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706" r:id="rId3"/>
  </p:sldMasterIdLst>
  <p:notesMasterIdLst>
    <p:notesMasterId r:id="rId54"/>
  </p:notesMasterIdLst>
  <p:sldIdLst>
    <p:sldId id="256" r:id="rId4"/>
    <p:sldId id="425" r:id="rId5"/>
    <p:sldId id="323" r:id="rId6"/>
    <p:sldId id="445" r:id="rId7"/>
    <p:sldId id="434" r:id="rId8"/>
    <p:sldId id="428" r:id="rId9"/>
    <p:sldId id="427" r:id="rId10"/>
    <p:sldId id="312" r:id="rId11"/>
    <p:sldId id="436" r:id="rId12"/>
    <p:sldId id="444" r:id="rId13"/>
    <p:sldId id="441" r:id="rId14"/>
    <p:sldId id="440" r:id="rId15"/>
    <p:sldId id="435" r:id="rId16"/>
    <p:sldId id="301" r:id="rId17"/>
    <p:sldId id="432" r:id="rId18"/>
    <p:sldId id="433" r:id="rId19"/>
    <p:sldId id="431" r:id="rId20"/>
    <p:sldId id="429" r:id="rId21"/>
    <p:sldId id="426" r:id="rId22"/>
    <p:sldId id="430" r:id="rId23"/>
    <p:sldId id="424" r:id="rId24"/>
    <p:sldId id="331" r:id="rId25"/>
    <p:sldId id="332" r:id="rId26"/>
    <p:sldId id="330" r:id="rId27"/>
    <p:sldId id="313" r:id="rId28"/>
    <p:sldId id="258" r:id="rId29"/>
    <p:sldId id="443" r:id="rId30"/>
    <p:sldId id="259" r:id="rId31"/>
    <p:sldId id="261" r:id="rId32"/>
    <p:sldId id="260" r:id="rId33"/>
    <p:sldId id="262" r:id="rId34"/>
    <p:sldId id="266" r:id="rId35"/>
    <p:sldId id="263" r:id="rId36"/>
    <p:sldId id="265" r:id="rId37"/>
    <p:sldId id="442" r:id="rId38"/>
    <p:sldId id="267" r:id="rId39"/>
    <p:sldId id="268" r:id="rId40"/>
    <p:sldId id="272" r:id="rId41"/>
    <p:sldId id="314" r:id="rId42"/>
    <p:sldId id="274" r:id="rId43"/>
    <p:sldId id="317" r:id="rId44"/>
    <p:sldId id="278" r:id="rId45"/>
    <p:sldId id="315" r:id="rId46"/>
    <p:sldId id="283" r:id="rId47"/>
    <p:sldId id="286" r:id="rId48"/>
    <p:sldId id="290" r:id="rId49"/>
    <p:sldId id="447" r:id="rId50"/>
    <p:sldId id="446" r:id="rId51"/>
    <p:sldId id="291" r:id="rId52"/>
    <p:sldId id="322" r:id="rId53"/>
  </p:sldIdLst>
  <p:sldSz cx="9144000" cy="5143500" type="screen16x9"/>
  <p:notesSz cx="6858000" cy="9144000"/>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Barlow Black" panose="00000A00000000000000" pitchFamily="2" charset="0"/>
      <p:bold r:id="rId60"/>
      <p:boldItalic r:id="rId61"/>
    </p:embeddedFont>
    <p:embeddedFont>
      <p:font typeface="Calibri" panose="020F0502020204030204" pitchFamily="34" charset="0"/>
      <p:regular r:id="rId62"/>
      <p:bold r:id="rId63"/>
      <p:italic r:id="rId64"/>
      <p:boldItalic r:id="rId65"/>
    </p:embeddedFont>
    <p:embeddedFont>
      <p:font typeface="Coming Soon" panose="020B0604020202020204" charset="0"/>
      <p:regular r:id="rId66"/>
    </p:embeddedFont>
    <p:embeddedFont>
      <p:font typeface="Josefin Sans Light" pitchFamily="2" charset="0"/>
      <p:regular r:id="rId67"/>
      <p:bold r:id="rId68"/>
      <p:italic r:id="rId69"/>
      <p:boldItalic r:id="rId70"/>
    </p:embeddedFont>
    <p:embeddedFont>
      <p:font typeface="Kanit" panose="020B0604020202020204" charset="0"/>
      <p:regular r:id="rId71"/>
      <p:bold r:id="rId72"/>
      <p:italic r:id="rId73"/>
      <p:boldItalic r:id="rId74"/>
    </p:embeddedFont>
    <p:embeddedFont>
      <p:font typeface="Modern Love Caps" panose="04070805081001020A01" pitchFamily="82" charset="0"/>
      <p:regular r:id="rId75"/>
    </p:embeddedFont>
    <p:embeddedFont>
      <p:font typeface="Montserrat" panose="02000505000000020004" pitchFamily="2" charset="0"/>
      <p:regular r:id="rId76"/>
      <p:bold r:id="rId77"/>
      <p:italic r:id="rId78"/>
      <p:boldItalic r:id="rId79"/>
    </p:embeddedFont>
    <p:embeddedFont>
      <p:font typeface="Open Sans" panose="020B0606030504020204" pitchFamily="34" charset="0"/>
      <p:regular r:id="rId80"/>
      <p:bold r:id="rId81"/>
      <p:italic r:id="rId82"/>
      <p:boldItalic r:id="rId83"/>
    </p:embeddedFont>
    <p:embeddedFont>
      <p:font typeface="Proxima Nova" panose="020B0604020202020204" charset="0"/>
      <p:regular r:id="rId84"/>
      <p:bold r:id="rId85"/>
      <p:italic r:id="rId86"/>
      <p:boldItalic r:id="rId87"/>
    </p:embeddedFont>
    <p:embeddedFont>
      <p:font typeface="Proxima Nova Semibold" panose="020B0604020202020204" charset="0"/>
      <p:regular r:id="rId88"/>
      <p:bold r:id="rId89"/>
      <p:boldItalic r:id="rId90"/>
    </p:embeddedFont>
    <p:embeddedFont>
      <p:font typeface="Questrial" pitchFamily="2" charset="0"/>
      <p:regular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CDC"/>
    <a:srgbClr val="FAF0E4"/>
    <a:srgbClr val="E6106D"/>
    <a:srgbClr val="000000"/>
    <a:srgbClr val="D041E7"/>
    <a:srgbClr val="CDB9E0"/>
    <a:srgbClr val="770099"/>
    <a:srgbClr val="FFDF00"/>
    <a:srgbClr val="DCD6C5"/>
    <a:srgbClr val="F0F5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2F5961-8EEA-42A4-815E-73B052E62D2A}">
  <a:tblStyle styleId="{BF2F5961-8EEA-42A4-815E-73B052E62D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3447" autoAdjust="0"/>
  </p:normalViewPr>
  <p:slideViewPr>
    <p:cSldViewPr snapToGrid="0">
      <p:cViewPr varScale="1">
        <p:scale>
          <a:sx n="84" d="100"/>
          <a:sy n="84" d="100"/>
        </p:scale>
        <p:origin x="680" y="4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9.fntdata"/><Relationship Id="rId68" Type="http://schemas.openxmlformats.org/officeDocument/2006/relationships/font" Target="fonts/font14.fntdata"/><Relationship Id="rId84" Type="http://schemas.openxmlformats.org/officeDocument/2006/relationships/font" Target="fonts/font30.fntdata"/><Relationship Id="rId89" Type="http://schemas.openxmlformats.org/officeDocument/2006/relationships/font" Target="fonts/font35.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font" Target="fonts/font4.fntdata"/><Relationship Id="rId74" Type="http://schemas.openxmlformats.org/officeDocument/2006/relationships/font" Target="fonts/font20.fntdata"/><Relationship Id="rId79" Type="http://schemas.openxmlformats.org/officeDocument/2006/relationships/font" Target="fonts/font25.fntdata"/><Relationship Id="rId5" Type="http://schemas.openxmlformats.org/officeDocument/2006/relationships/slide" Target="slides/slide2.xml"/><Relationship Id="rId90" Type="http://schemas.openxmlformats.org/officeDocument/2006/relationships/font" Target="fonts/font36.fntdata"/><Relationship Id="rId95"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8.fntdata"/><Relationship Id="rId80" Type="http://schemas.openxmlformats.org/officeDocument/2006/relationships/font" Target="fonts/font26.fntdata"/><Relationship Id="rId85" Type="http://schemas.openxmlformats.org/officeDocument/2006/relationships/font" Target="fonts/font31.fntdata"/><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83" Type="http://schemas.openxmlformats.org/officeDocument/2006/relationships/font" Target="fonts/font29.fntdata"/><Relationship Id="rId88" Type="http://schemas.openxmlformats.org/officeDocument/2006/relationships/font" Target="fonts/font34.fntdata"/><Relationship Id="rId91" Type="http://schemas.openxmlformats.org/officeDocument/2006/relationships/font" Target="fonts/font37.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font" Target="fonts/font27.fntdata"/><Relationship Id="rId86" Type="http://schemas.openxmlformats.org/officeDocument/2006/relationships/font" Target="fonts/font32.fntdata"/><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1.fntdata"/><Relationship Id="rId76" Type="http://schemas.openxmlformats.org/officeDocument/2006/relationships/font" Target="fonts/font22.fntdata"/><Relationship Id="rId7" Type="http://schemas.openxmlformats.org/officeDocument/2006/relationships/slide" Target="slides/slide4.xml"/><Relationship Id="rId71" Type="http://schemas.openxmlformats.org/officeDocument/2006/relationships/font" Target="fonts/font17.fntdata"/><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12.fntdata"/><Relationship Id="rId87" Type="http://schemas.openxmlformats.org/officeDocument/2006/relationships/font" Target="fonts/font33.fntdata"/><Relationship Id="rId61" Type="http://schemas.openxmlformats.org/officeDocument/2006/relationships/font" Target="fonts/font7.fntdata"/><Relationship Id="rId82" Type="http://schemas.openxmlformats.org/officeDocument/2006/relationships/font" Target="fonts/font28.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font" Target="fonts/font2.fntdata"/><Relationship Id="rId77"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568417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1110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fec2ee24_0_1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fec2ee24_0_1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69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3"/>
        <p:cNvGrpSpPr/>
        <p:nvPr/>
      </p:nvGrpSpPr>
      <p:grpSpPr>
        <a:xfrm>
          <a:off x="0" y="0"/>
          <a:ext cx="0" cy="0"/>
          <a:chOff x="0" y="0"/>
          <a:chExt cx="0" cy="0"/>
        </a:xfrm>
      </p:grpSpPr>
      <p:sp>
        <p:nvSpPr>
          <p:cNvPr id="1694" name="Google Shape;1694;ga2fec2ee24_0_1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5" name="Google Shape;1695;ga2fec2ee24_0_1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1140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5"/>
        <p:cNvGrpSpPr/>
        <p:nvPr/>
      </p:nvGrpSpPr>
      <p:grpSpPr>
        <a:xfrm>
          <a:off x="0" y="0"/>
          <a:ext cx="0" cy="0"/>
          <a:chOff x="0" y="0"/>
          <a:chExt cx="0" cy="0"/>
        </a:xfrm>
      </p:grpSpPr>
      <p:sp>
        <p:nvSpPr>
          <p:cNvPr id="1736" name="Google Shape;1736;ga2fec2ee24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7" name="Google Shape;1737;ga2fec2ee24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3843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a2fec2ee24_0_1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a2fec2ee24_0_1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88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a2fec2ee24_0_19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a2fec2ee24_0_19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0806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a2fec2ee24_0_2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a2fec2ee24_0_2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2325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3"/>
        <p:cNvGrpSpPr/>
        <p:nvPr/>
      </p:nvGrpSpPr>
      <p:grpSpPr>
        <a:xfrm>
          <a:off x="0" y="0"/>
          <a:ext cx="0" cy="0"/>
          <a:chOff x="0" y="0"/>
          <a:chExt cx="0" cy="0"/>
        </a:xfrm>
      </p:grpSpPr>
      <p:sp>
        <p:nvSpPr>
          <p:cNvPr id="2674" name="Google Shape;2674;ga2fec2ee24_0_2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5" name="Google Shape;2675;ga2fec2ee24_0_2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8419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9"/>
        <p:cNvGrpSpPr/>
        <p:nvPr/>
      </p:nvGrpSpPr>
      <p:grpSpPr>
        <a:xfrm>
          <a:off x="0" y="0"/>
          <a:ext cx="0" cy="0"/>
          <a:chOff x="0" y="0"/>
          <a:chExt cx="0" cy="0"/>
        </a:xfrm>
      </p:grpSpPr>
      <p:sp>
        <p:nvSpPr>
          <p:cNvPr id="2930" name="Google Shape;2930;ga2fec2ee24_0_1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1" name="Google Shape;2931;ga2fec2ee24_0_1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7250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0"/>
        <p:cNvGrpSpPr/>
        <p:nvPr/>
      </p:nvGrpSpPr>
      <p:grpSpPr>
        <a:xfrm>
          <a:off x="0" y="0"/>
          <a:ext cx="0" cy="0"/>
          <a:chOff x="0" y="0"/>
          <a:chExt cx="0" cy="0"/>
        </a:xfrm>
      </p:grpSpPr>
      <p:sp>
        <p:nvSpPr>
          <p:cNvPr id="3521" name="Google Shape;3521;ga2fec2ee24_0_2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2" name="Google Shape;3522;ga2fec2ee24_0_2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2878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5"/>
        <p:cNvGrpSpPr/>
        <p:nvPr/>
      </p:nvGrpSpPr>
      <p:grpSpPr>
        <a:xfrm>
          <a:off x="0" y="0"/>
          <a:ext cx="0" cy="0"/>
          <a:chOff x="0" y="0"/>
          <a:chExt cx="0" cy="0"/>
        </a:xfrm>
      </p:grpSpPr>
      <p:sp>
        <p:nvSpPr>
          <p:cNvPr id="2996" name="Google Shape;2996;ga2fec2ee24_0_3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7" name="Google Shape;2997;ga2fec2ee24_0_3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92278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a04d9405f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a04d9405f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410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04d9405f5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04d9405f5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786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a04d9405f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a04d9405f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486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a04d9405f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a04d9405f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919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a2fec2ee24_0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a2fec2ee24_0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661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a2fec2ee24_0_1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5" name="Google Shape;1635;ga2fec2ee24_0_1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492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ga2fec2ee24_0_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1" name="Google Shape;1481;ga2fec2ee24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341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6"/>
        <p:cNvGrpSpPr/>
        <p:nvPr/>
      </p:nvGrpSpPr>
      <p:grpSpPr>
        <a:xfrm>
          <a:off x="0" y="0"/>
          <a:ext cx="0" cy="0"/>
          <a:chOff x="0" y="0"/>
          <a:chExt cx="0" cy="0"/>
        </a:xfrm>
      </p:grpSpPr>
      <p:sp>
        <p:nvSpPr>
          <p:cNvPr id="1527" name="Google Shape;1527;ga2fec2ee24_0_1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8" name="Google Shape;1528;ga2fec2ee24_0_1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3988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12850" y="1201775"/>
            <a:ext cx="45183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4600"/>
              <a:buNone/>
              <a:defRPr sz="4600">
                <a:solidFill>
                  <a:schemeClr val="accen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2607900" y="3291325"/>
            <a:ext cx="3928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300"/>
              <a:buNone/>
              <a:defRPr sz="2300"/>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a:endParaRPr/>
          </a:p>
        </p:txBody>
      </p:sp>
      <p:sp>
        <p:nvSpPr>
          <p:cNvPr id="55" name="Google Shape;551;p27"/>
          <p:cNvSpPr/>
          <p:nvPr userDrawn="1"/>
        </p:nvSpPr>
        <p:spPr>
          <a:xfrm>
            <a:off x="8430800" y="489672"/>
            <a:ext cx="145251" cy="137727"/>
          </a:xfrm>
          <a:custGeom>
            <a:avLst/>
            <a:gdLst/>
            <a:ahLst/>
            <a:cxnLst/>
            <a:rect l="l" t="t" r="r" b="b"/>
            <a:pathLst>
              <a:path w="2389" h="2266" extrusionOk="0">
                <a:moveTo>
                  <a:pt x="1199" y="0"/>
                </a:moveTo>
                <a:cubicBezTo>
                  <a:pt x="1195" y="0"/>
                  <a:pt x="1189" y="3"/>
                  <a:pt x="1183" y="9"/>
                </a:cubicBezTo>
                <a:lnTo>
                  <a:pt x="831" y="737"/>
                </a:lnTo>
                <a:cubicBezTo>
                  <a:pt x="831" y="737"/>
                  <a:pt x="819" y="737"/>
                  <a:pt x="819" y="748"/>
                </a:cubicBezTo>
                <a:lnTo>
                  <a:pt x="23" y="862"/>
                </a:lnTo>
                <a:cubicBezTo>
                  <a:pt x="12" y="862"/>
                  <a:pt x="0" y="873"/>
                  <a:pt x="12" y="885"/>
                </a:cubicBezTo>
                <a:lnTo>
                  <a:pt x="592" y="1442"/>
                </a:lnTo>
                <a:cubicBezTo>
                  <a:pt x="592" y="1453"/>
                  <a:pt x="592" y="1453"/>
                  <a:pt x="592" y="1453"/>
                </a:cubicBezTo>
                <a:lnTo>
                  <a:pt x="455" y="2250"/>
                </a:lnTo>
                <a:cubicBezTo>
                  <a:pt x="455" y="2258"/>
                  <a:pt x="461" y="2266"/>
                  <a:pt x="468" y="2266"/>
                </a:cubicBezTo>
                <a:cubicBezTo>
                  <a:pt x="471" y="2266"/>
                  <a:pt x="475" y="2264"/>
                  <a:pt x="478" y="2261"/>
                </a:cubicBezTo>
                <a:lnTo>
                  <a:pt x="1195" y="1897"/>
                </a:lnTo>
                <a:cubicBezTo>
                  <a:pt x="1195" y="1891"/>
                  <a:pt x="1195" y="1888"/>
                  <a:pt x="1196" y="1888"/>
                </a:cubicBezTo>
                <a:cubicBezTo>
                  <a:pt x="1198" y="1888"/>
                  <a:pt x="1200" y="1891"/>
                  <a:pt x="1206" y="1897"/>
                </a:cubicBezTo>
                <a:lnTo>
                  <a:pt x="1911" y="2261"/>
                </a:lnTo>
                <a:cubicBezTo>
                  <a:pt x="1915" y="2264"/>
                  <a:pt x="1918" y="2266"/>
                  <a:pt x="1921" y="2266"/>
                </a:cubicBezTo>
                <a:cubicBezTo>
                  <a:pt x="1928" y="2266"/>
                  <a:pt x="1934" y="2258"/>
                  <a:pt x="1934" y="2250"/>
                </a:cubicBezTo>
                <a:lnTo>
                  <a:pt x="1798" y="1453"/>
                </a:lnTo>
                <a:cubicBezTo>
                  <a:pt x="1798" y="1453"/>
                  <a:pt x="1798" y="1453"/>
                  <a:pt x="1809" y="1442"/>
                </a:cubicBezTo>
                <a:lnTo>
                  <a:pt x="2378" y="885"/>
                </a:lnTo>
                <a:cubicBezTo>
                  <a:pt x="2389" y="873"/>
                  <a:pt x="2389" y="862"/>
                  <a:pt x="2378" y="862"/>
                </a:cubicBezTo>
                <a:lnTo>
                  <a:pt x="1581" y="748"/>
                </a:lnTo>
                <a:cubicBezTo>
                  <a:pt x="1570" y="737"/>
                  <a:pt x="1570" y="737"/>
                  <a:pt x="1570" y="737"/>
                </a:cubicBezTo>
                <a:lnTo>
                  <a:pt x="1206" y="9"/>
                </a:lnTo>
                <a:cubicBezTo>
                  <a:pt x="1206" y="3"/>
                  <a:pt x="1203"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rot="-21921">
            <a:off x="3231123" y="2334167"/>
            <a:ext cx="2681755" cy="741316"/>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300"/>
              <a:buNone/>
              <a:defRPr sz="4300">
                <a:solidFill>
                  <a:schemeClr val="accent1"/>
                </a:solidFill>
              </a:defRPr>
            </a:lvl1pPr>
            <a:lvl2pPr lvl="1" algn="ctr" rtl="0">
              <a:spcBef>
                <a:spcPts val="0"/>
              </a:spcBef>
              <a:spcAft>
                <a:spcPts val="0"/>
              </a:spcAft>
              <a:buClr>
                <a:schemeClr val="accent1"/>
              </a:buClr>
              <a:buSzPts val="3700"/>
              <a:buNone/>
              <a:defRPr sz="3700">
                <a:solidFill>
                  <a:schemeClr val="accent1"/>
                </a:solidFill>
              </a:defRPr>
            </a:lvl2pPr>
            <a:lvl3pPr lvl="2" algn="ctr" rtl="0">
              <a:spcBef>
                <a:spcPts val="0"/>
              </a:spcBef>
              <a:spcAft>
                <a:spcPts val="0"/>
              </a:spcAft>
              <a:buClr>
                <a:schemeClr val="accent1"/>
              </a:buClr>
              <a:buSzPts val="3700"/>
              <a:buNone/>
              <a:defRPr sz="3700">
                <a:solidFill>
                  <a:schemeClr val="accent1"/>
                </a:solidFill>
              </a:defRPr>
            </a:lvl3pPr>
            <a:lvl4pPr lvl="3" algn="ctr" rtl="0">
              <a:spcBef>
                <a:spcPts val="0"/>
              </a:spcBef>
              <a:spcAft>
                <a:spcPts val="0"/>
              </a:spcAft>
              <a:buClr>
                <a:schemeClr val="accent1"/>
              </a:buClr>
              <a:buSzPts val="3700"/>
              <a:buNone/>
              <a:defRPr sz="3700">
                <a:solidFill>
                  <a:schemeClr val="accent1"/>
                </a:solidFill>
              </a:defRPr>
            </a:lvl4pPr>
            <a:lvl5pPr lvl="4" algn="ctr" rtl="0">
              <a:spcBef>
                <a:spcPts val="0"/>
              </a:spcBef>
              <a:spcAft>
                <a:spcPts val="0"/>
              </a:spcAft>
              <a:buClr>
                <a:schemeClr val="accent1"/>
              </a:buClr>
              <a:buSzPts val="3700"/>
              <a:buNone/>
              <a:defRPr sz="3700">
                <a:solidFill>
                  <a:schemeClr val="accent1"/>
                </a:solidFill>
              </a:defRPr>
            </a:lvl5pPr>
            <a:lvl6pPr lvl="5" algn="ctr" rtl="0">
              <a:spcBef>
                <a:spcPts val="0"/>
              </a:spcBef>
              <a:spcAft>
                <a:spcPts val="0"/>
              </a:spcAft>
              <a:buClr>
                <a:schemeClr val="accent1"/>
              </a:buClr>
              <a:buSzPts val="3700"/>
              <a:buNone/>
              <a:defRPr sz="3700">
                <a:solidFill>
                  <a:schemeClr val="accent1"/>
                </a:solidFill>
              </a:defRPr>
            </a:lvl6pPr>
            <a:lvl7pPr lvl="6" algn="ctr" rtl="0">
              <a:spcBef>
                <a:spcPts val="0"/>
              </a:spcBef>
              <a:spcAft>
                <a:spcPts val="0"/>
              </a:spcAft>
              <a:buClr>
                <a:schemeClr val="accent1"/>
              </a:buClr>
              <a:buSzPts val="3700"/>
              <a:buNone/>
              <a:defRPr sz="3700">
                <a:solidFill>
                  <a:schemeClr val="accent1"/>
                </a:solidFill>
              </a:defRPr>
            </a:lvl7pPr>
            <a:lvl8pPr lvl="7" algn="ctr" rtl="0">
              <a:spcBef>
                <a:spcPts val="0"/>
              </a:spcBef>
              <a:spcAft>
                <a:spcPts val="0"/>
              </a:spcAft>
              <a:buClr>
                <a:schemeClr val="accent1"/>
              </a:buClr>
              <a:buSzPts val="3700"/>
              <a:buNone/>
              <a:defRPr sz="3700">
                <a:solidFill>
                  <a:schemeClr val="accent1"/>
                </a:solidFill>
              </a:defRPr>
            </a:lvl8pPr>
            <a:lvl9pPr lvl="8" algn="ctr" rtl="0">
              <a:spcBef>
                <a:spcPts val="0"/>
              </a:spcBef>
              <a:spcAft>
                <a:spcPts val="0"/>
              </a:spcAft>
              <a:buClr>
                <a:schemeClr val="accent1"/>
              </a:buClr>
              <a:buSzPts val="3700"/>
              <a:buNone/>
              <a:defRPr sz="3700">
                <a:solidFill>
                  <a:schemeClr val="accent1"/>
                </a:solidFill>
              </a:defRPr>
            </a:lvl9pPr>
          </a:lstStyle>
          <a:p>
            <a:endParaRPr/>
          </a:p>
        </p:txBody>
      </p:sp>
      <p:sp>
        <p:nvSpPr>
          <p:cNvPr id="27" name="Google Shape;27;p3"/>
          <p:cNvSpPr txBox="1">
            <a:spLocks noGrp="1"/>
          </p:cNvSpPr>
          <p:nvPr>
            <p:ph type="title" idx="2" hasCustomPrompt="1"/>
          </p:nvPr>
        </p:nvSpPr>
        <p:spPr>
          <a:xfrm rot="-21855">
            <a:off x="3423310" y="1740840"/>
            <a:ext cx="2076342" cy="741316"/>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accent1"/>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28" name="Google Shape;28;p3"/>
          <p:cNvSpPr txBox="1">
            <a:spLocks noGrp="1"/>
          </p:cNvSpPr>
          <p:nvPr>
            <p:ph type="subTitle" idx="1"/>
          </p:nvPr>
        </p:nvSpPr>
        <p:spPr>
          <a:xfrm rot="-22116">
            <a:off x="2869915" y="3065684"/>
            <a:ext cx="3404170" cy="741316"/>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400"/>
              <a:buFont typeface="Coming Soon"/>
              <a:buNone/>
              <a:defRPr>
                <a:latin typeface="Coming Soon"/>
                <a:ea typeface="Coming Soon"/>
                <a:cs typeface="Coming Soon"/>
                <a:sym typeface="Coming Soon"/>
              </a:defRPr>
            </a:lvl2pPr>
            <a:lvl3pPr lvl="2" algn="ctr" rtl="0">
              <a:lnSpc>
                <a:spcPct val="100000"/>
              </a:lnSpc>
              <a:spcBef>
                <a:spcPts val="0"/>
              </a:spcBef>
              <a:spcAft>
                <a:spcPts val="0"/>
              </a:spcAft>
              <a:buSzPts val="1400"/>
              <a:buFont typeface="Coming Soon"/>
              <a:buNone/>
              <a:defRPr>
                <a:latin typeface="Coming Soon"/>
                <a:ea typeface="Coming Soon"/>
                <a:cs typeface="Coming Soon"/>
                <a:sym typeface="Coming Soon"/>
              </a:defRPr>
            </a:lvl3pPr>
            <a:lvl4pPr lvl="3" algn="ctr" rtl="0">
              <a:lnSpc>
                <a:spcPct val="100000"/>
              </a:lnSpc>
              <a:spcBef>
                <a:spcPts val="0"/>
              </a:spcBef>
              <a:spcAft>
                <a:spcPts val="0"/>
              </a:spcAft>
              <a:buSzPts val="1400"/>
              <a:buFont typeface="Coming Soon"/>
              <a:buNone/>
              <a:defRPr>
                <a:latin typeface="Coming Soon"/>
                <a:ea typeface="Coming Soon"/>
                <a:cs typeface="Coming Soon"/>
                <a:sym typeface="Coming Soon"/>
              </a:defRPr>
            </a:lvl4pPr>
            <a:lvl5pPr lvl="4" algn="ctr" rtl="0">
              <a:lnSpc>
                <a:spcPct val="100000"/>
              </a:lnSpc>
              <a:spcBef>
                <a:spcPts val="0"/>
              </a:spcBef>
              <a:spcAft>
                <a:spcPts val="0"/>
              </a:spcAft>
              <a:buSzPts val="1400"/>
              <a:buFont typeface="Coming Soon"/>
              <a:buNone/>
              <a:defRPr>
                <a:latin typeface="Coming Soon"/>
                <a:ea typeface="Coming Soon"/>
                <a:cs typeface="Coming Soon"/>
                <a:sym typeface="Coming Soon"/>
              </a:defRPr>
            </a:lvl5pPr>
            <a:lvl6pPr lvl="5" algn="ctr" rtl="0">
              <a:lnSpc>
                <a:spcPct val="100000"/>
              </a:lnSpc>
              <a:spcBef>
                <a:spcPts val="0"/>
              </a:spcBef>
              <a:spcAft>
                <a:spcPts val="0"/>
              </a:spcAft>
              <a:buSzPts val="1400"/>
              <a:buFont typeface="Coming Soon"/>
              <a:buNone/>
              <a:defRPr>
                <a:latin typeface="Coming Soon"/>
                <a:ea typeface="Coming Soon"/>
                <a:cs typeface="Coming Soon"/>
                <a:sym typeface="Coming Soon"/>
              </a:defRPr>
            </a:lvl6pPr>
            <a:lvl7pPr lvl="6" algn="ctr" rtl="0">
              <a:lnSpc>
                <a:spcPct val="100000"/>
              </a:lnSpc>
              <a:spcBef>
                <a:spcPts val="0"/>
              </a:spcBef>
              <a:spcAft>
                <a:spcPts val="0"/>
              </a:spcAft>
              <a:buSzPts val="1400"/>
              <a:buFont typeface="Coming Soon"/>
              <a:buNone/>
              <a:defRPr>
                <a:latin typeface="Coming Soon"/>
                <a:ea typeface="Coming Soon"/>
                <a:cs typeface="Coming Soon"/>
                <a:sym typeface="Coming Soon"/>
              </a:defRPr>
            </a:lvl7pPr>
            <a:lvl8pPr lvl="7" algn="ctr" rtl="0">
              <a:lnSpc>
                <a:spcPct val="100000"/>
              </a:lnSpc>
              <a:spcBef>
                <a:spcPts val="0"/>
              </a:spcBef>
              <a:spcAft>
                <a:spcPts val="0"/>
              </a:spcAft>
              <a:buSzPts val="1400"/>
              <a:buFont typeface="Coming Soon"/>
              <a:buNone/>
              <a:defRPr>
                <a:latin typeface="Coming Soon"/>
                <a:ea typeface="Coming Soon"/>
                <a:cs typeface="Coming Soon"/>
                <a:sym typeface="Coming Soon"/>
              </a:defRPr>
            </a:lvl8pPr>
            <a:lvl9pPr lvl="8" algn="ctr" rtl="0">
              <a:lnSpc>
                <a:spcPct val="100000"/>
              </a:lnSpc>
              <a:spcBef>
                <a:spcPts val="0"/>
              </a:spcBef>
              <a:spcAft>
                <a:spcPts val="0"/>
              </a:spcAft>
              <a:buSzPts val="1400"/>
              <a:buFont typeface="Coming Soon"/>
              <a:buNone/>
              <a:defRPr>
                <a:latin typeface="Coming Soon"/>
                <a:ea typeface="Coming Soon"/>
                <a:cs typeface="Coming Soon"/>
                <a:sym typeface="Coming Soon"/>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5"/>
          <p:cNvSpPr/>
          <p:nvPr/>
        </p:nvSpPr>
        <p:spPr>
          <a:xfrm>
            <a:off x="1049808" y="1295805"/>
            <a:ext cx="3487667" cy="3467403"/>
          </a:xfrm>
          <a:custGeom>
            <a:avLst/>
            <a:gdLst/>
            <a:ahLst/>
            <a:cxnLst/>
            <a:rect l="l" t="t" r="r" b="b"/>
            <a:pathLst>
              <a:path w="20706" h="20586" extrusionOk="0">
                <a:moveTo>
                  <a:pt x="9394" y="18645"/>
                </a:moveTo>
                <a:cubicBezTo>
                  <a:pt x="9394" y="18645"/>
                  <a:pt x="6216" y="20586"/>
                  <a:pt x="4489" y="19014"/>
                </a:cubicBezTo>
                <a:cubicBezTo>
                  <a:pt x="2775" y="17455"/>
                  <a:pt x="4525" y="16752"/>
                  <a:pt x="2501" y="15978"/>
                </a:cubicBezTo>
                <a:cubicBezTo>
                  <a:pt x="477" y="15192"/>
                  <a:pt x="0" y="11311"/>
                  <a:pt x="2632" y="10608"/>
                </a:cubicBezTo>
                <a:cubicBezTo>
                  <a:pt x="5584" y="9835"/>
                  <a:pt x="6049" y="7453"/>
                  <a:pt x="5001" y="5298"/>
                </a:cubicBezTo>
                <a:cubicBezTo>
                  <a:pt x="3965" y="3143"/>
                  <a:pt x="8430" y="0"/>
                  <a:pt x="11704" y="1191"/>
                </a:cubicBezTo>
                <a:cubicBezTo>
                  <a:pt x="14979" y="2381"/>
                  <a:pt x="13752" y="3477"/>
                  <a:pt x="16729" y="4131"/>
                </a:cubicBezTo>
                <a:cubicBezTo>
                  <a:pt x="19705" y="4810"/>
                  <a:pt x="20705" y="8846"/>
                  <a:pt x="17705" y="11692"/>
                </a:cubicBezTo>
                <a:cubicBezTo>
                  <a:pt x="15086" y="14180"/>
                  <a:pt x="18812" y="14895"/>
                  <a:pt x="18324" y="17883"/>
                </a:cubicBezTo>
                <a:cubicBezTo>
                  <a:pt x="18050" y="19526"/>
                  <a:pt x="15121" y="20241"/>
                  <a:pt x="13145" y="18705"/>
                </a:cubicBezTo>
                <a:cubicBezTo>
                  <a:pt x="11180" y="17169"/>
                  <a:pt x="9394" y="18645"/>
                  <a:pt x="9394" y="186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5"/>
          <p:cNvSpPr/>
          <p:nvPr/>
        </p:nvSpPr>
        <p:spPr>
          <a:xfrm>
            <a:off x="1231750" y="2173125"/>
            <a:ext cx="546000" cy="546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5"/>
          <p:cNvSpPr/>
          <p:nvPr/>
        </p:nvSpPr>
        <p:spPr>
          <a:xfrm>
            <a:off x="3707475" y="1431350"/>
            <a:ext cx="410400" cy="41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3" name="Google Shape;73;p5"/>
          <p:cNvGrpSpPr/>
          <p:nvPr/>
        </p:nvGrpSpPr>
        <p:grpSpPr>
          <a:xfrm>
            <a:off x="4067223" y="954689"/>
            <a:ext cx="4516216" cy="4527455"/>
            <a:chOff x="4067223" y="954689"/>
            <a:chExt cx="4516216" cy="4527455"/>
          </a:xfrm>
        </p:grpSpPr>
        <p:sp>
          <p:nvSpPr>
            <p:cNvPr id="74" name="Google Shape;74;p5"/>
            <p:cNvSpPr/>
            <p:nvPr/>
          </p:nvSpPr>
          <p:spPr>
            <a:xfrm rot="-6710747">
              <a:off x="4581490" y="1484715"/>
              <a:ext cx="3487683" cy="3467403"/>
            </a:xfrm>
            <a:custGeom>
              <a:avLst/>
              <a:gdLst/>
              <a:ahLst/>
              <a:cxnLst/>
              <a:rect l="l" t="t" r="r" b="b"/>
              <a:pathLst>
                <a:path w="20706" h="20586" extrusionOk="0">
                  <a:moveTo>
                    <a:pt x="9394" y="18645"/>
                  </a:moveTo>
                  <a:cubicBezTo>
                    <a:pt x="9394" y="18645"/>
                    <a:pt x="6216" y="20586"/>
                    <a:pt x="4489" y="19014"/>
                  </a:cubicBezTo>
                  <a:cubicBezTo>
                    <a:pt x="2775" y="17455"/>
                    <a:pt x="4525" y="16752"/>
                    <a:pt x="2501" y="15978"/>
                  </a:cubicBezTo>
                  <a:cubicBezTo>
                    <a:pt x="477" y="15192"/>
                    <a:pt x="0" y="11311"/>
                    <a:pt x="2632" y="10608"/>
                  </a:cubicBezTo>
                  <a:cubicBezTo>
                    <a:pt x="5584" y="9835"/>
                    <a:pt x="6049" y="7453"/>
                    <a:pt x="5001" y="5298"/>
                  </a:cubicBezTo>
                  <a:cubicBezTo>
                    <a:pt x="3965" y="3143"/>
                    <a:pt x="8430" y="0"/>
                    <a:pt x="11704" y="1191"/>
                  </a:cubicBezTo>
                  <a:cubicBezTo>
                    <a:pt x="14979" y="2381"/>
                    <a:pt x="13752" y="3477"/>
                    <a:pt x="16729" y="4131"/>
                  </a:cubicBezTo>
                  <a:cubicBezTo>
                    <a:pt x="19705" y="4810"/>
                    <a:pt x="20705" y="8846"/>
                    <a:pt x="17705" y="11692"/>
                  </a:cubicBezTo>
                  <a:cubicBezTo>
                    <a:pt x="15086" y="14180"/>
                    <a:pt x="18812" y="14895"/>
                    <a:pt x="18324" y="17883"/>
                  </a:cubicBezTo>
                  <a:cubicBezTo>
                    <a:pt x="18050" y="19526"/>
                    <a:pt x="15121" y="20241"/>
                    <a:pt x="13145" y="18705"/>
                  </a:cubicBezTo>
                  <a:cubicBezTo>
                    <a:pt x="11180" y="17169"/>
                    <a:pt x="9394" y="18645"/>
                    <a:pt x="9394" y="186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5"/>
            <p:cNvSpPr/>
            <p:nvPr/>
          </p:nvSpPr>
          <p:spPr>
            <a:xfrm>
              <a:off x="6034775" y="1431350"/>
              <a:ext cx="274800" cy="274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5"/>
            <p:cNvSpPr/>
            <p:nvPr/>
          </p:nvSpPr>
          <p:spPr>
            <a:xfrm>
              <a:off x="6187948" y="4291950"/>
              <a:ext cx="232500" cy="232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5"/>
            <p:cNvSpPr/>
            <p:nvPr/>
          </p:nvSpPr>
          <p:spPr>
            <a:xfrm>
              <a:off x="7648978" y="2173125"/>
              <a:ext cx="546000" cy="546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8" name="Google Shape;78;p5"/>
          <p:cNvSpPr/>
          <p:nvPr/>
        </p:nvSpPr>
        <p:spPr>
          <a:xfrm>
            <a:off x="2787948" y="4524450"/>
            <a:ext cx="232500" cy="232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5"/>
          <p:cNvSpPr txBox="1">
            <a:spLocks noGrp="1"/>
          </p:cNvSpPr>
          <p:nvPr>
            <p:ph type="title"/>
          </p:nvPr>
        </p:nvSpPr>
        <p:spPr>
          <a:xfrm>
            <a:off x="1999775" y="246400"/>
            <a:ext cx="5132700" cy="502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chemeClr val="accent1"/>
              </a:buClr>
              <a:buSzPts val="3500"/>
              <a:buNone/>
              <a:defRPr sz="3500">
                <a:solidFill>
                  <a:schemeClr val="accent1"/>
                </a:solidFill>
              </a:defRPr>
            </a:lvl1pPr>
            <a:lvl2pPr lvl="1" algn="ctr" rtl="0">
              <a:spcBef>
                <a:spcPts val="0"/>
              </a:spcBef>
              <a:spcAft>
                <a:spcPts val="0"/>
              </a:spcAft>
              <a:buClr>
                <a:schemeClr val="accent1"/>
              </a:buClr>
              <a:buSzPts val="4800"/>
              <a:buNone/>
              <a:defRPr sz="4800">
                <a:solidFill>
                  <a:schemeClr val="accent1"/>
                </a:solidFill>
              </a:defRPr>
            </a:lvl2pPr>
            <a:lvl3pPr lvl="2" algn="ctr" rtl="0">
              <a:spcBef>
                <a:spcPts val="0"/>
              </a:spcBef>
              <a:spcAft>
                <a:spcPts val="0"/>
              </a:spcAft>
              <a:buClr>
                <a:schemeClr val="accent1"/>
              </a:buClr>
              <a:buSzPts val="4800"/>
              <a:buNone/>
              <a:defRPr sz="4800">
                <a:solidFill>
                  <a:schemeClr val="accent1"/>
                </a:solidFill>
              </a:defRPr>
            </a:lvl3pPr>
            <a:lvl4pPr lvl="3" algn="ctr" rtl="0">
              <a:spcBef>
                <a:spcPts val="0"/>
              </a:spcBef>
              <a:spcAft>
                <a:spcPts val="0"/>
              </a:spcAft>
              <a:buClr>
                <a:schemeClr val="accent1"/>
              </a:buClr>
              <a:buSzPts val="4800"/>
              <a:buNone/>
              <a:defRPr sz="4800">
                <a:solidFill>
                  <a:schemeClr val="accent1"/>
                </a:solidFill>
              </a:defRPr>
            </a:lvl4pPr>
            <a:lvl5pPr lvl="4" algn="ctr" rtl="0">
              <a:spcBef>
                <a:spcPts val="0"/>
              </a:spcBef>
              <a:spcAft>
                <a:spcPts val="0"/>
              </a:spcAft>
              <a:buClr>
                <a:schemeClr val="accent1"/>
              </a:buClr>
              <a:buSzPts val="4800"/>
              <a:buNone/>
              <a:defRPr sz="4800">
                <a:solidFill>
                  <a:schemeClr val="accent1"/>
                </a:solidFill>
              </a:defRPr>
            </a:lvl5pPr>
            <a:lvl6pPr lvl="5" algn="ctr" rtl="0">
              <a:spcBef>
                <a:spcPts val="0"/>
              </a:spcBef>
              <a:spcAft>
                <a:spcPts val="0"/>
              </a:spcAft>
              <a:buClr>
                <a:schemeClr val="accent1"/>
              </a:buClr>
              <a:buSzPts val="4800"/>
              <a:buNone/>
              <a:defRPr sz="4800">
                <a:solidFill>
                  <a:schemeClr val="accent1"/>
                </a:solidFill>
              </a:defRPr>
            </a:lvl6pPr>
            <a:lvl7pPr lvl="6" algn="ctr" rtl="0">
              <a:spcBef>
                <a:spcPts val="0"/>
              </a:spcBef>
              <a:spcAft>
                <a:spcPts val="0"/>
              </a:spcAft>
              <a:buClr>
                <a:schemeClr val="accent1"/>
              </a:buClr>
              <a:buSzPts val="4800"/>
              <a:buNone/>
              <a:defRPr sz="4800">
                <a:solidFill>
                  <a:schemeClr val="accent1"/>
                </a:solidFill>
              </a:defRPr>
            </a:lvl7pPr>
            <a:lvl8pPr lvl="7" algn="ctr" rtl="0">
              <a:spcBef>
                <a:spcPts val="0"/>
              </a:spcBef>
              <a:spcAft>
                <a:spcPts val="0"/>
              </a:spcAft>
              <a:buClr>
                <a:schemeClr val="accent1"/>
              </a:buClr>
              <a:buSzPts val="4800"/>
              <a:buNone/>
              <a:defRPr sz="4800">
                <a:solidFill>
                  <a:schemeClr val="accent1"/>
                </a:solidFill>
              </a:defRPr>
            </a:lvl8pPr>
            <a:lvl9pPr lvl="8" algn="ctr" rtl="0">
              <a:spcBef>
                <a:spcPts val="0"/>
              </a:spcBef>
              <a:spcAft>
                <a:spcPts val="0"/>
              </a:spcAft>
              <a:buClr>
                <a:schemeClr val="accent1"/>
              </a:buClr>
              <a:buSzPts val="4800"/>
              <a:buNone/>
              <a:defRPr sz="4800">
                <a:solidFill>
                  <a:schemeClr val="accent1"/>
                </a:solidFill>
              </a:defRPr>
            </a:lvl9pPr>
          </a:lstStyle>
          <a:p>
            <a:endParaRPr/>
          </a:p>
        </p:txBody>
      </p:sp>
      <p:sp>
        <p:nvSpPr>
          <p:cNvPr id="80" name="Google Shape;80;p5"/>
          <p:cNvSpPr txBox="1">
            <a:spLocks noGrp="1"/>
          </p:cNvSpPr>
          <p:nvPr>
            <p:ph type="title" idx="2"/>
          </p:nvPr>
        </p:nvSpPr>
        <p:spPr>
          <a:xfrm>
            <a:off x="1741015" y="2698085"/>
            <a:ext cx="2326200" cy="6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81" name="Google Shape;81;p5"/>
          <p:cNvSpPr txBox="1">
            <a:spLocks noGrp="1"/>
          </p:cNvSpPr>
          <p:nvPr>
            <p:ph type="subTitle" idx="1"/>
          </p:nvPr>
        </p:nvSpPr>
        <p:spPr>
          <a:xfrm>
            <a:off x="1874155" y="3233209"/>
            <a:ext cx="20601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5"/>
          <p:cNvSpPr txBox="1">
            <a:spLocks noGrp="1"/>
          </p:cNvSpPr>
          <p:nvPr>
            <p:ph type="title" idx="3"/>
          </p:nvPr>
        </p:nvSpPr>
        <p:spPr>
          <a:xfrm>
            <a:off x="5076785" y="2697960"/>
            <a:ext cx="2326200" cy="6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83" name="Google Shape;83;p5"/>
          <p:cNvSpPr txBox="1">
            <a:spLocks noGrp="1"/>
          </p:cNvSpPr>
          <p:nvPr>
            <p:ph type="subTitle" idx="4"/>
          </p:nvPr>
        </p:nvSpPr>
        <p:spPr>
          <a:xfrm>
            <a:off x="5209924" y="3233209"/>
            <a:ext cx="20601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701600" y="627400"/>
            <a:ext cx="77292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1"/>
              </a:buClr>
              <a:buSzPts val="3500"/>
              <a:buNone/>
              <a:defRPr sz="3500">
                <a:solidFill>
                  <a:schemeClr val="accent1"/>
                </a:solidFill>
              </a:defRPr>
            </a:lvl1pPr>
            <a:lvl2pPr lvl="1" rtl="0">
              <a:spcBef>
                <a:spcPts val="0"/>
              </a:spcBef>
              <a:spcAft>
                <a:spcPts val="0"/>
              </a:spcAft>
              <a:buClr>
                <a:schemeClr val="accent1"/>
              </a:buClr>
              <a:buSzPts val="3500"/>
              <a:buNone/>
              <a:defRPr sz="3500">
                <a:solidFill>
                  <a:schemeClr val="accent1"/>
                </a:solidFill>
              </a:defRPr>
            </a:lvl2pPr>
            <a:lvl3pPr lvl="2" rtl="0">
              <a:spcBef>
                <a:spcPts val="0"/>
              </a:spcBef>
              <a:spcAft>
                <a:spcPts val="0"/>
              </a:spcAft>
              <a:buClr>
                <a:schemeClr val="accent1"/>
              </a:buClr>
              <a:buSzPts val="3500"/>
              <a:buNone/>
              <a:defRPr sz="3500">
                <a:solidFill>
                  <a:schemeClr val="accent1"/>
                </a:solidFill>
              </a:defRPr>
            </a:lvl3pPr>
            <a:lvl4pPr lvl="3" rtl="0">
              <a:spcBef>
                <a:spcPts val="0"/>
              </a:spcBef>
              <a:spcAft>
                <a:spcPts val="0"/>
              </a:spcAft>
              <a:buClr>
                <a:schemeClr val="accent1"/>
              </a:buClr>
              <a:buSzPts val="3500"/>
              <a:buNone/>
              <a:defRPr sz="3500">
                <a:solidFill>
                  <a:schemeClr val="accent1"/>
                </a:solidFill>
              </a:defRPr>
            </a:lvl4pPr>
            <a:lvl5pPr lvl="4" rtl="0">
              <a:spcBef>
                <a:spcPts val="0"/>
              </a:spcBef>
              <a:spcAft>
                <a:spcPts val="0"/>
              </a:spcAft>
              <a:buClr>
                <a:schemeClr val="accent1"/>
              </a:buClr>
              <a:buSzPts val="3500"/>
              <a:buNone/>
              <a:defRPr sz="3500">
                <a:solidFill>
                  <a:schemeClr val="accent1"/>
                </a:solidFill>
              </a:defRPr>
            </a:lvl5pPr>
            <a:lvl6pPr lvl="5" rtl="0">
              <a:spcBef>
                <a:spcPts val="0"/>
              </a:spcBef>
              <a:spcAft>
                <a:spcPts val="0"/>
              </a:spcAft>
              <a:buClr>
                <a:schemeClr val="accent1"/>
              </a:buClr>
              <a:buSzPts val="3500"/>
              <a:buNone/>
              <a:defRPr sz="3500">
                <a:solidFill>
                  <a:schemeClr val="accent1"/>
                </a:solidFill>
              </a:defRPr>
            </a:lvl6pPr>
            <a:lvl7pPr lvl="6" rtl="0">
              <a:spcBef>
                <a:spcPts val="0"/>
              </a:spcBef>
              <a:spcAft>
                <a:spcPts val="0"/>
              </a:spcAft>
              <a:buClr>
                <a:schemeClr val="accent1"/>
              </a:buClr>
              <a:buSzPts val="3500"/>
              <a:buNone/>
              <a:defRPr sz="3500">
                <a:solidFill>
                  <a:schemeClr val="accent1"/>
                </a:solidFill>
              </a:defRPr>
            </a:lvl7pPr>
            <a:lvl8pPr lvl="7" rtl="0">
              <a:spcBef>
                <a:spcPts val="0"/>
              </a:spcBef>
              <a:spcAft>
                <a:spcPts val="0"/>
              </a:spcAft>
              <a:buClr>
                <a:schemeClr val="accent1"/>
              </a:buClr>
              <a:buSzPts val="3500"/>
              <a:buNone/>
              <a:defRPr sz="3500">
                <a:solidFill>
                  <a:schemeClr val="accent1"/>
                </a:solidFill>
              </a:defRPr>
            </a:lvl8pPr>
            <a:lvl9pPr lvl="8" rtl="0">
              <a:spcBef>
                <a:spcPts val="0"/>
              </a:spcBef>
              <a:spcAft>
                <a:spcPts val="0"/>
              </a:spcAft>
              <a:buClr>
                <a:schemeClr val="accent1"/>
              </a:buClr>
              <a:buSzPts val="3500"/>
              <a:buNone/>
              <a:defRPr sz="3500">
                <a:solidFill>
                  <a:schemeClr val="accen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body" idx="1"/>
          </p:nvPr>
        </p:nvSpPr>
        <p:spPr>
          <a:xfrm>
            <a:off x="701600" y="1573190"/>
            <a:ext cx="4321800" cy="3042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00000"/>
              </a:lnSpc>
              <a:spcBef>
                <a:spcPts val="160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sp>
        <p:nvSpPr>
          <p:cNvPr id="110" name="Google Shape;110;p7"/>
          <p:cNvSpPr txBox="1">
            <a:spLocks noGrp="1"/>
          </p:cNvSpPr>
          <p:nvPr>
            <p:ph type="title"/>
          </p:nvPr>
        </p:nvSpPr>
        <p:spPr>
          <a:xfrm>
            <a:off x="701600" y="627400"/>
            <a:ext cx="58326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1"/>
              </a:buClr>
              <a:buSzPts val="3500"/>
              <a:buNone/>
              <a:defRPr sz="3500">
                <a:solidFill>
                  <a:schemeClr val="accent1"/>
                </a:solidFill>
              </a:defRPr>
            </a:lvl1pPr>
            <a:lvl2pPr lvl="1" rtl="0">
              <a:spcBef>
                <a:spcPts val="0"/>
              </a:spcBef>
              <a:spcAft>
                <a:spcPts val="0"/>
              </a:spcAft>
              <a:buClr>
                <a:schemeClr val="accent1"/>
              </a:buClr>
              <a:buSzPts val="3500"/>
              <a:buNone/>
              <a:defRPr sz="3500">
                <a:solidFill>
                  <a:schemeClr val="accent1"/>
                </a:solidFill>
              </a:defRPr>
            </a:lvl2pPr>
            <a:lvl3pPr lvl="2" rtl="0">
              <a:spcBef>
                <a:spcPts val="0"/>
              </a:spcBef>
              <a:spcAft>
                <a:spcPts val="0"/>
              </a:spcAft>
              <a:buClr>
                <a:schemeClr val="accent1"/>
              </a:buClr>
              <a:buSzPts val="3500"/>
              <a:buNone/>
              <a:defRPr sz="3500">
                <a:solidFill>
                  <a:schemeClr val="accent1"/>
                </a:solidFill>
              </a:defRPr>
            </a:lvl3pPr>
            <a:lvl4pPr lvl="3" rtl="0">
              <a:spcBef>
                <a:spcPts val="0"/>
              </a:spcBef>
              <a:spcAft>
                <a:spcPts val="0"/>
              </a:spcAft>
              <a:buClr>
                <a:schemeClr val="accent1"/>
              </a:buClr>
              <a:buSzPts val="3500"/>
              <a:buNone/>
              <a:defRPr sz="3500">
                <a:solidFill>
                  <a:schemeClr val="accent1"/>
                </a:solidFill>
              </a:defRPr>
            </a:lvl4pPr>
            <a:lvl5pPr lvl="4" rtl="0">
              <a:spcBef>
                <a:spcPts val="0"/>
              </a:spcBef>
              <a:spcAft>
                <a:spcPts val="0"/>
              </a:spcAft>
              <a:buClr>
                <a:schemeClr val="accent1"/>
              </a:buClr>
              <a:buSzPts val="3500"/>
              <a:buNone/>
              <a:defRPr sz="3500">
                <a:solidFill>
                  <a:schemeClr val="accent1"/>
                </a:solidFill>
              </a:defRPr>
            </a:lvl5pPr>
            <a:lvl6pPr lvl="5" rtl="0">
              <a:spcBef>
                <a:spcPts val="0"/>
              </a:spcBef>
              <a:spcAft>
                <a:spcPts val="0"/>
              </a:spcAft>
              <a:buClr>
                <a:schemeClr val="accent1"/>
              </a:buClr>
              <a:buSzPts val="3500"/>
              <a:buNone/>
              <a:defRPr sz="3500">
                <a:solidFill>
                  <a:schemeClr val="accent1"/>
                </a:solidFill>
              </a:defRPr>
            </a:lvl6pPr>
            <a:lvl7pPr lvl="6" rtl="0">
              <a:spcBef>
                <a:spcPts val="0"/>
              </a:spcBef>
              <a:spcAft>
                <a:spcPts val="0"/>
              </a:spcAft>
              <a:buClr>
                <a:schemeClr val="accent1"/>
              </a:buClr>
              <a:buSzPts val="3500"/>
              <a:buNone/>
              <a:defRPr sz="3500">
                <a:solidFill>
                  <a:schemeClr val="accent1"/>
                </a:solidFill>
              </a:defRPr>
            </a:lvl7pPr>
            <a:lvl8pPr lvl="7" rtl="0">
              <a:spcBef>
                <a:spcPts val="0"/>
              </a:spcBef>
              <a:spcAft>
                <a:spcPts val="0"/>
              </a:spcAft>
              <a:buClr>
                <a:schemeClr val="accent1"/>
              </a:buClr>
              <a:buSzPts val="3500"/>
              <a:buNone/>
              <a:defRPr sz="3500">
                <a:solidFill>
                  <a:schemeClr val="accent1"/>
                </a:solidFill>
              </a:defRPr>
            </a:lvl8pPr>
            <a:lvl9pPr lvl="8" rtl="0">
              <a:spcBef>
                <a:spcPts val="0"/>
              </a:spcBef>
              <a:spcAft>
                <a:spcPts val="0"/>
              </a:spcAft>
              <a:buClr>
                <a:schemeClr val="accent1"/>
              </a:buClr>
              <a:buSzPts val="3500"/>
              <a:buNone/>
              <a:defRPr sz="3500">
                <a:solidFill>
                  <a:schemeClr val="accen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
        <p:cNvGrpSpPr/>
        <p:nvPr/>
      </p:nvGrpSpPr>
      <p:grpSpPr>
        <a:xfrm>
          <a:off x="0" y="0"/>
          <a:ext cx="0" cy="0"/>
          <a:chOff x="0" y="0"/>
          <a:chExt cx="0" cy="0"/>
        </a:xfrm>
      </p:grpSpPr>
      <p:sp>
        <p:nvSpPr>
          <p:cNvPr id="133" name="Google Shape;133;p8"/>
          <p:cNvSpPr txBox="1">
            <a:spLocks noGrp="1"/>
          </p:cNvSpPr>
          <p:nvPr>
            <p:ph type="title"/>
          </p:nvPr>
        </p:nvSpPr>
        <p:spPr>
          <a:xfrm>
            <a:off x="3295950" y="450150"/>
            <a:ext cx="4952700" cy="4090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5800"/>
              <a:buNone/>
              <a:defRPr sz="5800">
                <a:solidFill>
                  <a:schemeClr val="accent1"/>
                </a:solidFill>
              </a:defRPr>
            </a:lvl1pPr>
            <a:lvl2pPr lvl="1" algn="r">
              <a:spcBef>
                <a:spcPts val="0"/>
              </a:spcBef>
              <a:spcAft>
                <a:spcPts val="0"/>
              </a:spcAft>
              <a:buSzPts val="6000"/>
              <a:buNone/>
              <a:defRPr sz="6000"/>
            </a:lvl2pPr>
            <a:lvl3pPr lvl="2" algn="r">
              <a:spcBef>
                <a:spcPts val="0"/>
              </a:spcBef>
              <a:spcAft>
                <a:spcPts val="0"/>
              </a:spcAft>
              <a:buSzPts val="6000"/>
              <a:buNone/>
              <a:defRPr sz="6000"/>
            </a:lvl3pPr>
            <a:lvl4pPr lvl="3" algn="r">
              <a:spcBef>
                <a:spcPts val="0"/>
              </a:spcBef>
              <a:spcAft>
                <a:spcPts val="0"/>
              </a:spcAft>
              <a:buSzPts val="6000"/>
              <a:buNone/>
              <a:defRPr sz="6000"/>
            </a:lvl4pPr>
            <a:lvl5pPr lvl="4" algn="r">
              <a:spcBef>
                <a:spcPts val="0"/>
              </a:spcBef>
              <a:spcAft>
                <a:spcPts val="0"/>
              </a:spcAft>
              <a:buSzPts val="6000"/>
              <a:buNone/>
              <a:defRPr sz="6000"/>
            </a:lvl5pPr>
            <a:lvl6pPr lvl="5" algn="r">
              <a:spcBef>
                <a:spcPts val="0"/>
              </a:spcBef>
              <a:spcAft>
                <a:spcPts val="0"/>
              </a:spcAft>
              <a:buSzPts val="6000"/>
              <a:buNone/>
              <a:defRPr sz="6000"/>
            </a:lvl6pPr>
            <a:lvl7pPr lvl="6" algn="r">
              <a:spcBef>
                <a:spcPts val="0"/>
              </a:spcBef>
              <a:spcAft>
                <a:spcPts val="0"/>
              </a:spcAft>
              <a:buSzPts val="6000"/>
              <a:buNone/>
              <a:defRPr sz="6000"/>
            </a:lvl7pPr>
            <a:lvl8pPr lvl="7" algn="r">
              <a:spcBef>
                <a:spcPts val="0"/>
              </a:spcBef>
              <a:spcAft>
                <a:spcPts val="0"/>
              </a:spcAft>
              <a:buSzPts val="6000"/>
              <a:buNone/>
              <a:defRPr sz="6000"/>
            </a:lvl8pPr>
            <a:lvl9pPr lvl="8" algn="r">
              <a:spcBef>
                <a:spcPts val="0"/>
              </a:spcBef>
              <a:spcAft>
                <a:spcPts val="0"/>
              </a:spcAft>
              <a:buSzPts val="6000"/>
              <a:buNone/>
              <a:defRPr sz="6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619965" y="2034150"/>
            <a:ext cx="4374600" cy="11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4300"/>
              <a:buNone/>
              <a:defRPr sz="4300">
                <a:solidFill>
                  <a:schemeClr val="accent1"/>
                </a:solidFill>
              </a:defRPr>
            </a:lvl1pPr>
            <a:lvl2pPr lvl="1" algn="ctr" rtl="0">
              <a:lnSpc>
                <a:spcPct val="80000"/>
              </a:lnSpc>
              <a:spcBef>
                <a:spcPts val="0"/>
              </a:spcBef>
              <a:spcAft>
                <a:spcPts val="0"/>
              </a:spcAft>
              <a:buClr>
                <a:schemeClr val="accent1"/>
              </a:buClr>
              <a:buSzPts val="6200"/>
              <a:buNone/>
              <a:defRPr sz="6200">
                <a:solidFill>
                  <a:schemeClr val="accent1"/>
                </a:solidFill>
              </a:defRPr>
            </a:lvl2pPr>
            <a:lvl3pPr lvl="2" algn="ctr" rtl="0">
              <a:lnSpc>
                <a:spcPct val="80000"/>
              </a:lnSpc>
              <a:spcBef>
                <a:spcPts val="0"/>
              </a:spcBef>
              <a:spcAft>
                <a:spcPts val="0"/>
              </a:spcAft>
              <a:buClr>
                <a:schemeClr val="accent1"/>
              </a:buClr>
              <a:buSzPts val="6200"/>
              <a:buNone/>
              <a:defRPr sz="6200">
                <a:solidFill>
                  <a:schemeClr val="accent1"/>
                </a:solidFill>
              </a:defRPr>
            </a:lvl3pPr>
            <a:lvl4pPr lvl="3" algn="ctr" rtl="0">
              <a:lnSpc>
                <a:spcPct val="80000"/>
              </a:lnSpc>
              <a:spcBef>
                <a:spcPts val="0"/>
              </a:spcBef>
              <a:spcAft>
                <a:spcPts val="0"/>
              </a:spcAft>
              <a:buClr>
                <a:schemeClr val="accent1"/>
              </a:buClr>
              <a:buSzPts val="6200"/>
              <a:buNone/>
              <a:defRPr sz="6200">
                <a:solidFill>
                  <a:schemeClr val="accent1"/>
                </a:solidFill>
              </a:defRPr>
            </a:lvl4pPr>
            <a:lvl5pPr lvl="4" algn="ctr" rtl="0">
              <a:lnSpc>
                <a:spcPct val="80000"/>
              </a:lnSpc>
              <a:spcBef>
                <a:spcPts val="0"/>
              </a:spcBef>
              <a:spcAft>
                <a:spcPts val="0"/>
              </a:spcAft>
              <a:buClr>
                <a:schemeClr val="accent1"/>
              </a:buClr>
              <a:buSzPts val="6200"/>
              <a:buNone/>
              <a:defRPr sz="6200">
                <a:solidFill>
                  <a:schemeClr val="accent1"/>
                </a:solidFill>
              </a:defRPr>
            </a:lvl5pPr>
            <a:lvl6pPr lvl="5" algn="ctr" rtl="0">
              <a:lnSpc>
                <a:spcPct val="80000"/>
              </a:lnSpc>
              <a:spcBef>
                <a:spcPts val="0"/>
              </a:spcBef>
              <a:spcAft>
                <a:spcPts val="0"/>
              </a:spcAft>
              <a:buClr>
                <a:schemeClr val="accent1"/>
              </a:buClr>
              <a:buSzPts val="6200"/>
              <a:buNone/>
              <a:defRPr sz="6200">
                <a:solidFill>
                  <a:schemeClr val="accent1"/>
                </a:solidFill>
              </a:defRPr>
            </a:lvl6pPr>
            <a:lvl7pPr lvl="6" algn="ctr" rtl="0">
              <a:lnSpc>
                <a:spcPct val="80000"/>
              </a:lnSpc>
              <a:spcBef>
                <a:spcPts val="0"/>
              </a:spcBef>
              <a:spcAft>
                <a:spcPts val="0"/>
              </a:spcAft>
              <a:buClr>
                <a:schemeClr val="accent1"/>
              </a:buClr>
              <a:buSzPts val="6200"/>
              <a:buNone/>
              <a:defRPr sz="6200">
                <a:solidFill>
                  <a:schemeClr val="accent1"/>
                </a:solidFill>
              </a:defRPr>
            </a:lvl7pPr>
            <a:lvl8pPr lvl="7" algn="ctr" rtl="0">
              <a:lnSpc>
                <a:spcPct val="80000"/>
              </a:lnSpc>
              <a:spcBef>
                <a:spcPts val="0"/>
              </a:spcBef>
              <a:spcAft>
                <a:spcPts val="0"/>
              </a:spcAft>
              <a:buClr>
                <a:schemeClr val="accent1"/>
              </a:buClr>
              <a:buSzPts val="6200"/>
              <a:buNone/>
              <a:defRPr sz="6200">
                <a:solidFill>
                  <a:schemeClr val="accent1"/>
                </a:solidFill>
              </a:defRPr>
            </a:lvl8pPr>
            <a:lvl9pPr lvl="8" algn="ctr" rtl="0">
              <a:lnSpc>
                <a:spcPct val="80000"/>
              </a:lnSpc>
              <a:spcBef>
                <a:spcPts val="0"/>
              </a:spcBef>
              <a:spcAft>
                <a:spcPts val="0"/>
              </a:spcAft>
              <a:buClr>
                <a:schemeClr val="accent1"/>
              </a:buClr>
              <a:buSzPts val="6200"/>
              <a:buNone/>
              <a:defRPr sz="6200">
                <a:solidFill>
                  <a:schemeClr val="accent1"/>
                </a:solidFill>
              </a:defRPr>
            </a:lvl9pPr>
          </a:lstStyle>
          <a:p>
            <a:endParaRPr/>
          </a:p>
        </p:txBody>
      </p:sp>
      <p:sp>
        <p:nvSpPr>
          <p:cNvPr id="149" name="Google Shape;149;p9"/>
          <p:cNvSpPr txBox="1">
            <a:spLocks noGrp="1"/>
          </p:cNvSpPr>
          <p:nvPr>
            <p:ph type="subTitle" idx="1"/>
          </p:nvPr>
        </p:nvSpPr>
        <p:spPr>
          <a:xfrm>
            <a:off x="714125" y="3145955"/>
            <a:ext cx="3081000" cy="468000"/>
          </a:xfrm>
          <a:prstGeom prst="rect">
            <a:avLst/>
          </a:prstGeom>
        </p:spPr>
        <p:txBody>
          <a:bodyPr spcFirstLastPara="1" wrap="square" lIns="0" tIns="0" rIns="0" bIns="0" anchor="b" anchorCtr="0">
            <a:noAutofit/>
          </a:bodyPr>
          <a:lstStyle>
            <a:lvl1pPr lvl="0" rtl="0">
              <a:spcBef>
                <a:spcPts val="1200"/>
              </a:spcBef>
              <a:spcAft>
                <a:spcPts val="0"/>
              </a:spcAft>
              <a:buSzPts val="1800"/>
              <a:buNone/>
              <a:defRPr sz="1800"/>
            </a:lvl1pPr>
            <a:lvl2pPr lvl="1" algn="ctr" rtl="0">
              <a:lnSpc>
                <a:spcPct val="80000"/>
              </a:lnSpc>
              <a:spcBef>
                <a:spcPts val="1200"/>
              </a:spcBef>
              <a:spcAft>
                <a:spcPts val="0"/>
              </a:spcAft>
              <a:buSzPts val="1800"/>
              <a:buFont typeface="Josefin Sans Light"/>
              <a:buNone/>
              <a:defRPr sz="1800">
                <a:latin typeface="Josefin Sans Light"/>
                <a:ea typeface="Josefin Sans Light"/>
                <a:cs typeface="Josefin Sans Light"/>
                <a:sym typeface="Josefin Sans Light"/>
              </a:defRPr>
            </a:lvl2pPr>
            <a:lvl3pPr lvl="2" algn="ctr" rtl="0">
              <a:lnSpc>
                <a:spcPct val="80000"/>
              </a:lnSpc>
              <a:spcBef>
                <a:spcPts val="0"/>
              </a:spcBef>
              <a:spcAft>
                <a:spcPts val="0"/>
              </a:spcAft>
              <a:buSzPts val="1800"/>
              <a:buFont typeface="Josefin Sans Light"/>
              <a:buNone/>
              <a:defRPr sz="1800">
                <a:latin typeface="Josefin Sans Light"/>
                <a:ea typeface="Josefin Sans Light"/>
                <a:cs typeface="Josefin Sans Light"/>
                <a:sym typeface="Josefin Sans Light"/>
              </a:defRPr>
            </a:lvl3pPr>
            <a:lvl4pPr lvl="3" algn="ctr" rtl="0">
              <a:lnSpc>
                <a:spcPct val="80000"/>
              </a:lnSpc>
              <a:spcBef>
                <a:spcPts val="0"/>
              </a:spcBef>
              <a:spcAft>
                <a:spcPts val="0"/>
              </a:spcAft>
              <a:buSzPts val="1800"/>
              <a:buFont typeface="Josefin Sans Light"/>
              <a:buNone/>
              <a:defRPr sz="1800">
                <a:latin typeface="Josefin Sans Light"/>
                <a:ea typeface="Josefin Sans Light"/>
                <a:cs typeface="Josefin Sans Light"/>
                <a:sym typeface="Josefin Sans Light"/>
              </a:defRPr>
            </a:lvl4pPr>
            <a:lvl5pPr lvl="4" algn="ctr" rtl="0">
              <a:lnSpc>
                <a:spcPct val="80000"/>
              </a:lnSpc>
              <a:spcBef>
                <a:spcPts val="0"/>
              </a:spcBef>
              <a:spcAft>
                <a:spcPts val="0"/>
              </a:spcAft>
              <a:buSzPts val="1800"/>
              <a:buFont typeface="Josefin Sans Light"/>
              <a:buNone/>
              <a:defRPr sz="1800">
                <a:latin typeface="Josefin Sans Light"/>
                <a:ea typeface="Josefin Sans Light"/>
                <a:cs typeface="Josefin Sans Light"/>
                <a:sym typeface="Josefin Sans Light"/>
              </a:defRPr>
            </a:lvl5pPr>
            <a:lvl6pPr lvl="5" algn="ctr" rtl="0">
              <a:lnSpc>
                <a:spcPct val="80000"/>
              </a:lnSpc>
              <a:spcBef>
                <a:spcPts val="0"/>
              </a:spcBef>
              <a:spcAft>
                <a:spcPts val="0"/>
              </a:spcAft>
              <a:buSzPts val="1800"/>
              <a:buFont typeface="Josefin Sans Light"/>
              <a:buNone/>
              <a:defRPr sz="1800">
                <a:latin typeface="Josefin Sans Light"/>
                <a:ea typeface="Josefin Sans Light"/>
                <a:cs typeface="Josefin Sans Light"/>
                <a:sym typeface="Josefin Sans Light"/>
              </a:defRPr>
            </a:lvl6pPr>
            <a:lvl7pPr lvl="6" algn="ctr" rtl="0">
              <a:lnSpc>
                <a:spcPct val="80000"/>
              </a:lnSpc>
              <a:spcBef>
                <a:spcPts val="0"/>
              </a:spcBef>
              <a:spcAft>
                <a:spcPts val="0"/>
              </a:spcAft>
              <a:buSzPts val="1800"/>
              <a:buFont typeface="Josefin Sans Light"/>
              <a:buNone/>
              <a:defRPr sz="1800">
                <a:latin typeface="Josefin Sans Light"/>
                <a:ea typeface="Josefin Sans Light"/>
                <a:cs typeface="Josefin Sans Light"/>
                <a:sym typeface="Josefin Sans Light"/>
              </a:defRPr>
            </a:lvl7pPr>
            <a:lvl8pPr lvl="7" algn="ctr" rtl="0">
              <a:lnSpc>
                <a:spcPct val="80000"/>
              </a:lnSpc>
              <a:spcBef>
                <a:spcPts val="0"/>
              </a:spcBef>
              <a:spcAft>
                <a:spcPts val="0"/>
              </a:spcAft>
              <a:buSzPts val="1800"/>
              <a:buFont typeface="Josefin Sans Light"/>
              <a:buNone/>
              <a:defRPr sz="1800">
                <a:latin typeface="Josefin Sans Light"/>
                <a:ea typeface="Josefin Sans Light"/>
                <a:cs typeface="Josefin Sans Light"/>
                <a:sym typeface="Josefin Sans Light"/>
              </a:defRPr>
            </a:lvl8pPr>
            <a:lvl9pPr lvl="8" algn="ctr" rtl="0">
              <a:lnSpc>
                <a:spcPct val="80000"/>
              </a:lnSpc>
              <a:spcBef>
                <a:spcPts val="0"/>
              </a:spcBef>
              <a:spcAft>
                <a:spcPts val="0"/>
              </a:spcAft>
              <a:buSzPts val="1800"/>
              <a:buFont typeface="Josefin Sans Light"/>
              <a:buNone/>
              <a:defRPr sz="1800">
                <a:latin typeface="Josefin Sans Light"/>
                <a:ea typeface="Josefin Sans Light"/>
                <a:cs typeface="Josefin Sans Light"/>
                <a:sym typeface="Josefin Sans Light"/>
              </a:defRPr>
            </a:lvl9pPr>
          </a:lstStyle>
          <a:p>
            <a:endParaRPr/>
          </a:p>
        </p:txBody>
      </p:sp>
      <p:sp>
        <p:nvSpPr>
          <p:cNvPr id="150" name="Google Shape;150;p9"/>
          <p:cNvSpPr txBox="1">
            <a:spLocks noGrp="1"/>
          </p:cNvSpPr>
          <p:nvPr>
            <p:ph type="title" idx="2" hasCustomPrompt="1"/>
          </p:nvPr>
        </p:nvSpPr>
        <p:spPr>
          <a:xfrm>
            <a:off x="714125" y="1793455"/>
            <a:ext cx="1076700" cy="541500"/>
          </a:xfrm>
          <a:prstGeom prst="rect">
            <a:avLst/>
          </a:prstGeom>
        </p:spPr>
        <p:txBody>
          <a:bodyPr spcFirstLastPara="1" wrap="square" lIns="0" tIns="0" rIns="0" bIns="91425" anchor="ctr" anchorCtr="0">
            <a:noAutofit/>
          </a:bodyPr>
          <a:lstStyle>
            <a:lvl1pPr lvl="0" rtl="0">
              <a:lnSpc>
                <a:spcPct val="100000"/>
              </a:lnSpc>
              <a:spcBef>
                <a:spcPts val="0"/>
              </a:spcBef>
              <a:spcAft>
                <a:spcPts val="0"/>
              </a:spcAft>
              <a:buClr>
                <a:schemeClr val="accent1"/>
              </a:buClr>
              <a:buSzPts val="6000"/>
              <a:buNone/>
              <a:defRPr sz="6000">
                <a:solidFill>
                  <a:schemeClr val="accent1"/>
                </a:solidFill>
              </a:defRPr>
            </a:lvl1pPr>
            <a:lvl2pPr lvl="1" algn="ctr" rtl="0">
              <a:lnSpc>
                <a:spcPct val="80000"/>
              </a:lnSpc>
              <a:spcBef>
                <a:spcPts val="0"/>
              </a:spcBef>
              <a:spcAft>
                <a:spcPts val="0"/>
              </a:spcAft>
              <a:buClr>
                <a:schemeClr val="accent1"/>
              </a:buClr>
              <a:buSzPts val="7200"/>
              <a:buNone/>
              <a:defRPr sz="7200">
                <a:solidFill>
                  <a:schemeClr val="accent1"/>
                </a:solidFill>
              </a:defRPr>
            </a:lvl2pPr>
            <a:lvl3pPr lvl="2" algn="ctr" rtl="0">
              <a:lnSpc>
                <a:spcPct val="80000"/>
              </a:lnSpc>
              <a:spcBef>
                <a:spcPts val="0"/>
              </a:spcBef>
              <a:spcAft>
                <a:spcPts val="0"/>
              </a:spcAft>
              <a:buClr>
                <a:schemeClr val="accent1"/>
              </a:buClr>
              <a:buSzPts val="7200"/>
              <a:buNone/>
              <a:defRPr sz="7200">
                <a:solidFill>
                  <a:schemeClr val="accent1"/>
                </a:solidFill>
              </a:defRPr>
            </a:lvl3pPr>
            <a:lvl4pPr lvl="3" algn="ctr" rtl="0">
              <a:lnSpc>
                <a:spcPct val="80000"/>
              </a:lnSpc>
              <a:spcBef>
                <a:spcPts val="0"/>
              </a:spcBef>
              <a:spcAft>
                <a:spcPts val="0"/>
              </a:spcAft>
              <a:buClr>
                <a:schemeClr val="accent1"/>
              </a:buClr>
              <a:buSzPts val="7200"/>
              <a:buNone/>
              <a:defRPr sz="7200">
                <a:solidFill>
                  <a:schemeClr val="accent1"/>
                </a:solidFill>
              </a:defRPr>
            </a:lvl4pPr>
            <a:lvl5pPr lvl="4" algn="ctr" rtl="0">
              <a:lnSpc>
                <a:spcPct val="80000"/>
              </a:lnSpc>
              <a:spcBef>
                <a:spcPts val="0"/>
              </a:spcBef>
              <a:spcAft>
                <a:spcPts val="0"/>
              </a:spcAft>
              <a:buClr>
                <a:schemeClr val="accent1"/>
              </a:buClr>
              <a:buSzPts val="7200"/>
              <a:buNone/>
              <a:defRPr sz="7200">
                <a:solidFill>
                  <a:schemeClr val="accent1"/>
                </a:solidFill>
              </a:defRPr>
            </a:lvl5pPr>
            <a:lvl6pPr lvl="5" algn="ctr" rtl="0">
              <a:lnSpc>
                <a:spcPct val="80000"/>
              </a:lnSpc>
              <a:spcBef>
                <a:spcPts val="0"/>
              </a:spcBef>
              <a:spcAft>
                <a:spcPts val="0"/>
              </a:spcAft>
              <a:buClr>
                <a:schemeClr val="accent1"/>
              </a:buClr>
              <a:buSzPts val="7200"/>
              <a:buNone/>
              <a:defRPr sz="7200">
                <a:solidFill>
                  <a:schemeClr val="accent1"/>
                </a:solidFill>
              </a:defRPr>
            </a:lvl6pPr>
            <a:lvl7pPr lvl="6" algn="ctr" rtl="0">
              <a:lnSpc>
                <a:spcPct val="80000"/>
              </a:lnSpc>
              <a:spcBef>
                <a:spcPts val="0"/>
              </a:spcBef>
              <a:spcAft>
                <a:spcPts val="0"/>
              </a:spcAft>
              <a:buClr>
                <a:schemeClr val="accent1"/>
              </a:buClr>
              <a:buSzPts val="7200"/>
              <a:buNone/>
              <a:defRPr sz="7200">
                <a:solidFill>
                  <a:schemeClr val="accent1"/>
                </a:solidFill>
              </a:defRPr>
            </a:lvl7pPr>
            <a:lvl8pPr lvl="7" algn="ctr" rtl="0">
              <a:lnSpc>
                <a:spcPct val="80000"/>
              </a:lnSpc>
              <a:spcBef>
                <a:spcPts val="0"/>
              </a:spcBef>
              <a:spcAft>
                <a:spcPts val="0"/>
              </a:spcAft>
              <a:buClr>
                <a:schemeClr val="accent1"/>
              </a:buClr>
              <a:buSzPts val="7200"/>
              <a:buNone/>
              <a:defRPr sz="7200">
                <a:solidFill>
                  <a:schemeClr val="accent1"/>
                </a:solidFill>
              </a:defRPr>
            </a:lvl8pPr>
            <a:lvl9pPr lvl="8" algn="ctr" rtl="0">
              <a:lnSpc>
                <a:spcPct val="80000"/>
              </a:lnSpc>
              <a:spcBef>
                <a:spcPts val="0"/>
              </a:spcBef>
              <a:spcAft>
                <a:spcPts val="0"/>
              </a:spcAft>
              <a:buClr>
                <a:schemeClr val="accent1"/>
              </a:buClr>
              <a:buSzPts val="7200"/>
              <a:buNone/>
              <a:defRPr sz="7200">
                <a:solidFill>
                  <a:schemeClr val="accent1"/>
                </a:solidFill>
              </a:defRPr>
            </a:lvl9pPr>
          </a:lstStyle>
          <a:p>
            <a:r>
              <a:t>xx%</a:t>
            </a:r>
          </a:p>
        </p:txBody>
      </p:sp>
      <p:sp>
        <p:nvSpPr>
          <p:cNvPr id="151" name="Google Shape;151;p9"/>
          <p:cNvSpPr/>
          <p:nvPr/>
        </p:nvSpPr>
        <p:spPr>
          <a:xfrm>
            <a:off x="8284421" y="4449316"/>
            <a:ext cx="173734" cy="164789"/>
          </a:xfrm>
          <a:custGeom>
            <a:avLst/>
            <a:gdLst/>
            <a:ahLst/>
            <a:cxnLst/>
            <a:rect l="l" t="t" r="r" b="b"/>
            <a:pathLst>
              <a:path w="2389" h="2266" extrusionOk="0">
                <a:moveTo>
                  <a:pt x="1199" y="0"/>
                </a:moveTo>
                <a:cubicBezTo>
                  <a:pt x="1195" y="0"/>
                  <a:pt x="1189" y="3"/>
                  <a:pt x="1183" y="9"/>
                </a:cubicBezTo>
                <a:lnTo>
                  <a:pt x="831" y="737"/>
                </a:lnTo>
                <a:cubicBezTo>
                  <a:pt x="831" y="737"/>
                  <a:pt x="819" y="737"/>
                  <a:pt x="819" y="748"/>
                </a:cubicBezTo>
                <a:lnTo>
                  <a:pt x="23" y="862"/>
                </a:lnTo>
                <a:cubicBezTo>
                  <a:pt x="12" y="862"/>
                  <a:pt x="0" y="873"/>
                  <a:pt x="12" y="885"/>
                </a:cubicBezTo>
                <a:lnTo>
                  <a:pt x="592" y="1442"/>
                </a:lnTo>
                <a:cubicBezTo>
                  <a:pt x="592" y="1453"/>
                  <a:pt x="592" y="1453"/>
                  <a:pt x="592" y="1453"/>
                </a:cubicBezTo>
                <a:lnTo>
                  <a:pt x="455" y="2250"/>
                </a:lnTo>
                <a:cubicBezTo>
                  <a:pt x="455" y="2258"/>
                  <a:pt x="461" y="2266"/>
                  <a:pt x="468" y="2266"/>
                </a:cubicBezTo>
                <a:cubicBezTo>
                  <a:pt x="471" y="2266"/>
                  <a:pt x="475" y="2264"/>
                  <a:pt x="478" y="2261"/>
                </a:cubicBezTo>
                <a:lnTo>
                  <a:pt x="1195" y="1897"/>
                </a:lnTo>
                <a:cubicBezTo>
                  <a:pt x="1195" y="1891"/>
                  <a:pt x="1195" y="1888"/>
                  <a:pt x="1196" y="1888"/>
                </a:cubicBezTo>
                <a:cubicBezTo>
                  <a:pt x="1198" y="1888"/>
                  <a:pt x="1200" y="1891"/>
                  <a:pt x="1206" y="1897"/>
                </a:cubicBezTo>
                <a:lnTo>
                  <a:pt x="1911" y="2261"/>
                </a:lnTo>
                <a:cubicBezTo>
                  <a:pt x="1915" y="2264"/>
                  <a:pt x="1918" y="2266"/>
                  <a:pt x="1921" y="2266"/>
                </a:cubicBezTo>
                <a:cubicBezTo>
                  <a:pt x="1928" y="2266"/>
                  <a:pt x="1934" y="2258"/>
                  <a:pt x="1934" y="2250"/>
                </a:cubicBezTo>
                <a:lnTo>
                  <a:pt x="1798" y="1453"/>
                </a:lnTo>
                <a:cubicBezTo>
                  <a:pt x="1798" y="1453"/>
                  <a:pt x="1798" y="1453"/>
                  <a:pt x="1809" y="1442"/>
                </a:cubicBezTo>
                <a:lnTo>
                  <a:pt x="2378" y="885"/>
                </a:lnTo>
                <a:cubicBezTo>
                  <a:pt x="2389" y="873"/>
                  <a:pt x="2389" y="862"/>
                  <a:pt x="2378" y="862"/>
                </a:cubicBezTo>
                <a:lnTo>
                  <a:pt x="1581" y="748"/>
                </a:lnTo>
                <a:cubicBezTo>
                  <a:pt x="1570" y="737"/>
                  <a:pt x="1570" y="737"/>
                  <a:pt x="1570" y="737"/>
                </a:cubicBezTo>
                <a:lnTo>
                  <a:pt x="1206" y="9"/>
                </a:lnTo>
                <a:cubicBezTo>
                  <a:pt x="1206" y="3"/>
                  <a:pt x="1203"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6"/>
        <p:cNvGrpSpPr/>
        <p:nvPr/>
      </p:nvGrpSpPr>
      <p:grpSpPr>
        <a:xfrm>
          <a:off x="0" y="0"/>
          <a:ext cx="0" cy="0"/>
          <a:chOff x="0" y="0"/>
          <a:chExt cx="0" cy="0"/>
        </a:xfrm>
      </p:grpSpPr>
      <p:sp>
        <p:nvSpPr>
          <p:cNvPr id="167" name="Google Shape;167;p10"/>
          <p:cNvSpPr txBox="1">
            <a:spLocks noGrp="1"/>
          </p:cNvSpPr>
          <p:nvPr>
            <p:ph type="body" idx="1"/>
          </p:nvPr>
        </p:nvSpPr>
        <p:spPr>
          <a:xfrm>
            <a:off x="4019850" y="2497800"/>
            <a:ext cx="4299600" cy="6051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SzPts val="3500"/>
              <a:buFont typeface="Barlow Black"/>
              <a:buNone/>
              <a:defRPr sz="3500">
                <a:latin typeface="Barlow Black"/>
                <a:ea typeface="Barlow Black"/>
                <a:cs typeface="Barlow Black"/>
                <a:sym typeface="Barlow Black"/>
              </a:defRPr>
            </a:lvl1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9"/>
        <p:cNvGrpSpPr/>
        <p:nvPr/>
      </p:nvGrpSpPr>
      <p:grpSpPr>
        <a:xfrm>
          <a:off x="0" y="0"/>
          <a:ext cx="0" cy="0"/>
          <a:chOff x="0" y="0"/>
          <a:chExt cx="0" cy="0"/>
        </a:xfrm>
      </p:grpSpPr>
      <p:sp>
        <p:nvSpPr>
          <p:cNvPr id="210" name="Google Shape;21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CUSTOM_22">
    <p:spTree>
      <p:nvGrpSpPr>
        <p:cNvPr id="1" name="Shape 211"/>
        <p:cNvGrpSpPr/>
        <p:nvPr/>
      </p:nvGrpSpPr>
      <p:grpSpPr>
        <a:xfrm>
          <a:off x="0" y="0"/>
          <a:ext cx="0" cy="0"/>
          <a:chOff x="0" y="0"/>
          <a:chExt cx="0" cy="0"/>
        </a:xfrm>
      </p:grpSpPr>
      <p:sp>
        <p:nvSpPr>
          <p:cNvPr id="212" name="Google Shape;212;p13"/>
          <p:cNvSpPr txBox="1">
            <a:spLocks noGrp="1"/>
          </p:cNvSpPr>
          <p:nvPr>
            <p:ph type="title"/>
          </p:nvPr>
        </p:nvSpPr>
        <p:spPr>
          <a:xfrm>
            <a:off x="670449" y="2505650"/>
            <a:ext cx="181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213" name="Google Shape;213;p13"/>
          <p:cNvSpPr txBox="1">
            <a:spLocks noGrp="1"/>
          </p:cNvSpPr>
          <p:nvPr>
            <p:ph type="subTitle" idx="1"/>
          </p:nvPr>
        </p:nvSpPr>
        <p:spPr>
          <a:xfrm>
            <a:off x="670446" y="2832662"/>
            <a:ext cx="181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 name="Google Shape;214;p13"/>
          <p:cNvSpPr txBox="1">
            <a:spLocks noGrp="1"/>
          </p:cNvSpPr>
          <p:nvPr>
            <p:ph type="title" idx="2"/>
          </p:nvPr>
        </p:nvSpPr>
        <p:spPr>
          <a:xfrm>
            <a:off x="4670300" y="2505650"/>
            <a:ext cx="181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220" name="Google Shape;220;p13"/>
          <p:cNvSpPr txBox="1">
            <a:spLocks noGrp="1"/>
          </p:cNvSpPr>
          <p:nvPr>
            <p:ph type="subTitle" idx="3"/>
          </p:nvPr>
        </p:nvSpPr>
        <p:spPr>
          <a:xfrm>
            <a:off x="4670391" y="2832662"/>
            <a:ext cx="181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13"/>
          <p:cNvSpPr txBox="1">
            <a:spLocks noGrp="1"/>
          </p:cNvSpPr>
          <p:nvPr>
            <p:ph type="title" idx="4"/>
          </p:nvPr>
        </p:nvSpPr>
        <p:spPr>
          <a:xfrm>
            <a:off x="2671225" y="2505650"/>
            <a:ext cx="18144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222" name="Google Shape;222;p13"/>
          <p:cNvSpPr txBox="1">
            <a:spLocks noGrp="1"/>
          </p:cNvSpPr>
          <p:nvPr>
            <p:ph type="subTitle" idx="5"/>
          </p:nvPr>
        </p:nvSpPr>
        <p:spPr>
          <a:xfrm>
            <a:off x="2671224" y="2832662"/>
            <a:ext cx="181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13"/>
          <p:cNvSpPr txBox="1">
            <a:spLocks noGrp="1"/>
          </p:cNvSpPr>
          <p:nvPr>
            <p:ph type="title" idx="6" hasCustomPrompt="1"/>
          </p:nvPr>
        </p:nvSpPr>
        <p:spPr>
          <a:xfrm>
            <a:off x="670451" y="2255300"/>
            <a:ext cx="1814400" cy="502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500"/>
              <a:buNone/>
              <a:defRPr sz="3500">
                <a:solidFill>
                  <a:schemeClr val="accent1"/>
                </a:solidFill>
              </a:defRPr>
            </a:lvl1pPr>
            <a:lvl2pPr lvl="1" algn="ctr" rtl="0">
              <a:spcBef>
                <a:spcPts val="0"/>
              </a:spcBef>
              <a:spcAft>
                <a:spcPts val="0"/>
              </a:spcAft>
              <a:buClr>
                <a:schemeClr val="accent1"/>
              </a:buClr>
              <a:buSzPts val="3500"/>
              <a:buNone/>
              <a:defRPr sz="3500">
                <a:solidFill>
                  <a:schemeClr val="accent1"/>
                </a:solidFill>
              </a:defRPr>
            </a:lvl2pPr>
            <a:lvl3pPr lvl="2" algn="ctr" rtl="0">
              <a:spcBef>
                <a:spcPts val="0"/>
              </a:spcBef>
              <a:spcAft>
                <a:spcPts val="0"/>
              </a:spcAft>
              <a:buClr>
                <a:schemeClr val="accent1"/>
              </a:buClr>
              <a:buSzPts val="3500"/>
              <a:buNone/>
              <a:defRPr sz="3500">
                <a:solidFill>
                  <a:schemeClr val="accent1"/>
                </a:solidFill>
              </a:defRPr>
            </a:lvl3pPr>
            <a:lvl4pPr lvl="3" algn="ctr" rtl="0">
              <a:spcBef>
                <a:spcPts val="0"/>
              </a:spcBef>
              <a:spcAft>
                <a:spcPts val="0"/>
              </a:spcAft>
              <a:buClr>
                <a:schemeClr val="accent1"/>
              </a:buClr>
              <a:buSzPts val="3500"/>
              <a:buNone/>
              <a:defRPr sz="3500">
                <a:solidFill>
                  <a:schemeClr val="accent1"/>
                </a:solidFill>
              </a:defRPr>
            </a:lvl4pPr>
            <a:lvl5pPr lvl="4" algn="ctr" rtl="0">
              <a:spcBef>
                <a:spcPts val="0"/>
              </a:spcBef>
              <a:spcAft>
                <a:spcPts val="0"/>
              </a:spcAft>
              <a:buClr>
                <a:schemeClr val="accent1"/>
              </a:buClr>
              <a:buSzPts val="3500"/>
              <a:buNone/>
              <a:defRPr sz="3500">
                <a:solidFill>
                  <a:schemeClr val="accent1"/>
                </a:solidFill>
              </a:defRPr>
            </a:lvl5pPr>
            <a:lvl6pPr lvl="5" algn="ctr" rtl="0">
              <a:spcBef>
                <a:spcPts val="0"/>
              </a:spcBef>
              <a:spcAft>
                <a:spcPts val="0"/>
              </a:spcAft>
              <a:buClr>
                <a:schemeClr val="accent1"/>
              </a:buClr>
              <a:buSzPts val="3500"/>
              <a:buNone/>
              <a:defRPr sz="3500">
                <a:solidFill>
                  <a:schemeClr val="accent1"/>
                </a:solidFill>
              </a:defRPr>
            </a:lvl6pPr>
            <a:lvl7pPr lvl="6" algn="ctr" rtl="0">
              <a:spcBef>
                <a:spcPts val="0"/>
              </a:spcBef>
              <a:spcAft>
                <a:spcPts val="0"/>
              </a:spcAft>
              <a:buClr>
                <a:schemeClr val="accent1"/>
              </a:buClr>
              <a:buSzPts val="3500"/>
              <a:buNone/>
              <a:defRPr sz="3500">
                <a:solidFill>
                  <a:schemeClr val="accent1"/>
                </a:solidFill>
              </a:defRPr>
            </a:lvl7pPr>
            <a:lvl8pPr lvl="7" algn="ctr" rtl="0">
              <a:spcBef>
                <a:spcPts val="0"/>
              </a:spcBef>
              <a:spcAft>
                <a:spcPts val="0"/>
              </a:spcAft>
              <a:buClr>
                <a:schemeClr val="accent1"/>
              </a:buClr>
              <a:buSzPts val="3500"/>
              <a:buNone/>
              <a:defRPr sz="3500">
                <a:solidFill>
                  <a:schemeClr val="accent1"/>
                </a:solidFill>
              </a:defRPr>
            </a:lvl8pPr>
            <a:lvl9pPr lvl="8" algn="ctr" rtl="0">
              <a:spcBef>
                <a:spcPts val="0"/>
              </a:spcBef>
              <a:spcAft>
                <a:spcPts val="0"/>
              </a:spcAft>
              <a:buClr>
                <a:schemeClr val="accent1"/>
              </a:buClr>
              <a:buSzPts val="3500"/>
              <a:buNone/>
              <a:defRPr sz="3500">
                <a:solidFill>
                  <a:schemeClr val="accent1"/>
                </a:solidFill>
              </a:defRPr>
            </a:lvl9pPr>
          </a:lstStyle>
          <a:p>
            <a:r>
              <a:t>xx%</a:t>
            </a:r>
          </a:p>
        </p:txBody>
      </p:sp>
      <p:sp>
        <p:nvSpPr>
          <p:cNvPr id="224" name="Google Shape;224;p13"/>
          <p:cNvSpPr txBox="1">
            <a:spLocks noGrp="1"/>
          </p:cNvSpPr>
          <p:nvPr>
            <p:ph type="title" idx="7" hasCustomPrompt="1"/>
          </p:nvPr>
        </p:nvSpPr>
        <p:spPr>
          <a:xfrm>
            <a:off x="2671225" y="2255300"/>
            <a:ext cx="1814400" cy="502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500"/>
              <a:buNone/>
              <a:defRPr sz="3500">
                <a:solidFill>
                  <a:schemeClr val="accent1"/>
                </a:solidFill>
              </a:defRPr>
            </a:lvl1pPr>
            <a:lvl2pPr lvl="1" algn="ctr" rtl="0">
              <a:spcBef>
                <a:spcPts val="0"/>
              </a:spcBef>
              <a:spcAft>
                <a:spcPts val="0"/>
              </a:spcAft>
              <a:buClr>
                <a:schemeClr val="accent1"/>
              </a:buClr>
              <a:buSzPts val="3500"/>
              <a:buNone/>
              <a:defRPr sz="3500">
                <a:solidFill>
                  <a:schemeClr val="accent1"/>
                </a:solidFill>
              </a:defRPr>
            </a:lvl2pPr>
            <a:lvl3pPr lvl="2" algn="ctr" rtl="0">
              <a:spcBef>
                <a:spcPts val="0"/>
              </a:spcBef>
              <a:spcAft>
                <a:spcPts val="0"/>
              </a:spcAft>
              <a:buClr>
                <a:schemeClr val="accent1"/>
              </a:buClr>
              <a:buSzPts val="3500"/>
              <a:buNone/>
              <a:defRPr sz="3500">
                <a:solidFill>
                  <a:schemeClr val="accent1"/>
                </a:solidFill>
              </a:defRPr>
            </a:lvl3pPr>
            <a:lvl4pPr lvl="3" algn="ctr" rtl="0">
              <a:spcBef>
                <a:spcPts val="0"/>
              </a:spcBef>
              <a:spcAft>
                <a:spcPts val="0"/>
              </a:spcAft>
              <a:buClr>
                <a:schemeClr val="accent1"/>
              </a:buClr>
              <a:buSzPts val="3500"/>
              <a:buNone/>
              <a:defRPr sz="3500">
                <a:solidFill>
                  <a:schemeClr val="accent1"/>
                </a:solidFill>
              </a:defRPr>
            </a:lvl4pPr>
            <a:lvl5pPr lvl="4" algn="ctr" rtl="0">
              <a:spcBef>
                <a:spcPts val="0"/>
              </a:spcBef>
              <a:spcAft>
                <a:spcPts val="0"/>
              </a:spcAft>
              <a:buClr>
                <a:schemeClr val="accent1"/>
              </a:buClr>
              <a:buSzPts val="3500"/>
              <a:buNone/>
              <a:defRPr sz="3500">
                <a:solidFill>
                  <a:schemeClr val="accent1"/>
                </a:solidFill>
              </a:defRPr>
            </a:lvl5pPr>
            <a:lvl6pPr lvl="5" algn="ctr" rtl="0">
              <a:spcBef>
                <a:spcPts val="0"/>
              </a:spcBef>
              <a:spcAft>
                <a:spcPts val="0"/>
              </a:spcAft>
              <a:buClr>
                <a:schemeClr val="accent1"/>
              </a:buClr>
              <a:buSzPts val="3500"/>
              <a:buNone/>
              <a:defRPr sz="3500">
                <a:solidFill>
                  <a:schemeClr val="accent1"/>
                </a:solidFill>
              </a:defRPr>
            </a:lvl6pPr>
            <a:lvl7pPr lvl="6" algn="ctr" rtl="0">
              <a:spcBef>
                <a:spcPts val="0"/>
              </a:spcBef>
              <a:spcAft>
                <a:spcPts val="0"/>
              </a:spcAft>
              <a:buClr>
                <a:schemeClr val="accent1"/>
              </a:buClr>
              <a:buSzPts val="3500"/>
              <a:buNone/>
              <a:defRPr sz="3500">
                <a:solidFill>
                  <a:schemeClr val="accent1"/>
                </a:solidFill>
              </a:defRPr>
            </a:lvl7pPr>
            <a:lvl8pPr lvl="7" algn="ctr" rtl="0">
              <a:spcBef>
                <a:spcPts val="0"/>
              </a:spcBef>
              <a:spcAft>
                <a:spcPts val="0"/>
              </a:spcAft>
              <a:buClr>
                <a:schemeClr val="accent1"/>
              </a:buClr>
              <a:buSzPts val="3500"/>
              <a:buNone/>
              <a:defRPr sz="3500">
                <a:solidFill>
                  <a:schemeClr val="accent1"/>
                </a:solidFill>
              </a:defRPr>
            </a:lvl8pPr>
            <a:lvl9pPr lvl="8" algn="ctr" rtl="0">
              <a:spcBef>
                <a:spcPts val="0"/>
              </a:spcBef>
              <a:spcAft>
                <a:spcPts val="0"/>
              </a:spcAft>
              <a:buClr>
                <a:schemeClr val="accent1"/>
              </a:buClr>
              <a:buSzPts val="3500"/>
              <a:buNone/>
              <a:defRPr sz="3500">
                <a:solidFill>
                  <a:schemeClr val="accent1"/>
                </a:solidFill>
              </a:defRPr>
            </a:lvl9pPr>
          </a:lstStyle>
          <a:p>
            <a:r>
              <a:t>xx%</a:t>
            </a:r>
          </a:p>
        </p:txBody>
      </p:sp>
      <p:sp>
        <p:nvSpPr>
          <p:cNvPr id="225" name="Google Shape;225;p13"/>
          <p:cNvSpPr txBox="1">
            <a:spLocks noGrp="1"/>
          </p:cNvSpPr>
          <p:nvPr>
            <p:ph type="title" idx="8" hasCustomPrompt="1"/>
          </p:nvPr>
        </p:nvSpPr>
        <p:spPr>
          <a:xfrm>
            <a:off x="4670386" y="2255300"/>
            <a:ext cx="1814400" cy="502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500"/>
              <a:buNone/>
              <a:defRPr sz="3500">
                <a:solidFill>
                  <a:schemeClr val="accent1"/>
                </a:solidFill>
              </a:defRPr>
            </a:lvl1pPr>
            <a:lvl2pPr lvl="1" algn="ctr" rtl="0">
              <a:spcBef>
                <a:spcPts val="0"/>
              </a:spcBef>
              <a:spcAft>
                <a:spcPts val="0"/>
              </a:spcAft>
              <a:buClr>
                <a:schemeClr val="accent1"/>
              </a:buClr>
              <a:buSzPts val="3500"/>
              <a:buNone/>
              <a:defRPr sz="3500">
                <a:solidFill>
                  <a:schemeClr val="accent1"/>
                </a:solidFill>
              </a:defRPr>
            </a:lvl2pPr>
            <a:lvl3pPr lvl="2" algn="ctr" rtl="0">
              <a:spcBef>
                <a:spcPts val="0"/>
              </a:spcBef>
              <a:spcAft>
                <a:spcPts val="0"/>
              </a:spcAft>
              <a:buClr>
                <a:schemeClr val="accent1"/>
              </a:buClr>
              <a:buSzPts val="3500"/>
              <a:buNone/>
              <a:defRPr sz="3500">
                <a:solidFill>
                  <a:schemeClr val="accent1"/>
                </a:solidFill>
              </a:defRPr>
            </a:lvl3pPr>
            <a:lvl4pPr lvl="3" algn="ctr" rtl="0">
              <a:spcBef>
                <a:spcPts val="0"/>
              </a:spcBef>
              <a:spcAft>
                <a:spcPts val="0"/>
              </a:spcAft>
              <a:buClr>
                <a:schemeClr val="accent1"/>
              </a:buClr>
              <a:buSzPts val="3500"/>
              <a:buNone/>
              <a:defRPr sz="3500">
                <a:solidFill>
                  <a:schemeClr val="accent1"/>
                </a:solidFill>
              </a:defRPr>
            </a:lvl4pPr>
            <a:lvl5pPr lvl="4" algn="ctr" rtl="0">
              <a:spcBef>
                <a:spcPts val="0"/>
              </a:spcBef>
              <a:spcAft>
                <a:spcPts val="0"/>
              </a:spcAft>
              <a:buClr>
                <a:schemeClr val="accent1"/>
              </a:buClr>
              <a:buSzPts val="3500"/>
              <a:buNone/>
              <a:defRPr sz="3500">
                <a:solidFill>
                  <a:schemeClr val="accent1"/>
                </a:solidFill>
              </a:defRPr>
            </a:lvl5pPr>
            <a:lvl6pPr lvl="5" algn="ctr" rtl="0">
              <a:spcBef>
                <a:spcPts val="0"/>
              </a:spcBef>
              <a:spcAft>
                <a:spcPts val="0"/>
              </a:spcAft>
              <a:buClr>
                <a:schemeClr val="accent1"/>
              </a:buClr>
              <a:buSzPts val="3500"/>
              <a:buNone/>
              <a:defRPr sz="3500">
                <a:solidFill>
                  <a:schemeClr val="accent1"/>
                </a:solidFill>
              </a:defRPr>
            </a:lvl6pPr>
            <a:lvl7pPr lvl="6" algn="ctr" rtl="0">
              <a:spcBef>
                <a:spcPts val="0"/>
              </a:spcBef>
              <a:spcAft>
                <a:spcPts val="0"/>
              </a:spcAft>
              <a:buClr>
                <a:schemeClr val="accent1"/>
              </a:buClr>
              <a:buSzPts val="3500"/>
              <a:buNone/>
              <a:defRPr sz="3500">
                <a:solidFill>
                  <a:schemeClr val="accent1"/>
                </a:solidFill>
              </a:defRPr>
            </a:lvl7pPr>
            <a:lvl8pPr lvl="7" algn="ctr" rtl="0">
              <a:spcBef>
                <a:spcPts val="0"/>
              </a:spcBef>
              <a:spcAft>
                <a:spcPts val="0"/>
              </a:spcAft>
              <a:buClr>
                <a:schemeClr val="accent1"/>
              </a:buClr>
              <a:buSzPts val="3500"/>
              <a:buNone/>
              <a:defRPr sz="3500">
                <a:solidFill>
                  <a:schemeClr val="accent1"/>
                </a:solidFill>
              </a:defRPr>
            </a:lvl8pPr>
            <a:lvl9pPr lvl="8" algn="ctr" rtl="0">
              <a:spcBef>
                <a:spcPts val="0"/>
              </a:spcBef>
              <a:spcAft>
                <a:spcPts val="0"/>
              </a:spcAft>
              <a:buClr>
                <a:schemeClr val="accent1"/>
              </a:buClr>
              <a:buSzPts val="3500"/>
              <a:buNone/>
              <a:defRPr sz="3500">
                <a:solidFill>
                  <a:schemeClr val="accent1"/>
                </a:solidFill>
              </a:defRPr>
            </a:lvl9pPr>
          </a:lstStyle>
          <a:p>
            <a:r>
              <a:t>xx%</a:t>
            </a:r>
          </a:p>
        </p:txBody>
      </p:sp>
      <p:sp>
        <p:nvSpPr>
          <p:cNvPr id="226" name="Google Shape;226;p13"/>
          <p:cNvSpPr txBox="1">
            <a:spLocks noGrp="1"/>
          </p:cNvSpPr>
          <p:nvPr>
            <p:ph type="title" idx="9"/>
          </p:nvPr>
        </p:nvSpPr>
        <p:spPr>
          <a:xfrm>
            <a:off x="6632601" y="2498225"/>
            <a:ext cx="1867500" cy="486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227" name="Google Shape;227;p13"/>
          <p:cNvSpPr txBox="1">
            <a:spLocks noGrp="1"/>
          </p:cNvSpPr>
          <p:nvPr>
            <p:ph type="title" idx="13"/>
          </p:nvPr>
        </p:nvSpPr>
        <p:spPr>
          <a:xfrm>
            <a:off x="680563" y="376680"/>
            <a:ext cx="77292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1"/>
              </a:buClr>
              <a:buSzPts val="3500"/>
              <a:buNone/>
              <a:defRPr sz="3500">
                <a:solidFill>
                  <a:schemeClr val="accent1"/>
                </a:solidFill>
              </a:defRPr>
            </a:lvl1pPr>
            <a:lvl2pPr lvl="1" rtl="0">
              <a:spcBef>
                <a:spcPts val="0"/>
              </a:spcBef>
              <a:spcAft>
                <a:spcPts val="0"/>
              </a:spcAft>
              <a:buClr>
                <a:schemeClr val="accent1"/>
              </a:buClr>
              <a:buSzPts val="3500"/>
              <a:buNone/>
              <a:defRPr sz="3500">
                <a:solidFill>
                  <a:schemeClr val="accent1"/>
                </a:solidFill>
              </a:defRPr>
            </a:lvl2pPr>
            <a:lvl3pPr lvl="2" rtl="0">
              <a:spcBef>
                <a:spcPts val="0"/>
              </a:spcBef>
              <a:spcAft>
                <a:spcPts val="0"/>
              </a:spcAft>
              <a:buClr>
                <a:schemeClr val="accent1"/>
              </a:buClr>
              <a:buSzPts val="3500"/>
              <a:buNone/>
              <a:defRPr sz="3500">
                <a:solidFill>
                  <a:schemeClr val="accent1"/>
                </a:solidFill>
              </a:defRPr>
            </a:lvl3pPr>
            <a:lvl4pPr lvl="3" rtl="0">
              <a:spcBef>
                <a:spcPts val="0"/>
              </a:spcBef>
              <a:spcAft>
                <a:spcPts val="0"/>
              </a:spcAft>
              <a:buClr>
                <a:schemeClr val="accent1"/>
              </a:buClr>
              <a:buSzPts val="3500"/>
              <a:buNone/>
              <a:defRPr sz="3500">
                <a:solidFill>
                  <a:schemeClr val="accent1"/>
                </a:solidFill>
              </a:defRPr>
            </a:lvl4pPr>
            <a:lvl5pPr lvl="4" rtl="0">
              <a:spcBef>
                <a:spcPts val="0"/>
              </a:spcBef>
              <a:spcAft>
                <a:spcPts val="0"/>
              </a:spcAft>
              <a:buClr>
                <a:schemeClr val="accent1"/>
              </a:buClr>
              <a:buSzPts val="3500"/>
              <a:buNone/>
              <a:defRPr sz="3500">
                <a:solidFill>
                  <a:schemeClr val="accent1"/>
                </a:solidFill>
              </a:defRPr>
            </a:lvl5pPr>
            <a:lvl6pPr lvl="5" rtl="0">
              <a:spcBef>
                <a:spcPts val="0"/>
              </a:spcBef>
              <a:spcAft>
                <a:spcPts val="0"/>
              </a:spcAft>
              <a:buClr>
                <a:schemeClr val="accent1"/>
              </a:buClr>
              <a:buSzPts val="3500"/>
              <a:buNone/>
              <a:defRPr sz="3500">
                <a:solidFill>
                  <a:schemeClr val="accent1"/>
                </a:solidFill>
              </a:defRPr>
            </a:lvl6pPr>
            <a:lvl7pPr lvl="6" rtl="0">
              <a:spcBef>
                <a:spcPts val="0"/>
              </a:spcBef>
              <a:spcAft>
                <a:spcPts val="0"/>
              </a:spcAft>
              <a:buClr>
                <a:schemeClr val="accent1"/>
              </a:buClr>
              <a:buSzPts val="3500"/>
              <a:buNone/>
              <a:defRPr sz="3500">
                <a:solidFill>
                  <a:schemeClr val="accent1"/>
                </a:solidFill>
              </a:defRPr>
            </a:lvl7pPr>
            <a:lvl8pPr lvl="7" rtl="0">
              <a:spcBef>
                <a:spcPts val="0"/>
              </a:spcBef>
              <a:spcAft>
                <a:spcPts val="0"/>
              </a:spcAft>
              <a:buClr>
                <a:schemeClr val="accent1"/>
              </a:buClr>
              <a:buSzPts val="3500"/>
              <a:buNone/>
              <a:defRPr sz="3500">
                <a:solidFill>
                  <a:schemeClr val="accent1"/>
                </a:solidFill>
              </a:defRPr>
            </a:lvl8pPr>
            <a:lvl9pPr lvl="8" rtl="0">
              <a:spcBef>
                <a:spcPts val="0"/>
              </a:spcBef>
              <a:spcAft>
                <a:spcPts val="0"/>
              </a:spcAft>
              <a:buClr>
                <a:schemeClr val="accent1"/>
              </a:buClr>
              <a:buSzPts val="3500"/>
              <a:buNone/>
              <a:defRPr sz="3500">
                <a:solidFill>
                  <a:schemeClr val="accent1"/>
                </a:solidFill>
              </a:defRPr>
            </a:lvl9pPr>
          </a:lstStyle>
          <a:p>
            <a:endParaRPr dirty="0"/>
          </a:p>
        </p:txBody>
      </p:sp>
      <p:sp>
        <p:nvSpPr>
          <p:cNvPr id="228" name="Google Shape;228;p13"/>
          <p:cNvSpPr txBox="1">
            <a:spLocks noGrp="1"/>
          </p:cNvSpPr>
          <p:nvPr>
            <p:ph type="subTitle" idx="14"/>
          </p:nvPr>
        </p:nvSpPr>
        <p:spPr>
          <a:xfrm>
            <a:off x="6659154" y="2825226"/>
            <a:ext cx="1814400" cy="6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9" name="Google Shape;229;p13"/>
          <p:cNvSpPr txBox="1">
            <a:spLocks noGrp="1"/>
          </p:cNvSpPr>
          <p:nvPr>
            <p:ph type="title" idx="15" hasCustomPrompt="1"/>
          </p:nvPr>
        </p:nvSpPr>
        <p:spPr>
          <a:xfrm>
            <a:off x="6659149" y="2247850"/>
            <a:ext cx="1814400" cy="502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500"/>
              <a:buNone/>
              <a:defRPr sz="3500">
                <a:solidFill>
                  <a:schemeClr val="accent1"/>
                </a:solidFill>
              </a:defRPr>
            </a:lvl1pPr>
            <a:lvl2pPr lvl="1" algn="ctr" rtl="0">
              <a:spcBef>
                <a:spcPts val="0"/>
              </a:spcBef>
              <a:spcAft>
                <a:spcPts val="0"/>
              </a:spcAft>
              <a:buClr>
                <a:schemeClr val="accent1"/>
              </a:buClr>
              <a:buSzPts val="3500"/>
              <a:buNone/>
              <a:defRPr sz="3500">
                <a:solidFill>
                  <a:schemeClr val="accent1"/>
                </a:solidFill>
              </a:defRPr>
            </a:lvl2pPr>
            <a:lvl3pPr lvl="2" algn="ctr" rtl="0">
              <a:spcBef>
                <a:spcPts val="0"/>
              </a:spcBef>
              <a:spcAft>
                <a:spcPts val="0"/>
              </a:spcAft>
              <a:buClr>
                <a:schemeClr val="accent1"/>
              </a:buClr>
              <a:buSzPts val="3500"/>
              <a:buNone/>
              <a:defRPr sz="3500">
                <a:solidFill>
                  <a:schemeClr val="accent1"/>
                </a:solidFill>
              </a:defRPr>
            </a:lvl3pPr>
            <a:lvl4pPr lvl="3" algn="ctr" rtl="0">
              <a:spcBef>
                <a:spcPts val="0"/>
              </a:spcBef>
              <a:spcAft>
                <a:spcPts val="0"/>
              </a:spcAft>
              <a:buClr>
                <a:schemeClr val="accent1"/>
              </a:buClr>
              <a:buSzPts val="3500"/>
              <a:buNone/>
              <a:defRPr sz="3500">
                <a:solidFill>
                  <a:schemeClr val="accent1"/>
                </a:solidFill>
              </a:defRPr>
            </a:lvl4pPr>
            <a:lvl5pPr lvl="4" algn="ctr" rtl="0">
              <a:spcBef>
                <a:spcPts val="0"/>
              </a:spcBef>
              <a:spcAft>
                <a:spcPts val="0"/>
              </a:spcAft>
              <a:buClr>
                <a:schemeClr val="accent1"/>
              </a:buClr>
              <a:buSzPts val="3500"/>
              <a:buNone/>
              <a:defRPr sz="3500">
                <a:solidFill>
                  <a:schemeClr val="accent1"/>
                </a:solidFill>
              </a:defRPr>
            </a:lvl5pPr>
            <a:lvl6pPr lvl="5" algn="ctr" rtl="0">
              <a:spcBef>
                <a:spcPts val="0"/>
              </a:spcBef>
              <a:spcAft>
                <a:spcPts val="0"/>
              </a:spcAft>
              <a:buClr>
                <a:schemeClr val="accent1"/>
              </a:buClr>
              <a:buSzPts val="3500"/>
              <a:buNone/>
              <a:defRPr sz="3500">
                <a:solidFill>
                  <a:schemeClr val="accent1"/>
                </a:solidFill>
              </a:defRPr>
            </a:lvl6pPr>
            <a:lvl7pPr lvl="6" algn="ctr" rtl="0">
              <a:spcBef>
                <a:spcPts val="0"/>
              </a:spcBef>
              <a:spcAft>
                <a:spcPts val="0"/>
              </a:spcAft>
              <a:buClr>
                <a:schemeClr val="accent1"/>
              </a:buClr>
              <a:buSzPts val="3500"/>
              <a:buNone/>
              <a:defRPr sz="3500">
                <a:solidFill>
                  <a:schemeClr val="accent1"/>
                </a:solidFill>
              </a:defRPr>
            </a:lvl7pPr>
            <a:lvl8pPr lvl="7" algn="ctr" rtl="0">
              <a:spcBef>
                <a:spcPts val="0"/>
              </a:spcBef>
              <a:spcAft>
                <a:spcPts val="0"/>
              </a:spcAft>
              <a:buClr>
                <a:schemeClr val="accent1"/>
              </a:buClr>
              <a:buSzPts val="3500"/>
              <a:buNone/>
              <a:defRPr sz="3500">
                <a:solidFill>
                  <a:schemeClr val="accent1"/>
                </a:solidFill>
              </a:defRPr>
            </a:lvl8pPr>
            <a:lvl9pPr lvl="8" algn="ctr" rtl="0">
              <a:spcBef>
                <a:spcPts val="0"/>
              </a:spcBef>
              <a:spcAft>
                <a:spcPts val="0"/>
              </a:spcAft>
              <a:buClr>
                <a:schemeClr val="accent1"/>
              </a:buClr>
              <a:buSzPts val="3500"/>
              <a:buNone/>
              <a:defRPr sz="3500">
                <a:solidFill>
                  <a:schemeClr val="accent1"/>
                </a:solidFill>
              </a:defRPr>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248"/>
        <p:cNvGrpSpPr/>
        <p:nvPr/>
      </p:nvGrpSpPr>
      <p:grpSpPr>
        <a:xfrm>
          <a:off x="0" y="0"/>
          <a:ext cx="0" cy="0"/>
          <a:chOff x="0" y="0"/>
          <a:chExt cx="0" cy="0"/>
        </a:xfrm>
      </p:grpSpPr>
      <p:sp>
        <p:nvSpPr>
          <p:cNvPr id="253" name="Google Shape;253;p14"/>
          <p:cNvSpPr txBox="1">
            <a:spLocks noGrp="1"/>
          </p:cNvSpPr>
          <p:nvPr>
            <p:ph type="title"/>
          </p:nvPr>
        </p:nvSpPr>
        <p:spPr>
          <a:xfrm>
            <a:off x="590300" y="983640"/>
            <a:ext cx="77382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800"/>
              <a:buNone/>
              <a:defRPr sz="9200">
                <a:solidFill>
                  <a:schemeClr val="accent1"/>
                </a:solidFill>
              </a:defRPr>
            </a:lvl1pPr>
            <a:lvl2pPr lvl="1" rtl="0">
              <a:spcBef>
                <a:spcPts val="0"/>
              </a:spcBef>
              <a:spcAft>
                <a:spcPts val="0"/>
              </a:spcAft>
              <a:buClr>
                <a:schemeClr val="accent1"/>
              </a:buClr>
              <a:buSzPts val="4600"/>
              <a:buNone/>
              <a:defRPr sz="4600">
                <a:solidFill>
                  <a:schemeClr val="accent1"/>
                </a:solidFill>
              </a:defRPr>
            </a:lvl2pPr>
            <a:lvl3pPr lvl="2" rtl="0">
              <a:spcBef>
                <a:spcPts val="0"/>
              </a:spcBef>
              <a:spcAft>
                <a:spcPts val="0"/>
              </a:spcAft>
              <a:buClr>
                <a:schemeClr val="accent1"/>
              </a:buClr>
              <a:buSzPts val="4600"/>
              <a:buNone/>
              <a:defRPr sz="4600">
                <a:solidFill>
                  <a:schemeClr val="accent1"/>
                </a:solidFill>
              </a:defRPr>
            </a:lvl3pPr>
            <a:lvl4pPr lvl="3" rtl="0">
              <a:spcBef>
                <a:spcPts val="0"/>
              </a:spcBef>
              <a:spcAft>
                <a:spcPts val="0"/>
              </a:spcAft>
              <a:buClr>
                <a:schemeClr val="accent1"/>
              </a:buClr>
              <a:buSzPts val="4600"/>
              <a:buNone/>
              <a:defRPr sz="4600">
                <a:solidFill>
                  <a:schemeClr val="accent1"/>
                </a:solidFill>
              </a:defRPr>
            </a:lvl4pPr>
            <a:lvl5pPr lvl="4" rtl="0">
              <a:spcBef>
                <a:spcPts val="0"/>
              </a:spcBef>
              <a:spcAft>
                <a:spcPts val="0"/>
              </a:spcAft>
              <a:buClr>
                <a:schemeClr val="accent1"/>
              </a:buClr>
              <a:buSzPts val="4600"/>
              <a:buNone/>
              <a:defRPr sz="4600">
                <a:solidFill>
                  <a:schemeClr val="accent1"/>
                </a:solidFill>
              </a:defRPr>
            </a:lvl5pPr>
            <a:lvl6pPr lvl="5" rtl="0">
              <a:spcBef>
                <a:spcPts val="0"/>
              </a:spcBef>
              <a:spcAft>
                <a:spcPts val="0"/>
              </a:spcAft>
              <a:buClr>
                <a:schemeClr val="accent1"/>
              </a:buClr>
              <a:buSzPts val="4600"/>
              <a:buNone/>
              <a:defRPr sz="4600">
                <a:solidFill>
                  <a:schemeClr val="accent1"/>
                </a:solidFill>
              </a:defRPr>
            </a:lvl6pPr>
            <a:lvl7pPr lvl="6" rtl="0">
              <a:spcBef>
                <a:spcPts val="0"/>
              </a:spcBef>
              <a:spcAft>
                <a:spcPts val="0"/>
              </a:spcAft>
              <a:buClr>
                <a:schemeClr val="accent1"/>
              </a:buClr>
              <a:buSzPts val="4600"/>
              <a:buNone/>
              <a:defRPr sz="4600">
                <a:solidFill>
                  <a:schemeClr val="accent1"/>
                </a:solidFill>
              </a:defRPr>
            </a:lvl7pPr>
            <a:lvl8pPr lvl="7" rtl="0">
              <a:spcBef>
                <a:spcPts val="0"/>
              </a:spcBef>
              <a:spcAft>
                <a:spcPts val="0"/>
              </a:spcAft>
              <a:buClr>
                <a:schemeClr val="accent1"/>
              </a:buClr>
              <a:buSzPts val="4600"/>
              <a:buNone/>
              <a:defRPr sz="4600">
                <a:solidFill>
                  <a:schemeClr val="accent1"/>
                </a:solidFill>
              </a:defRPr>
            </a:lvl8pPr>
            <a:lvl9pPr lvl="8" rtl="0">
              <a:spcBef>
                <a:spcPts val="0"/>
              </a:spcBef>
              <a:spcAft>
                <a:spcPts val="0"/>
              </a:spcAft>
              <a:buClr>
                <a:schemeClr val="accent1"/>
              </a:buClr>
              <a:buSzPts val="4600"/>
              <a:buNone/>
              <a:defRPr sz="4600">
                <a:solidFill>
                  <a:schemeClr val="accent1"/>
                </a:solidFill>
              </a:defRPr>
            </a:lvl9pPr>
          </a:lstStyle>
          <a:p>
            <a:endParaRPr/>
          </a:p>
        </p:txBody>
      </p:sp>
      <p:sp>
        <p:nvSpPr>
          <p:cNvPr id="254" name="Google Shape;254;p14"/>
          <p:cNvSpPr txBox="1">
            <a:spLocks noGrp="1"/>
          </p:cNvSpPr>
          <p:nvPr>
            <p:ph type="subTitle" idx="1"/>
          </p:nvPr>
        </p:nvSpPr>
        <p:spPr>
          <a:xfrm>
            <a:off x="609600" y="2025875"/>
            <a:ext cx="3522600" cy="128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580658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64"/>
        <p:cNvGrpSpPr/>
        <p:nvPr/>
      </p:nvGrpSpPr>
      <p:grpSpPr>
        <a:xfrm>
          <a:off x="0" y="0"/>
          <a:ext cx="0" cy="0"/>
          <a:chOff x="0" y="0"/>
          <a:chExt cx="0" cy="0"/>
        </a:xfrm>
      </p:grpSpPr>
      <p:sp>
        <p:nvSpPr>
          <p:cNvPr id="270" name="Google Shape;270;p15"/>
          <p:cNvSpPr txBox="1">
            <a:spLocks noGrp="1"/>
          </p:cNvSpPr>
          <p:nvPr>
            <p:ph type="title"/>
          </p:nvPr>
        </p:nvSpPr>
        <p:spPr>
          <a:xfrm>
            <a:off x="4972050" y="3394040"/>
            <a:ext cx="2950200" cy="12492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accent1"/>
              </a:buClr>
              <a:buSzPts val="1800"/>
              <a:buFont typeface="Questrial"/>
              <a:buNone/>
              <a:defRPr sz="1800">
                <a:solidFill>
                  <a:schemeClr val="accent1"/>
                </a:solidFill>
                <a:latin typeface="Questrial"/>
                <a:ea typeface="Questrial"/>
                <a:cs typeface="Questrial"/>
                <a:sym typeface="Questrial"/>
              </a:defRPr>
            </a:lvl1pPr>
            <a:lvl2pPr lvl="1">
              <a:spcBef>
                <a:spcPts val="0"/>
              </a:spcBef>
              <a:spcAft>
                <a:spcPts val="0"/>
              </a:spcAft>
              <a:buClr>
                <a:schemeClr val="accent1"/>
              </a:buClr>
              <a:buSzPts val="1800"/>
              <a:buFont typeface="Questrial"/>
              <a:buNone/>
              <a:defRPr sz="1800">
                <a:solidFill>
                  <a:schemeClr val="accent1"/>
                </a:solidFill>
                <a:latin typeface="Questrial"/>
                <a:ea typeface="Questrial"/>
                <a:cs typeface="Questrial"/>
                <a:sym typeface="Questrial"/>
              </a:defRPr>
            </a:lvl2pPr>
            <a:lvl3pPr lvl="2">
              <a:spcBef>
                <a:spcPts val="0"/>
              </a:spcBef>
              <a:spcAft>
                <a:spcPts val="0"/>
              </a:spcAft>
              <a:buClr>
                <a:schemeClr val="accent1"/>
              </a:buClr>
              <a:buSzPts val="1800"/>
              <a:buFont typeface="Questrial"/>
              <a:buNone/>
              <a:defRPr sz="1800">
                <a:solidFill>
                  <a:schemeClr val="accent1"/>
                </a:solidFill>
                <a:latin typeface="Questrial"/>
                <a:ea typeface="Questrial"/>
                <a:cs typeface="Questrial"/>
                <a:sym typeface="Questrial"/>
              </a:defRPr>
            </a:lvl3pPr>
            <a:lvl4pPr lvl="3">
              <a:spcBef>
                <a:spcPts val="0"/>
              </a:spcBef>
              <a:spcAft>
                <a:spcPts val="0"/>
              </a:spcAft>
              <a:buClr>
                <a:schemeClr val="accent1"/>
              </a:buClr>
              <a:buSzPts val="1800"/>
              <a:buFont typeface="Questrial"/>
              <a:buNone/>
              <a:defRPr sz="1800">
                <a:solidFill>
                  <a:schemeClr val="accent1"/>
                </a:solidFill>
                <a:latin typeface="Questrial"/>
                <a:ea typeface="Questrial"/>
                <a:cs typeface="Questrial"/>
                <a:sym typeface="Questrial"/>
              </a:defRPr>
            </a:lvl4pPr>
            <a:lvl5pPr lvl="4">
              <a:spcBef>
                <a:spcPts val="0"/>
              </a:spcBef>
              <a:spcAft>
                <a:spcPts val="0"/>
              </a:spcAft>
              <a:buClr>
                <a:schemeClr val="accent1"/>
              </a:buClr>
              <a:buSzPts val="1800"/>
              <a:buFont typeface="Questrial"/>
              <a:buNone/>
              <a:defRPr sz="1800">
                <a:solidFill>
                  <a:schemeClr val="accent1"/>
                </a:solidFill>
                <a:latin typeface="Questrial"/>
                <a:ea typeface="Questrial"/>
                <a:cs typeface="Questrial"/>
                <a:sym typeface="Questrial"/>
              </a:defRPr>
            </a:lvl5pPr>
            <a:lvl6pPr lvl="5">
              <a:spcBef>
                <a:spcPts val="0"/>
              </a:spcBef>
              <a:spcAft>
                <a:spcPts val="0"/>
              </a:spcAft>
              <a:buClr>
                <a:schemeClr val="accent1"/>
              </a:buClr>
              <a:buSzPts val="1800"/>
              <a:buFont typeface="Questrial"/>
              <a:buNone/>
              <a:defRPr sz="1800">
                <a:solidFill>
                  <a:schemeClr val="accent1"/>
                </a:solidFill>
                <a:latin typeface="Questrial"/>
                <a:ea typeface="Questrial"/>
                <a:cs typeface="Questrial"/>
                <a:sym typeface="Questrial"/>
              </a:defRPr>
            </a:lvl6pPr>
            <a:lvl7pPr lvl="6">
              <a:spcBef>
                <a:spcPts val="0"/>
              </a:spcBef>
              <a:spcAft>
                <a:spcPts val="0"/>
              </a:spcAft>
              <a:buClr>
                <a:schemeClr val="accent1"/>
              </a:buClr>
              <a:buSzPts val="1800"/>
              <a:buFont typeface="Questrial"/>
              <a:buNone/>
              <a:defRPr sz="1800">
                <a:solidFill>
                  <a:schemeClr val="accent1"/>
                </a:solidFill>
                <a:latin typeface="Questrial"/>
                <a:ea typeface="Questrial"/>
                <a:cs typeface="Questrial"/>
                <a:sym typeface="Questrial"/>
              </a:defRPr>
            </a:lvl7pPr>
            <a:lvl8pPr lvl="7">
              <a:spcBef>
                <a:spcPts val="0"/>
              </a:spcBef>
              <a:spcAft>
                <a:spcPts val="0"/>
              </a:spcAft>
              <a:buClr>
                <a:schemeClr val="accent1"/>
              </a:buClr>
              <a:buSzPts val="1800"/>
              <a:buFont typeface="Questrial"/>
              <a:buNone/>
              <a:defRPr sz="1800">
                <a:solidFill>
                  <a:schemeClr val="accent1"/>
                </a:solidFill>
                <a:latin typeface="Questrial"/>
                <a:ea typeface="Questrial"/>
                <a:cs typeface="Questrial"/>
                <a:sym typeface="Questrial"/>
              </a:defRPr>
            </a:lvl8pPr>
            <a:lvl9pPr lvl="8">
              <a:spcBef>
                <a:spcPts val="0"/>
              </a:spcBef>
              <a:spcAft>
                <a:spcPts val="0"/>
              </a:spcAft>
              <a:buClr>
                <a:schemeClr val="accent1"/>
              </a:buClr>
              <a:buSzPts val="1800"/>
              <a:buFont typeface="Questrial"/>
              <a:buNone/>
              <a:defRPr sz="1800">
                <a:solidFill>
                  <a:schemeClr val="accent1"/>
                </a:solidFill>
                <a:latin typeface="Questrial"/>
                <a:ea typeface="Questrial"/>
                <a:cs typeface="Questrial"/>
                <a:sym typeface="Questrial"/>
              </a:defRPr>
            </a:lvl9pPr>
          </a:lstStyle>
          <a:p>
            <a:endParaRPr/>
          </a:p>
        </p:txBody>
      </p:sp>
      <p:sp>
        <p:nvSpPr>
          <p:cNvPr id="271" name="Google Shape;271;p15"/>
          <p:cNvSpPr txBox="1">
            <a:spLocks noGrp="1"/>
          </p:cNvSpPr>
          <p:nvPr>
            <p:ph type="subTitle" idx="1"/>
          </p:nvPr>
        </p:nvSpPr>
        <p:spPr>
          <a:xfrm>
            <a:off x="3696000" y="1358200"/>
            <a:ext cx="4226100" cy="216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Font typeface="Barlow Black"/>
              <a:buNone/>
              <a:defRPr sz="2400">
                <a:latin typeface="Barlow Black"/>
                <a:ea typeface="Barlow Black"/>
                <a:cs typeface="Barlow Black"/>
                <a:sym typeface="Barlow Black"/>
              </a:defRPr>
            </a:lvl1pPr>
            <a:lvl2pPr lvl="1" algn="r" rtl="0">
              <a:spcBef>
                <a:spcPts val="1600"/>
              </a:spcBef>
              <a:spcAft>
                <a:spcPts val="0"/>
              </a:spcAft>
              <a:buSzPts val="2500"/>
              <a:buFont typeface="Barlow Black"/>
              <a:buNone/>
              <a:defRPr sz="2500">
                <a:latin typeface="Barlow Black"/>
                <a:ea typeface="Barlow Black"/>
                <a:cs typeface="Barlow Black"/>
                <a:sym typeface="Barlow Black"/>
              </a:defRPr>
            </a:lvl2pPr>
            <a:lvl3pPr lvl="2" algn="r" rtl="0">
              <a:spcBef>
                <a:spcPts val="1600"/>
              </a:spcBef>
              <a:spcAft>
                <a:spcPts val="0"/>
              </a:spcAft>
              <a:buSzPts val="2500"/>
              <a:buFont typeface="Barlow Black"/>
              <a:buNone/>
              <a:defRPr sz="2500">
                <a:latin typeface="Barlow Black"/>
                <a:ea typeface="Barlow Black"/>
                <a:cs typeface="Barlow Black"/>
                <a:sym typeface="Barlow Black"/>
              </a:defRPr>
            </a:lvl3pPr>
            <a:lvl4pPr lvl="3" algn="r" rtl="0">
              <a:spcBef>
                <a:spcPts val="1600"/>
              </a:spcBef>
              <a:spcAft>
                <a:spcPts val="0"/>
              </a:spcAft>
              <a:buSzPts val="2500"/>
              <a:buFont typeface="Barlow Black"/>
              <a:buNone/>
              <a:defRPr sz="2500">
                <a:latin typeface="Barlow Black"/>
                <a:ea typeface="Barlow Black"/>
                <a:cs typeface="Barlow Black"/>
                <a:sym typeface="Barlow Black"/>
              </a:defRPr>
            </a:lvl4pPr>
            <a:lvl5pPr lvl="4" algn="r" rtl="0">
              <a:spcBef>
                <a:spcPts val="1600"/>
              </a:spcBef>
              <a:spcAft>
                <a:spcPts val="0"/>
              </a:spcAft>
              <a:buSzPts val="2500"/>
              <a:buFont typeface="Barlow Black"/>
              <a:buNone/>
              <a:defRPr sz="2500">
                <a:latin typeface="Barlow Black"/>
                <a:ea typeface="Barlow Black"/>
                <a:cs typeface="Barlow Black"/>
                <a:sym typeface="Barlow Black"/>
              </a:defRPr>
            </a:lvl5pPr>
            <a:lvl6pPr lvl="5" algn="r" rtl="0">
              <a:spcBef>
                <a:spcPts val="1600"/>
              </a:spcBef>
              <a:spcAft>
                <a:spcPts val="0"/>
              </a:spcAft>
              <a:buSzPts val="2500"/>
              <a:buFont typeface="Barlow Black"/>
              <a:buNone/>
              <a:defRPr sz="2500">
                <a:latin typeface="Barlow Black"/>
                <a:ea typeface="Barlow Black"/>
                <a:cs typeface="Barlow Black"/>
                <a:sym typeface="Barlow Black"/>
              </a:defRPr>
            </a:lvl6pPr>
            <a:lvl7pPr lvl="6" algn="r" rtl="0">
              <a:spcBef>
                <a:spcPts val="1600"/>
              </a:spcBef>
              <a:spcAft>
                <a:spcPts val="0"/>
              </a:spcAft>
              <a:buSzPts val="2500"/>
              <a:buFont typeface="Barlow Black"/>
              <a:buNone/>
              <a:defRPr sz="2500">
                <a:latin typeface="Barlow Black"/>
                <a:ea typeface="Barlow Black"/>
                <a:cs typeface="Barlow Black"/>
                <a:sym typeface="Barlow Black"/>
              </a:defRPr>
            </a:lvl7pPr>
            <a:lvl8pPr lvl="7" algn="r" rtl="0">
              <a:spcBef>
                <a:spcPts val="1600"/>
              </a:spcBef>
              <a:spcAft>
                <a:spcPts val="0"/>
              </a:spcAft>
              <a:buSzPts val="2500"/>
              <a:buFont typeface="Barlow Black"/>
              <a:buNone/>
              <a:defRPr sz="2500">
                <a:latin typeface="Barlow Black"/>
                <a:ea typeface="Barlow Black"/>
                <a:cs typeface="Barlow Black"/>
                <a:sym typeface="Barlow Black"/>
              </a:defRPr>
            </a:lvl8pPr>
            <a:lvl9pPr lvl="8" algn="r" rtl="0">
              <a:spcBef>
                <a:spcPts val="1600"/>
              </a:spcBef>
              <a:spcAft>
                <a:spcPts val="1600"/>
              </a:spcAft>
              <a:buSzPts val="2500"/>
              <a:buFont typeface="Barlow Black"/>
              <a:buNone/>
              <a:defRPr sz="2500">
                <a:latin typeface="Barlow Black"/>
                <a:ea typeface="Barlow Black"/>
                <a:cs typeface="Barlow Black"/>
                <a:sym typeface="Barlow Black"/>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64"/>
        <p:cNvGrpSpPr/>
        <p:nvPr/>
      </p:nvGrpSpPr>
      <p:grpSpPr>
        <a:xfrm>
          <a:off x="0" y="0"/>
          <a:ext cx="0" cy="0"/>
          <a:chOff x="0" y="0"/>
          <a:chExt cx="0" cy="0"/>
        </a:xfrm>
      </p:grpSpPr>
    </p:spTree>
    <p:extLst>
      <p:ext uri="{BB962C8B-B14F-4D97-AF65-F5344CB8AC3E}">
        <p14:creationId xmlns:p14="http://schemas.microsoft.com/office/powerpoint/2010/main" val="4131473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1">
  <p:cSld name="CUSTOM_4">
    <p:spTree>
      <p:nvGrpSpPr>
        <p:cNvPr id="1" name="Shape 317"/>
        <p:cNvGrpSpPr/>
        <p:nvPr/>
      </p:nvGrpSpPr>
      <p:grpSpPr>
        <a:xfrm>
          <a:off x="0" y="0"/>
          <a:ext cx="0" cy="0"/>
          <a:chOff x="0" y="0"/>
          <a:chExt cx="0" cy="0"/>
        </a:xfrm>
      </p:grpSpPr>
      <p:sp>
        <p:nvSpPr>
          <p:cNvPr id="318" name="Google Shape;318;p17"/>
          <p:cNvSpPr txBox="1">
            <a:spLocks noGrp="1"/>
          </p:cNvSpPr>
          <p:nvPr>
            <p:ph type="title"/>
          </p:nvPr>
        </p:nvSpPr>
        <p:spPr>
          <a:xfrm>
            <a:off x="701600" y="627400"/>
            <a:ext cx="77292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1"/>
              </a:buClr>
              <a:buSzPts val="3500"/>
              <a:buNone/>
              <a:defRPr sz="3500">
                <a:solidFill>
                  <a:schemeClr val="accent1"/>
                </a:solidFill>
              </a:defRPr>
            </a:lvl1pPr>
            <a:lvl2pPr lvl="1" rtl="0">
              <a:spcBef>
                <a:spcPts val="0"/>
              </a:spcBef>
              <a:spcAft>
                <a:spcPts val="0"/>
              </a:spcAft>
              <a:buClr>
                <a:schemeClr val="accent1"/>
              </a:buClr>
              <a:buSzPts val="3500"/>
              <a:buNone/>
              <a:defRPr sz="3500">
                <a:solidFill>
                  <a:schemeClr val="accent1"/>
                </a:solidFill>
              </a:defRPr>
            </a:lvl2pPr>
            <a:lvl3pPr lvl="2" rtl="0">
              <a:spcBef>
                <a:spcPts val="0"/>
              </a:spcBef>
              <a:spcAft>
                <a:spcPts val="0"/>
              </a:spcAft>
              <a:buClr>
                <a:schemeClr val="accent1"/>
              </a:buClr>
              <a:buSzPts val="3500"/>
              <a:buNone/>
              <a:defRPr sz="3500">
                <a:solidFill>
                  <a:schemeClr val="accent1"/>
                </a:solidFill>
              </a:defRPr>
            </a:lvl3pPr>
            <a:lvl4pPr lvl="3" rtl="0">
              <a:spcBef>
                <a:spcPts val="0"/>
              </a:spcBef>
              <a:spcAft>
                <a:spcPts val="0"/>
              </a:spcAft>
              <a:buClr>
                <a:schemeClr val="accent1"/>
              </a:buClr>
              <a:buSzPts val="3500"/>
              <a:buNone/>
              <a:defRPr sz="3500">
                <a:solidFill>
                  <a:schemeClr val="accent1"/>
                </a:solidFill>
              </a:defRPr>
            </a:lvl4pPr>
            <a:lvl5pPr lvl="4" rtl="0">
              <a:spcBef>
                <a:spcPts val="0"/>
              </a:spcBef>
              <a:spcAft>
                <a:spcPts val="0"/>
              </a:spcAft>
              <a:buClr>
                <a:schemeClr val="accent1"/>
              </a:buClr>
              <a:buSzPts val="3500"/>
              <a:buNone/>
              <a:defRPr sz="3500">
                <a:solidFill>
                  <a:schemeClr val="accent1"/>
                </a:solidFill>
              </a:defRPr>
            </a:lvl5pPr>
            <a:lvl6pPr lvl="5" rtl="0">
              <a:spcBef>
                <a:spcPts val="0"/>
              </a:spcBef>
              <a:spcAft>
                <a:spcPts val="0"/>
              </a:spcAft>
              <a:buClr>
                <a:schemeClr val="accent1"/>
              </a:buClr>
              <a:buSzPts val="3500"/>
              <a:buNone/>
              <a:defRPr sz="3500">
                <a:solidFill>
                  <a:schemeClr val="accent1"/>
                </a:solidFill>
              </a:defRPr>
            </a:lvl6pPr>
            <a:lvl7pPr lvl="6" rtl="0">
              <a:spcBef>
                <a:spcPts val="0"/>
              </a:spcBef>
              <a:spcAft>
                <a:spcPts val="0"/>
              </a:spcAft>
              <a:buClr>
                <a:schemeClr val="accent1"/>
              </a:buClr>
              <a:buSzPts val="3500"/>
              <a:buNone/>
              <a:defRPr sz="3500">
                <a:solidFill>
                  <a:schemeClr val="accent1"/>
                </a:solidFill>
              </a:defRPr>
            </a:lvl7pPr>
            <a:lvl8pPr lvl="7" rtl="0">
              <a:spcBef>
                <a:spcPts val="0"/>
              </a:spcBef>
              <a:spcAft>
                <a:spcPts val="0"/>
              </a:spcAft>
              <a:buClr>
                <a:schemeClr val="accent1"/>
              </a:buClr>
              <a:buSzPts val="3500"/>
              <a:buNone/>
              <a:defRPr sz="3500">
                <a:solidFill>
                  <a:schemeClr val="accent1"/>
                </a:solidFill>
              </a:defRPr>
            </a:lvl8pPr>
            <a:lvl9pPr lvl="8" rtl="0">
              <a:spcBef>
                <a:spcPts val="0"/>
              </a:spcBef>
              <a:spcAft>
                <a:spcPts val="0"/>
              </a:spcAft>
              <a:buClr>
                <a:schemeClr val="accent1"/>
              </a:buClr>
              <a:buSzPts val="3500"/>
              <a:buNone/>
              <a:defRPr sz="3500">
                <a:solidFill>
                  <a:schemeClr val="accent1"/>
                </a:solidFill>
              </a:defRPr>
            </a:lvl9pPr>
          </a:lstStyle>
          <a:p>
            <a:endParaRPr/>
          </a:p>
        </p:txBody>
      </p:sp>
      <p:sp>
        <p:nvSpPr>
          <p:cNvPr id="319" name="Google Shape;319;p17"/>
          <p:cNvSpPr txBox="1">
            <a:spLocks noGrp="1"/>
          </p:cNvSpPr>
          <p:nvPr>
            <p:ph type="title" idx="2"/>
          </p:nvPr>
        </p:nvSpPr>
        <p:spPr>
          <a:xfrm>
            <a:off x="701590" y="2950225"/>
            <a:ext cx="2326200" cy="691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1"/>
              </a:buClr>
              <a:buSzPts val="1800"/>
              <a:buNone/>
              <a:defRPr sz="1800">
                <a:solidFill>
                  <a:schemeClr val="dk2"/>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320" name="Google Shape;320;p17"/>
          <p:cNvSpPr txBox="1">
            <a:spLocks noGrp="1"/>
          </p:cNvSpPr>
          <p:nvPr>
            <p:ph type="subTitle" idx="1"/>
          </p:nvPr>
        </p:nvSpPr>
        <p:spPr>
          <a:xfrm>
            <a:off x="701590" y="3473579"/>
            <a:ext cx="2060100" cy="97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21" name="Google Shape;321;p17"/>
          <p:cNvSpPr txBox="1">
            <a:spLocks noGrp="1"/>
          </p:cNvSpPr>
          <p:nvPr>
            <p:ph type="title" idx="3"/>
          </p:nvPr>
        </p:nvSpPr>
        <p:spPr>
          <a:xfrm>
            <a:off x="3580160" y="2950100"/>
            <a:ext cx="2326200" cy="691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1"/>
              </a:buClr>
              <a:buSzPts val="1800"/>
              <a:buNone/>
              <a:defRPr sz="1800">
                <a:solidFill>
                  <a:schemeClr val="dk2"/>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322" name="Google Shape;322;p17"/>
          <p:cNvSpPr txBox="1">
            <a:spLocks noGrp="1"/>
          </p:cNvSpPr>
          <p:nvPr>
            <p:ph type="subTitle" idx="4"/>
          </p:nvPr>
        </p:nvSpPr>
        <p:spPr>
          <a:xfrm>
            <a:off x="3580160" y="3473579"/>
            <a:ext cx="2060100" cy="97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23" name="Google Shape;323;p17"/>
          <p:cNvSpPr txBox="1">
            <a:spLocks noGrp="1"/>
          </p:cNvSpPr>
          <p:nvPr>
            <p:ph type="title" idx="5"/>
          </p:nvPr>
        </p:nvSpPr>
        <p:spPr>
          <a:xfrm>
            <a:off x="701590" y="1502425"/>
            <a:ext cx="2326200" cy="691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1"/>
              </a:buClr>
              <a:buSzPts val="1800"/>
              <a:buNone/>
              <a:defRPr sz="1800">
                <a:solidFill>
                  <a:schemeClr val="dk2"/>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324" name="Google Shape;324;p17"/>
          <p:cNvSpPr txBox="1">
            <a:spLocks noGrp="1"/>
          </p:cNvSpPr>
          <p:nvPr>
            <p:ph type="subTitle" idx="6"/>
          </p:nvPr>
        </p:nvSpPr>
        <p:spPr>
          <a:xfrm>
            <a:off x="701590" y="2025779"/>
            <a:ext cx="2060100" cy="97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25" name="Google Shape;325;p17"/>
          <p:cNvSpPr txBox="1">
            <a:spLocks noGrp="1"/>
          </p:cNvSpPr>
          <p:nvPr>
            <p:ph type="title" idx="7"/>
          </p:nvPr>
        </p:nvSpPr>
        <p:spPr>
          <a:xfrm>
            <a:off x="3580160" y="1502300"/>
            <a:ext cx="2326200" cy="691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1"/>
              </a:buClr>
              <a:buSzPts val="1800"/>
              <a:buNone/>
              <a:defRPr sz="1800">
                <a:solidFill>
                  <a:schemeClr val="dk2"/>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326" name="Google Shape;326;p17"/>
          <p:cNvSpPr txBox="1">
            <a:spLocks noGrp="1"/>
          </p:cNvSpPr>
          <p:nvPr>
            <p:ph type="subTitle" idx="8"/>
          </p:nvPr>
        </p:nvSpPr>
        <p:spPr>
          <a:xfrm>
            <a:off x="3580160" y="2025779"/>
            <a:ext cx="2060100" cy="97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1" preserve="1" userDrawn="1">
  <p:cSld name="1_Title and four columns 1">
    <p:spTree>
      <p:nvGrpSpPr>
        <p:cNvPr id="1" name="Shape 317"/>
        <p:cNvGrpSpPr/>
        <p:nvPr/>
      </p:nvGrpSpPr>
      <p:grpSpPr>
        <a:xfrm>
          <a:off x="0" y="0"/>
          <a:ext cx="0" cy="0"/>
          <a:chOff x="0" y="0"/>
          <a:chExt cx="0" cy="0"/>
        </a:xfrm>
      </p:grpSpPr>
      <p:sp>
        <p:nvSpPr>
          <p:cNvPr id="318" name="Google Shape;318;p17"/>
          <p:cNvSpPr txBox="1">
            <a:spLocks noGrp="1"/>
          </p:cNvSpPr>
          <p:nvPr>
            <p:ph type="title"/>
          </p:nvPr>
        </p:nvSpPr>
        <p:spPr>
          <a:xfrm>
            <a:off x="701600" y="627400"/>
            <a:ext cx="77292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1"/>
              </a:buClr>
              <a:buSzPts val="3500"/>
              <a:buNone/>
              <a:defRPr sz="3500">
                <a:solidFill>
                  <a:schemeClr val="accent1"/>
                </a:solidFill>
              </a:defRPr>
            </a:lvl1pPr>
            <a:lvl2pPr lvl="1" rtl="0">
              <a:spcBef>
                <a:spcPts val="0"/>
              </a:spcBef>
              <a:spcAft>
                <a:spcPts val="0"/>
              </a:spcAft>
              <a:buClr>
                <a:schemeClr val="accent1"/>
              </a:buClr>
              <a:buSzPts val="3500"/>
              <a:buNone/>
              <a:defRPr sz="3500">
                <a:solidFill>
                  <a:schemeClr val="accent1"/>
                </a:solidFill>
              </a:defRPr>
            </a:lvl2pPr>
            <a:lvl3pPr lvl="2" rtl="0">
              <a:spcBef>
                <a:spcPts val="0"/>
              </a:spcBef>
              <a:spcAft>
                <a:spcPts val="0"/>
              </a:spcAft>
              <a:buClr>
                <a:schemeClr val="accent1"/>
              </a:buClr>
              <a:buSzPts val="3500"/>
              <a:buNone/>
              <a:defRPr sz="3500">
                <a:solidFill>
                  <a:schemeClr val="accent1"/>
                </a:solidFill>
              </a:defRPr>
            </a:lvl3pPr>
            <a:lvl4pPr lvl="3" rtl="0">
              <a:spcBef>
                <a:spcPts val="0"/>
              </a:spcBef>
              <a:spcAft>
                <a:spcPts val="0"/>
              </a:spcAft>
              <a:buClr>
                <a:schemeClr val="accent1"/>
              </a:buClr>
              <a:buSzPts val="3500"/>
              <a:buNone/>
              <a:defRPr sz="3500">
                <a:solidFill>
                  <a:schemeClr val="accent1"/>
                </a:solidFill>
              </a:defRPr>
            </a:lvl4pPr>
            <a:lvl5pPr lvl="4" rtl="0">
              <a:spcBef>
                <a:spcPts val="0"/>
              </a:spcBef>
              <a:spcAft>
                <a:spcPts val="0"/>
              </a:spcAft>
              <a:buClr>
                <a:schemeClr val="accent1"/>
              </a:buClr>
              <a:buSzPts val="3500"/>
              <a:buNone/>
              <a:defRPr sz="3500">
                <a:solidFill>
                  <a:schemeClr val="accent1"/>
                </a:solidFill>
              </a:defRPr>
            </a:lvl5pPr>
            <a:lvl6pPr lvl="5" rtl="0">
              <a:spcBef>
                <a:spcPts val="0"/>
              </a:spcBef>
              <a:spcAft>
                <a:spcPts val="0"/>
              </a:spcAft>
              <a:buClr>
                <a:schemeClr val="accent1"/>
              </a:buClr>
              <a:buSzPts val="3500"/>
              <a:buNone/>
              <a:defRPr sz="3500">
                <a:solidFill>
                  <a:schemeClr val="accent1"/>
                </a:solidFill>
              </a:defRPr>
            </a:lvl6pPr>
            <a:lvl7pPr lvl="6" rtl="0">
              <a:spcBef>
                <a:spcPts val="0"/>
              </a:spcBef>
              <a:spcAft>
                <a:spcPts val="0"/>
              </a:spcAft>
              <a:buClr>
                <a:schemeClr val="accent1"/>
              </a:buClr>
              <a:buSzPts val="3500"/>
              <a:buNone/>
              <a:defRPr sz="3500">
                <a:solidFill>
                  <a:schemeClr val="accent1"/>
                </a:solidFill>
              </a:defRPr>
            </a:lvl7pPr>
            <a:lvl8pPr lvl="7" rtl="0">
              <a:spcBef>
                <a:spcPts val="0"/>
              </a:spcBef>
              <a:spcAft>
                <a:spcPts val="0"/>
              </a:spcAft>
              <a:buClr>
                <a:schemeClr val="accent1"/>
              </a:buClr>
              <a:buSzPts val="3500"/>
              <a:buNone/>
              <a:defRPr sz="3500">
                <a:solidFill>
                  <a:schemeClr val="accent1"/>
                </a:solidFill>
              </a:defRPr>
            </a:lvl8pPr>
            <a:lvl9pPr lvl="8" rtl="0">
              <a:spcBef>
                <a:spcPts val="0"/>
              </a:spcBef>
              <a:spcAft>
                <a:spcPts val="0"/>
              </a:spcAft>
              <a:buClr>
                <a:schemeClr val="accent1"/>
              </a:buClr>
              <a:buSzPts val="3500"/>
              <a:buNone/>
              <a:defRPr sz="3500">
                <a:solidFill>
                  <a:schemeClr val="accent1"/>
                </a:solidFill>
              </a:defRPr>
            </a:lvl9pPr>
          </a:lstStyle>
          <a:p>
            <a:endParaRPr/>
          </a:p>
        </p:txBody>
      </p:sp>
    </p:spTree>
    <p:extLst>
      <p:ext uri="{BB962C8B-B14F-4D97-AF65-F5344CB8AC3E}">
        <p14:creationId xmlns:p14="http://schemas.microsoft.com/office/powerpoint/2010/main" val="3332097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CUSTOM_5">
    <p:spTree>
      <p:nvGrpSpPr>
        <p:cNvPr id="1" name="Shape 340"/>
        <p:cNvGrpSpPr/>
        <p:nvPr/>
      </p:nvGrpSpPr>
      <p:grpSpPr>
        <a:xfrm>
          <a:off x="0" y="0"/>
          <a:ext cx="0" cy="0"/>
          <a:chOff x="0" y="0"/>
          <a:chExt cx="0" cy="0"/>
        </a:xfrm>
      </p:grpSpPr>
      <p:sp>
        <p:nvSpPr>
          <p:cNvPr id="341" name="Google Shape;341;p18"/>
          <p:cNvSpPr txBox="1">
            <a:spLocks noGrp="1"/>
          </p:cNvSpPr>
          <p:nvPr>
            <p:ph type="ctrTitle"/>
          </p:nvPr>
        </p:nvSpPr>
        <p:spPr>
          <a:xfrm>
            <a:off x="673900" y="1002979"/>
            <a:ext cx="2966100" cy="6363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1"/>
              </a:buClr>
              <a:buSzPts val="3500"/>
              <a:buNone/>
              <a:defRPr sz="3500">
                <a:solidFill>
                  <a:schemeClr val="accent1"/>
                </a:solidFill>
              </a:defRPr>
            </a:lvl1pPr>
            <a:lvl2pPr lvl="1" algn="ctr" rtl="0">
              <a:spcBef>
                <a:spcPts val="0"/>
              </a:spcBef>
              <a:spcAft>
                <a:spcPts val="0"/>
              </a:spcAft>
              <a:buClr>
                <a:schemeClr val="accent1"/>
              </a:buClr>
              <a:buSzPts val="3500"/>
              <a:buNone/>
              <a:defRPr sz="3500">
                <a:solidFill>
                  <a:schemeClr val="accent1"/>
                </a:solidFill>
              </a:defRPr>
            </a:lvl2pPr>
            <a:lvl3pPr lvl="2" algn="ctr" rtl="0">
              <a:spcBef>
                <a:spcPts val="0"/>
              </a:spcBef>
              <a:spcAft>
                <a:spcPts val="0"/>
              </a:spcAft>
              <a:buClr>
                <a:schemeClr val="accent1"/>
              </a:buClr>
              <a:buSzPts val="3500"/>
              <a:buNone/>
              <a:defRPr sz="3500">
                <a:solidFill>
                  <a:schemeClr val="accent1"/>
                </a:solidFill>
              </a:defRPr>
            </a:lvl3pPr>
            <a:lvl4pPr lvl="3" algn="ctr" rtl="0">
              <a:spcBef>
                <a:spcPts val="0"/>
              </a:spcBef>
              <a:spcAft>
                <a:spcPts val="0"/>
              </a:spcAft>
              <a:buClr>
                <a:schemeClr val="accent1"/>
              </a:buClr>
              <a:buSzPts val="3500"/>
              <a:buNone/>
              <a:defRPr sz="3500">
                <a:solidFill>
                  <a:schemeClr val="accent1"/>
                </a:solidFill>
              </a:defRPr>
            </a:lvl4pPr>
            <a:lvl5pPr lvl="4" algn="ctr" rtl="0">
              <a:spcBef>
                <a:spcPts val="0"/>
              </a:spcBef>
              <a:spcAft>
                <a:spcPts val="0"/>
              </a:spcAft>
              <a:buClr>
                <a:schemeClr val="accent1"/>
              </a:buClr>
              <a:buSzPts val="3500"/>
              <a:buNone/>
              <a:defRPr sz="3500">
                <a:solidFill>
                  <a:schemeClr val="accent1"/>
                </a:solidFill>
              </a:defRPr>
            </a:lvl5pPr>
            <a:lvl6pPr lvl="5" algn="ctr" rtl="0">
              <a:spcBef>
                <a:spcPts val="0"/>
              </a:spcBef>
              <a:spcAft>
                <a:spcPts val="0"/>
              </a:spcAft>
              <a:buClr>
                <a:schemeClr val="accent1"/>
              </a:buClr>
              <a:buSzPts val="3500"/>
              <a:buNone/>
              <a:defRPr sz="3500">
                <a:solidFill>
                  <a:schemeClr val="accent1"/>
                </a:solidFill>
              </a:defRPr>
            </a:lvl6pPr>
            <a:lvl7pPr lvl="6" algn="ctr" rtl="0">
              <a:spcBef>
                <a:spcPts val="0"/>
              </a:spcBef>
              <a:spcAft>
                <a:spcPts val="0"/>
              </a:spcAft>
              <a:buClr>
                <a:schemeClr val="accent1"/>
              </a:buClr>
              <a:buSzPts val="3500"/>
              <a:buNone/>
              <a:defRPr sz="3500">
                <a:solidFill>
                  <a:schemeClr val="accent1"/>
                </a:solidFill>
              </a:defRPr>
            </a:lvl7pPr>
            <a:lvl8pPr lvl="7" algn="ctr" rtl="0">
              <a:spcBef>
                <a:spcPts val="0"/>
              </a:spcBef>
              <a:spcAft>
                <a:spcPts val="0"/>
              </a:spcAft>
              <a:buClr>
                <a:schemeClr val="accent1"/>
              </a:buClr>
              <a:buSzPts val="3500"/>
              <a:buNone/>
              <a:defRPr sz="3500">
                <a:solidFill>
                  <a:schemeClr val="accent1"/>
                </a:solidFill>
              </a:defRPr>
            </a:lvl8pPr>
            <a:lvl9pPr lvl="8" algn="ctr" rtl="0">
              <a:spcBef>
                <a:spcPts val="0"/>
              </a:spcBef>
              <a:spcAft>
                <a:spcPts val="0"/>
              </a:spcAft>
              <a:buClr>
                <a:schemeClr val="accent1"/>
              </a:buClr>
              <a:buSzPts val="3500"/>
              <a:buNone/>
              <a:defRPr sz="3500">
                <a:solidFill>
                  <a:schemeClr val="accent1"/>
                </a:solidFill>
              </a:defRPr>
            </a:lvl9pPr>
          </a:lstStyle>
          <a:p>
            <a:endParaRPr/>
          </a:p>
        </p:txBody>
      </p:sp>
      <p:sp>
        <p:nvSpPr>
          <p:cNvPr id="342" name="Google Shape;342;p18"/>
          <p:cNvSpPr txBox="1">
            <a:spLocks noGrp="1"/>
          </p:cNvSpPr>
          <p:nvPr>
            <p:ph type="subTitle" idx="1"/>
          </p:nvPr>
        </p:nvSpPr>
        <p:spPr>
          <a:xfrm>
            <a:off x="686650" y="2920085"/>
            <a:ext cx="2558700" cy="128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43" name="Google Shape;343;p18"/>
          <p:cNvSpPr/>
          <p:nvPr/>
        </p:nvSpPr>
        <p:spPr>
          <a:xfrm>
            <a:off x="8043208" y="4513629"/>
            <a:ext cx="168640" cy="159940"/>
          </a:xfrm>
          <a:custGeom>
            <a:avLst/>
            <a:gdLst/>
            <a:ahLst/>
            <a:cxnLst/>
            <a:rect l="l" t="t" r="r" b="b"/>
            <a:pathLst>
              <a:path w="2389" h="2266" extrusionOk="0">
                <a:moveTo>
                  <a:pt x="1199" y="0"/>
                </a:moveTo>
                <a:cubicBezTo>
                  <a:pt x="1195" y="0"/>
                  <a:pt x="1189" y="3"/>
                  <a:pt x="1183" y="9"/>
                </a:cubicBezTo>
                <a:lnTo>
                  <a:pt x="831" y="737"/>
                </a:lnTo>
                <a:cubicBezTo>
                  <a:pt x="831" y="737"/>
                  <a:pt x="819" y="737"/>
                  <a:pt x="819" y="748"/>
                </a:cubicBezTo>
                <a:lnTo>
                  <a:pt x="23" y="862"/>
                </a:lnTo>
                <a:cubicBezTo>
                  <a:pt x="12" y="862"/>
                  <a:pt x="0" y="873"/>
                  <a:pt x="12" y="885"/>
                </a:cubicBezTo>
                <a:lnTo>
                  <a:pt x="592" y="1442"/>
                </a:lnTo>
                <a:cubicBezTo>
                  <a:pt x="592" y="1453"/>
                  <a:pt x="592" y="1453"/>
                  <a:pt x="592" y="1453"/>
                </a:cubicBezTo>
                <a:lnTo>
                  <a:pt x="455" y="2250"/>
                </a:lnTo>
                <a:cubicBezTo>
                  <a:pt x="455" y="2258"/>
                  <a:pt x="461" y="2266"/>
                  <a:pt x="468" y="2266"/>
                </a:cubicBezTo>
                <a:cubicBezTo>
                  <a:pt x="471" y="2266"/>
                  <a:pt x="475" y="2264"/>
                  <a:pt x="478" y="2261"/>
                </a:cubicBezTo>
                <a:lnTo>
                  <a:pt x="1195" y="1897"/>
                </a:lnTo>
                <a:cubicBezTo>
                  <a:pt x="1195" y="1891"/>
                  <a:pt x="1195" y="1888"/>
                  <a:pt x="1196" y="1888"/>
                </a:cubicBezTo>
                <a:cubicBezTo>
                  <a:pt x="1198" y="1888"/>
                  <a:pt x="1200" y="1891"/>
                  <a:pt x="1206" y="1897"/>
                </a:cubicBezTo>
                <a:lnTo>
                  <a:pt x="1911" y="2261"/>
                </a:lnTo>
                <a:cubicBezTo>
                  <a:pt x="1915" y="2264"/>
                  <a:pt x="1918" y="2266"/>
                  <a:pt x="1921" y="2266"/>
                </a:cubicBezTo>
                <a:cubicBezTo>
                  <a:pt x="1928" y="2266"/>
                  <a:pt x="1934" y="2258"/>
                  <a:pt x="1934" y="2250"/>
                </a:cubicBezTo>
                <a:lnTo>
                  <a:pt x="1798" y="1453"/>
                </a:lnTo>
                <a:cubicBezTo>
                  <a:pt x="1798" y="1453"/>
                  <a:pt x="1798" y="1453"/>
                  <a:pt x="1809" y="1442"/>
                </a:cubicBezTo>
                <a:lnTo>
                  <a:pt x="2378" y="885"/>
                </a:lnTo>
                <a:cubicBezTo>
                  <a:pt x="2389" y="873"/>
                  <a:pt x="2389" y="862"/>
                  <a:pt x="2378" y="862"/>
                </a:cubicBezTo>
                <a:lnTo>
                  <a:pt x="1581" y="748"/>
                </a:lnTo>
                <a:cubicBezTo>
                  <a:pt x="1570" y="737"/>
                  <a:pt x="1570" y="737"/>
                  <a:pt x="1570" y="737"/>
                </a:cubicBezTo>
                <a:lnTo>
                  <a:pt x="1206" y="9"/>
                </a:lnTo>
                <a:cubicBezTo>
                  <a:pt x="1206" y="3"/>
                  <a:pt x="1203"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CUSTOM_19">
    <p:spTree>
      <p:nvGrpSpPr>
        <p:cNvPr id="1" name="Shape 389"/>
        <p:cNvGrpSpPr/>
        <p:nvPr/>
      </p:nvGrpSpPr>
      <p:grpSpPr>
        <a:xfrm>
          <a:off x="0" y="0"/>
          <a:ext cx="0" cy="0"/>
          <a:chOff x="0" y="0"/>
          <a:chExt cx="0" cy="0"/>
        </a:xfrm>
      </p:grpSpPr>
      <p:sp>
        <p:nvSpPr>
          <p:cNvPr id="395" name="Google Shape;395;p20"/>
          <p:cNvSpPr txBox="1">
            <a:spLocks noGrp="1"/>
          </p:cNvSpPr>
          <p:nvPr>
            <p:ph type="title"/>
          </p:nvPr>
        </p:nvSpPr>
        <p:spPr>
          <a:xfrm>
            <a:off x="701600" y="627400"/>
            <a:ext cx="7729200" cy="502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chemeClr val="accent1"/>
              </a:buClr>
              <a:buSzPts val="3500"/>
              <a:buNone/>
              <a:defRPr sz="3500">
                <a:solidFill>
                  <a:schemeClr val="accent1"/>
                </a:solidFill>
              </a:defRPr>
            </a:lvl1pPr>
            <a:lvl2pPr lvl="1" algn="ctr" rtl="0">
              <a:spcBef>
                <a:spcPts val="0"/>
              </a:spcBef>
              <a:spcAft>
                <a:spcPts val="0"/>
              </a:spcAft>
              <a:buClr>
                <a:schemeClr val="accent1"/>
              </a:buClr>
              <a:buSzPts val="3500"/>
              <a:buNone/>
              <a:defRPr sz="3500">
                <a:solidFill>
                  <a:schemeClr val="accent1"/>
                </a:solidFill>
              </a:defRPr>
            </a:lvl2pPr>
            <a:lvl3pPr lvl="2" algn="ctr" rtl="0">
              <a:spcBef>
                <a:spcPts val="0"/>
              </a:spcBef>
              <a:spcAft>
                <a:spcPts val="0"/>
              </a:spcAft>
              <a:buClr>
                <a:schemeClr val="accent1"/>
              </a:buClr>
              <a:buSzPts val="3500"/>
              <a:buNone/>
              <a:defRPr sz="3500">
                <a:solidFill>
                  <a:schemeClr val="accent1"/>
                </a:solidFill>
              </a:defRPr>
            </a:lvl3pPr>
            <a:lvl4pPr lvl="3" algn="ctr" rtl="0">
              <a:spcBef>
                <a:spcPts val="0"/>
              </a:spcBef>
              <a:spcAft>
                <a:spcPts val="0"/>
              </a:spcAft>
              <a:buClr>
                <a:schemeClr val="accent1"/>
              </a:buClr>
              <a:buSzPts val="3500"/>
              <a:buNone/>
              <a:defRPr sz="3500">
                <a:solidFill>
                  <a:schemeClr val="accent1"/>
                </a:solidFill>
              </a:defRPr>
            </a:lvl4pPr>
            <a:lvl5pPr lvl="4" algn="ctr" rtl="0">
              <a:spcBef>
                <a:spcPts val="0"/>
              </a:spcBef>
              <a:spcAft>
                <a:spcPts val="0"/>
              </a:spcAft>
              <a:buClr>
                <a:schemeClr val="accent1"/>
              </a:buClr>
              <a:buSzPts val="3500"/>
              <a:buNone/>
              <a:defRPr sz="3500">
                <a:solidFill>
                  <a:schemeClr val="accent1"/>
                </a:solidFill>
              </a:defRPr>
            </a:lvl5pPr>
            <a:lvl6pPr lvl="5" algn="ctr" rtl="0">
              <a:spcBef>
                <a:spcPts val="0"/>
              </a:spcBef>
              <a:spcAft>
                <a:spcPts val="0"/>
              </a:spcAft>
              <a:buClr>
                <a:schemeClr val="accent1"/>
              </a:buClr>
              <a:buSzPts val="3500"/>
              <a:buNone/>
              <a:defRPr sz="3500">
                <a:solidFill>
                  <a:schemeClr val="accent1"/>
                </a:solidFill>
              </a:defRPr>
            </a:lvl6pPr>
            <a:lvl7pPr lvl="6" algn="ctr" rtl="0">
              <a:spcBef>
                <a:spcPts val="0"/>
              </a:spcBef>
              <a:spcAft>
                <a:spcPts val="0"/>
              </a:spcAft>
              <a:buClr>
                <a:schemeClr val="accent1"/>
              </a:buClr>
              <a:buSzPts val="3500"/>
              <a:buNone/>
              <a:defRPr sz="3500">
                <a:solidFill>
                  <a:schemeClr val="accent1"/>
                </a:solidFill>
              </a:defRPr>
            </a:lvl7pPr>
            <a:lvl8pPr lvl="7" algn="ctr" rtl="0">
              <a:spcBef>
                <a:spcPts val="0"/>
              </a:spcBef>
              <a:spcAft>
                <a:spcPts val="0"/>
              </a:spcAft>
              <a:buClr>
                <a:schemeClr val="accent1"/>
              </a:buClr>
              <a:buSzPts val="3500"/>
              <a:buNone/>
              <a:defRPr sz="3500">
                <a:solidFill>
                  <a:schemeClr val="accent1"/>
                </a:solidFill>
              </a:defRPr>
            </a:lvl8pPr>
            <a:lvl9pPr lvl="8" algn="ctr" rtl="0">
              <a:spcBef>
                <a:spcPts val="0"/>
              </a:spcBef>
              <a:spcAft>
                <a:spcPts val="0"/>
              </a:spcAft>
              <a:buClr>
                <a:schemeClr val="accent1"/>
              </a:buClr>
              <a:buSzPts val="3500"/>
              <a:buNone/>
              <a:defRPr sz="3500">
                <a:solidFill>
                  <a:schemeClr val="accent1"/>
                </a:solidFill>
              </a:defRPr>
            </a:lvl9pPr>
          </a:lstStyle>
          <a:p>
            <a:endParaRPr/>
          </a:p>
        </p:txBody>
      </p:sp>
      <p:sp>
        <p:nvSpPr>
          <p:cNvPr id="396" name="Google Shape;396;p20"/>
          <p:cNvSpPr txBox="1">
            <a:spLocks noGrp="1"/>
          </p:cNvSpPr>
          <p:nvPr>
            <p:ph type="title" idx="2"/>
          </p:nvPr>
        </p:nvSpPr>
        <p:spPr>
          <a:xfrm>
            <a:off x="1629137" y="2838715"/>
            <a:ext cx="2554200" cy="6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397" name="Google Shape;397;p20"/>
          <p:cNvSpPr txBox="1">
            <a:spLocks noGrp="1"/>
          </p:cNvSpPr>
          <p:nvPr>
            <p:ph type="subTitle" idx="1"/>
          </p:nvPr>
        </p:nvSpPr>
        <p:spPr>
          <a:xfrm>
            <a:off x="1775323" y="3368260"/>
            <a:ext cx="22620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8" name="Google Shape;398;p20"/>
          <p:cNvSpPr txBox="1">
            <a:spLocks noGrp="1"/>
          </p:cNvSpPr>
          <p:nvPr>
            <p:ph type="title" idx="3"/>
          </p:nvPr>
        </p:nvSpPr>
        <p:spPr>
          <a:xfrm>
            <a:off x="4960663" y="2838590"/>
            <a:ext cx="2554200" cy="6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399" name="Google Shape;399;p20"/>
          <p:cNvSpPr txBox="1">
            <a:spLocks noGrp="1"/>
          </p:cNvSpPr>
          <p:nvPr>
            <p:ph type="subTitle" idx="4"/>
          </p:nvPr>
        </p:nvSpPr>
        <p:spPr>
          <a:xfrm>
            <a:off x="5106774" y="3404435"/>
            <a:ext cx="22620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CUSTOM_7">
    <p:spTree>
      <p:nvGrpSpPr>
        <p:cNvPr id="1" name="Shape 446"/>
        <p:cNvGrpSpPr/>
        <p:nvPr/>
      </p:nvGrpSpPr>
      <p:grpSpPr>
        <a:xfrm>
          <a:off x="0" y="0"/>
          <a:ext cx="0" cy="0"/>
          <a:chOff x="0" y="0"/>
          <a:chExt cx="0" cy="0"/>
        </a:xfrm>
      </p:grpSpPr>
      <p:sp>
        <p:nvSpPr>
          <p:cNvPr id="458" name="Google Shape;458;p22"/>
          <p:cNvSpPr txBox="1">
            <a:spLocks noGrp="1"/>
          </p:cNvSpPr>
          <p:nvPr>
            <p:ph type="title"/>
          </p:nvPr>
        </p:nvSpPr>
        <p:spPr>
          <a:xfrm>
            <a:off x="1238912" y="1911098"/>
            <a:ext cx="2326200" cy="6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2800"/>
              <a:buNone/>
              <a:defRPr>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459" name="Google Shape;459;p22"/>
          <p:cNvSpPr txBox="1">
            <a:spLocks noGrp="1"/>
          </p:cNvSpPr>
          <p:nvPr>
            <p:ph type="subTitle" idx="1"/>
          </p:nvPr>
        </p:nvSpPr>
        <p:spPr>
          <a:xfrm>
            <a:off x="1228712" y="2604121"/>
            <a:ext cx="23466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0" name="Google Shape;460;p22"/>
          <p:cNvSpPr txBox="1">
            <a:spLocks noGrp="1"/>
          </p:cNvSpPr>
          <p:nvPr>
            <p:ph type="title" idx="2"/>
          </p:nvPr>
        </p:nvSpPr>
        <p:spPr>
          <a:xfrm>
            <a:off x="5578888" y="1910973"/>
            <a:ext cx="2326200" cy="6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1"/>
              </a:buClr>
              <a:buSzPts val="2800"/>
              <a:buNone/>
              <a:defRPr>
                <a:solidFill>
                  <a:schemeClr val="accent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461" name="Google Shape;461;p22"/>
          <p:cNvSpPr txBox="1">
            <a:spLocks noGrp="1"/>
          </p:cNvSpPr>
          <p:nvPr>
            <p:ph type="subTitle" idx="3"/>
          </p:nvPr>
        </p:nvSpPr>
        <p:spPr>
          <a:xfrm>
            <a:off x="5568688" y="2604121"/>
            <a:ext cx="2346600" cy="97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2" name="Google Shape;462;p22"/>
          <p:cNvSpPr/>
          <p:nvPr/>
        </p:nvSpPr>
        <p:spPr>
          <a:xfrm>
            <a:off x="8787207" y="4461610"/>
            <a:ext cx="145239" cy="137716"/>
          </a:xfrm>
          <a:custGeom>
            <a:avLst/>
            <a:gdLst/>
            <a:ahLst/>
            <a:cxnLst/>
            <a:rect l="l" t="t" r="r" b="b"/>
            <a:pathLst>
              <a:path w="2389" h="2266" extrusionOk="0">
                <a:moveTo>
                  <a:pt x="1199" y="0"/>
                </a:moveTo>
                <a:cubicBezTo>
                  <a:pt x="1195" y="0"/>
                  <a:pt x="1189" y="3"/>
                  <a:pt x="1183" y="9"/>
                </a:cubicBezTo>
                <a:lnTo>
                  <a:pt x="831" y="737"/>
                </a:lnTo>
                <a:cubicBezTo>
                  <a:pt x="831" y="737"/>
                  <a:pt x="819" y="737"/>
                  <a:pt x="819" y="748"/>
                </a:cubicBezTo>
                <a:lnTo>
                  <a:pt x="23" y="862"/>
                </a:lnTo>
                <a:cubicBezTo>
                  <a:pt x="12" y="862"/>
                  <a:pt x="0" y="873"/>
                  <a:pt x="12" y="885"/>
                </a:cubicBezTo>
                <a:lnTo>
                  <a:pt x="592" y="1442"/>
                </a:lnTo>
                <a:cubicBezTo>
                  <a:pt x="592" y="1453"/>
                  <a:pt x="592" y="1453"/>
                  <a:pt x="592" y="1453"/>
                </a:cubicBezTo>
                <a:lnTo>
                  <a:pt x="455" y="2250"/>
                </a:lnTo>
                <a:cubicBezTo>
                  <a:pt x="455" y="2258"/>
                  <a:pt x="461" y="2266"/>
                  <a:pt x="468" y="2266"/>
                </a:cubicBezTo>
                <a:cubicBezTo>
                  <a:pt x="471" y="2266"/>
                  <a:pt x="475" y="2264"/>
                  <a:pt x="478" y="2261"/>
                </a:cubicBezTo>
                <a:lnTo>
                  <a:pt x="1195" y="1897"/>
                </a:lnTo>
                <a:cubicBezTo>
                  <a:pt x="1195" y="1891"/>
                  <a:pt x="1195" y="1888"/>
                  <a:pt x="1196" y="1888"/>
                </a:cubicBezTo>
                <a:cubicBezTo>
                  <a:pt x="1198" y="1888"/>
                  <a:pt x="1200" y="1891"/>
                  <a:pt x="1206" y="1897"/>
                </a:cubicBezTo>
                <a:lnTo>
                  <a:pt x="1911" y="2261"/>
                </a:lnTo>
                <a:cubicBezTo>
                  <a:pt x="1915" y="2264"/>
                  <a:pt x="1918" y="2266"/>
                  <a:pt x="1921" y="2266"/>
                </a:cubicBezTo>
                <a:cubicBezTo>
                  <a:pt x="1928" y="2266"/>
                  <a:pt x="1934" y="2258"/>
                  <a:pt x="1934" y="2250"/>
                </a:cubicBezTo>
                <a:lnTo>
                  <a:pt x="1798" y="1453"/>
                </a:lnTo>
                <a:cubicBezTo>
                  <a:pt x="1798" y="1453"/>
                  <a:pt x="1798" y="1453"/>
                  <a:pt x="1809" y="1442"/>
                </a:cubicBezTo>
                <a:lnTo>
                  <a:pt x="2378" y="885"/>
                </a:lnTo>
                <a:cubicBezTo>
                  <a:pt x="2389" y="873"/>
                  <a:pt x="2389" y="862"/>
                  <a:pt x="2378" y="862"/>
                </a:cubicBezTo>
                <a:lnTo>
                  <a:pt x="1581" y="748"/>
                </a:lnTo>
                <a:cubicBezTo>
                  <a:pt x="1570" y="737"/>
                  <a:pt x="1570" y="737"/>
                  <a:pt x="1570" y="737"/>
                </a:cubicBezTo>
                <a:lnTo>
                  <a:pt x="1206" y="9"/>
                </a:lnTo>
                <a:cubicBezTo>
                  <a:pt x="1206" y="3"/>
                  <a:pt x="1203"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476"/>
        <p:cNvGrpSpPr/>
        <p:nvPr/>
      </p:nvGrpSpPr>
      <p:grpSpPr>
        <a:xfrm>
          <a:off x="0" y="0"/>
          <a:ext cx="0" cy="0"/>
          <a:chOff x="0" y="0"/>
          <a:chExt cx="0" cy="0"/>
        </a:xfrm>
      </p:grpSpPr>
      <p:sp>
        <p:nvSpPr>
          <p:cNvPr id="477" name="Google Shape;477;p23"/>
          <p:cNvSpPr txBox="1">
            <a:spLocks noGrp="1"/>
          </p:cNvSpPr>
          <p:nvPr>
            <p:ph type="title"/>
          </p:nvPr>
        </p:nvSpPr>
        <p:spPr>
          <a:xfrm>
            <a:off x="701600" y="627400"/>
            <a:ext cx="7729200" cy="502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chemeClr val="accent1"/>
              </a:buClr>
              <a:buSzPts val="3500"/>
              <a:buNone/>
              <a:defRPr sz="3500">
                <a:solidFill>
                  <a:schemeClr val="accent1"/>
                </a:solidFill>
              </a:defRPr>
            </a:lvl1pPr>
            <a:lvl2pPr lvl="1" algn="ctr" rtl="0">
              <a:spcBef>
                <a:spcPts val="0"/>
              </a:spcBef>
              <a:spcAft>
                <a:spcPts val="0"/>
              </a:spcAft>
              <a:buClr>
                <a:schemeClr val="accent1"/>
              </a:buClr>
              <a:buSzPts val="3500"/>
              <a:buNone/>
              <a:defRPr sz="3500">
                <a:solidFill>
                  <a:schemeClr val="accent1"/>
                </a:solidFill>
              </a:defRPr>
            </a:lvl2pPr>
            <a:lvl3pPr lvl="2" algn="ctr" rtl="0">
              <a:spcBef>
                <a:spcPts val="0"/>
              </a:spcBef>
              <a:spcAft>
                <a:spcPts val="0"/>
              </a:spcAft>
              <a:buClr>
                <a:schemeClr val="accent1"/>
              </a:buClr>
              <a:buSzPts val="3500"/>
              <a:buNone/>
              <a:defRPr sz="3500">
                <a:solidFill>
                  <a:schemeClr val="accent1"/>
                </a:solidFill>
              </a:defRPr>
            </a:lvl3pPr>
            <a:lvl4pPr lvl="3" algn="ctr" rtl="0">
              <a:spcBef>
                <a:spcPts val="0"/>
              </a:spcBef>
              <a:spcAft>
                <a:spcPts val="0"/>
              </a:spcAft>
              <a:buClr>
                <a:schemeClr val="accent1"/>
              </a:buClr>
              <a:buSzPts val="3500"/>
              <a:buNone/>
              <a:defRPr sz="3500">
                <a:solidFill>
                  <a:schemeClr val="accent1"/>
                </a:solidFill>
              </a:defRPr>
            </a:lvl4pPr>
            <a:lvl5pPr lvl="4" algn="ctr" rtl="0">
              <a:spcBef>
                <a:spcPts val="0"/>
              </a:spcBef>
              <a:spcAft>
                <a:spcPts val="0"/>
              </a:spcAft>
              <a:buClr>
                <a:schemeClr val="accent1"/>
              </a:buClr>
              <a:buSzPts val="3500"/>
              <a:buNone/>
              <a:defRPr sz="3500">
                <a:solidFill>
                  <a:schemeClr val="accent1"/>
                </a:solidFill>
              </a:defRPr>
            </a:lvl5pPr>
            <a:lvl6pPr lvl="5" algn="ctr" rtl="0">
              <a:spcBef>
                <a:spcPts val="0"/>
              </a:spcBef>
              <a:spcAft>
                <a:spcPts val="0"/>
              </a:spcAft>
              <a:buClr>
                <a:schemeClr val="accent1"/>
              </a:buClr>
              <a:buSzPts val="3500"/>
              <a:buNone/>
              <a:defRPr sz="3500">
                <a:solidFill>
                  <a:schemeClr val="accent1"/>
                </a:solidFill>
              </a:defRPr>
            </a:lvl6pPr>
            <a:lvl7pPr lvl="6" algn="ctr" rtl="0">
              <a:spcBef>
                <a:spcPts val="0"/>
              </a:spcBef>
              <a:spcAft>
                <a:spcPts val="0"/>
              </a:spcAft>
              <a:buClr>
                <a:schemeClr val="accent1"/>
              </a:buClr>
              <a:buSzPts val="3500"/>
              <a:buNone/>
              <a:defRPr sz="3500">
                <a:solidFill>
                  <a:schemeClr val="accent1"/>
                </a:solidFill>
              </a:defRPr>
            </a:lvl7pPr>
            <a:lvl8pPr lvl="7" algn="ctr" rtl="0">
              <a:spcBef>
                <a:spcPts val="0"/>
              </a:spcBef>
              <a:spcAft>
                <a:spcPts val="0"/>
              </a:spcAft>
              <a:buClr>
                <a:schemeClr val="accent1"/>
              </a:buClr>
              <a:buSzPts val="3500"/>
              <a:buNone/>
              <a:defRPr sz="3500">
                <a:solidFill>
                  <a:schemeClr val="accent1"/>
                </a:solidFill>
              </a:defRPr>
            </a:lvl8pPr>
            <a:lvl9pPr lvl="8" algn="ctr" rtl="0">
              <a:spcBef>
                <a:spcPts val="0"/>
              </a:spcBef>
              <a:spcAft>
                <a:spcPts val="0"/>
              </a:spcAft>
              <a:buClr>
                <a:schemeClr val="accent1"/>
              </a:buClr>
              <a:buSzPts val="3500"/>
              <a:buNone/>
              <a:defRPr sz="3500">
                <a:solidFill>
                  <a:schemeClr val="accent1"/>
                </a:solidFill>
              </a:defRPr>
            </a:lvl9pPr>
          </a:lstStyle>
          <a:p>
            <a:endParaRPr/>
          </a:p>
        </p:txBody>
      </p:sp>
      <p:sp>
        <p:nvSpPr>
          <p:cNvPr id="483" name="Google Shape;483;p23"/>
          <p:cNvSpPr/>
          <p:nvPr/>
        </p:nvSpPr>
        <p:spPr>
          <a:xfrm rot="5400000">
            <a:off x="308960" y="3728554"/>
            <a:ext cx="241278" cy="224956"/>
          </a:xfrm>
          <a:custGeom>
            <a:avLst/>
            <a:gdLst/>
            <a:ahLst/>
            <a:cxnLst/>
            <a:rect l="l" t="t" r="r" b="b"/>
            <a:pathLst>
              <a:path w="2853" h="2660" extrusionOk="0">
                <a:moveTo>
                  <a:pt x="1733" y="1"/>
                </a:moveTo>
                <a:cubicBezTo>
                  <a:pt x="1194" y="1"/>
                  <a:pt x="614" y="316"/>
                  <a:pt x="406" y="929"/>
                </a:cubicBezTo>
                <a:cubicBezTo>
                  <a:pt x="1" y="2156"/>
                  <a:pt x="1239" y="2596"/>
                  <a:pt x="1239" y="2596"/>
                </a:cubicBezTo>
                <a:cubicBezTo>
                  <a:pt x="1387" y="2640"/>
                  <a:pt x="1522" y="2660"/>
                  <a:pt x="1646" y="2660"/>
                </a:cubicBezTo>
                <a:cubicBezTo>
                  <a:pt x="2597" y="2660"/>
                  <a:pt x="2853" y="1481"/>
                  <a:pt x="2811" y="965"/>
                </a:cubicBezTo>
                <a:cubicBezTo>
                  <a:pt x="2769" y="316"/>
                  <a:pt x="2272" y="1"/>
                  <a:pt x="1733" y="1"/>
                </a:cubicBezTo>
                <a:close/>
              </a:path>
            </a:pathLst>
          </a:custGeom>
          <a:solidFill>
            <a:srgbClr val="FFD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CUSTOM_10">
    <p:spTree>
      <p:nvGrpSpPr>
        <p:cNvPr id="1" name="Shape 509"/>
        <p:cNvGrpSpPr/>
        <p:nvPr/>
      </p:nvGrpSpPr>
      <p:grpSpPr>
        <a:xfrm>
          <a:off x="0" y="0"/>
          <a:ext cx="0" cy="0"/>
          <a:chOff x="0" y="0"/>
          <a:chExt cx="0" cy="0"/>
        </a:xfrm>
      </p:grpSpPr>
      <p:sp>
        <p:nvSpPr>
          <p:cNvPr id="510" name="Google Shape;510;p25"/>
          <p:cNvSpPr txBox="1">
            <a:spLocks noGrp="1"/>
          </p:cNvSpPr>
          <p:nvPr>
            <p:ph type="title"/>
          </p:nvPr>
        </p:nvSpPr>
        <p:spPr>
          <a:xfrm>
            <a:off x="701600" y="627400"/>
            <a:ext cx="7729200" cy="502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chemeClr val="accent1"/>
              </a:buClr>
              <a:buSzPts val="3500"/>
              <a:buNone/>
              <a:defRPr sz="3500">
                <a:solidFill>
                  <a:schemeClr val="accent1"/>
                </a:solidFill>
              </a:defRPr>
            </a:lvl1pPr>
            <a:lvl2pPr lvl="1" algn="ctr" rtl="0">
              <a:spcBef>
                <a:spcPts val="0"/>
              </a:spcBef>
              <a:spcAft>
                <a:spcPts val="0"/>
              </a:spcAft>
              <a:buClr>
                <a:schemeClr val="accent1"/>
              </a:buClr>
              <a:buSzPts val="3500"/>
              <a:buNone/>
              <a:defRPr sz="3500">
                <a:solidFill>
                  <a:schemeClr val="accent1"/>
                </a:solidFill>
              </a:defRPr>
            </a:lvl2pPr>
            <a:lvl3pPr lvl="2" algn="ctr" rtl="0">
              <a:spcBef>
                <a:spcPts val="0"/>
              </a:spcBef>
              <a:spcAft>
                <a:spcPts val="0"/>
              </a:spcAft>
              <a:buClr>
                <a:schemeClr val="accent1"/>
              </a:buClr>
              <a:buSzPts val="3500"/>
              <a:buNone/>
              <a:defRPr sz="3500">
                <a:solidFill>
                  <a:schemeClr val="accent1"/>
                </a:solidFill>
              </a:defRPr>
            </a:lvl3pPr>
            <a:lvl4pPr lvl="3" algn="ctr" rtl="0">
              <a:spcBef>
                <a:spcPts val="0"/>
              </a:spcBef>
              <a:spcAft>
                <a:spcPts val="0"/>
              </a:spcAft>
              <a:buClr>
                <a:schemeClr val="accent1"/>
              </a:buClr>
              <a:buSzPts val="3500"/>
              <a:buNone/>
              <a:defRPr sz="3500">
                <a:solidFill>
                  <a:schemeClr val="accent1"/>
                </a:solidFill>
              </a:defRPr>
            </a:lvl4pPr>
            <a:lvl5pPr lvl="4" algn="ctr" rtl="0">
              <a:spcBef>
                <a:spcPts val="0"/>
              </a:spcBef>
              <a:spcAft>
                <a:spcPts val="0"/>
              </a:spcAft>
              <a:buClr>
                <a:schemeClr val="accent1"/>
              </a:buClr>
              <a:buSzPts val="3500"/>
              <a:buNone/>
              <a:defRPr sz="3500">
                <a:solidFill>
                  <a:schemeClr val="accent1"/>
                </a:solidFill>
              </a:defRPr>
            </a:lvl5pPr>
            <a:lvl6pPr lvl="5" algn="ctr" rtl="0">
              <a:spcBef>
                <a:spcPts val="0"/>
              </a:spcBef>
              <a:spcAft>
                <a:spcPts val="0"/>
              </a:spcAft>
              <a:buClr>
                <a:schemeClr val="accent1"/>
              </a:buClr>
              <a:buSzPts val="3500"/>
              <a:buNone/>
              <a:defRPr sz="3500">
                <a:solidFill>
                  <a:schemeClr val="accent1"/>
                </a:solidFill>
              </a:defRPr>
            </a:lvl6pPr>
            <a:lvl7pPr lvl="6" algn="ctr" rtl="0">
              <a:spcBef>
                <a:spcPts val="0"/>
              </a:spcBef>
              <a:spcAft>
                <a:spcPts val="0"/>
              </a:spcAft>
              <a:buClr>
                <a:schemeClr val="accent1"/>
              </a:buClr>
              <a:buSzPts val="3500"/>
              <a:buNone/>
              <a:defRPr sz="3500">
                <a:solidFill>
                  <a:schemeClr val="accent1"/>
                </a:solidFill>
              </a:defRPr>
            </a:lvl7pPr>
            <a:lvl8pPr lvl="7" algn="ctr" rtl="0">
              <a:spcBef>
                <a:spcPts val="0"/>
              </a:spcBef>
              <a:spcAft>
                <a:spcPts val="0"/>
              </a:spcAft>
              <a:buClr>
                <a:schemeClr val="accent1"/>
              </a:buClr>
              <a:buSzPts val="3500"/>
              <a:buNone/>
              <a:defRPr sz="3500">
                <a:solidFill>
                  <a:schemeClr val="accent1"/>
                </a:solidFill>
              </a:defRPr>
            </a:lvl8pPr>
            <a:lvl9pPr lvl="8" algn="ctr" rtl="0">
              <a:spcBef>
                <a:spcPts val="0"/>
              </a:spcBef>
              <a:spcAft>
                <a:spcPts val="0"/>
              </a:spcAft>
              <a:buClr>
                <a:schemeClr val="accent1"/>
              </a:buClr>
              <a:buSzPts val="3500"/>
              <a:buNone/>
              <a:defRPr sz="3500">
                <a:solidFill>
                  <a:schemeClr val="accent1"/>
                </a:solidFill>
              </a:defRPr>
            </a:lvl9pPr>
          </a:lstStyle>
          <a:p>
            <a:endParaRPr/>
          </a:p>
        </p:txBody>
      </p:sp>
      <p:sp>
        <p:nvSpPr>
          <p:cNvPr id="511" name="Google Shape;511;p25"/>
          <p:cNvSpPr/>
          <p:nvPr/>
        </p:nvSpPr>
        <p:spPr>
          <a:xfrm>
            <a:off x="8354444" y="4555535"/>
            <a:ext cx="145239" cy="137716"/>
          </a:xfrm>
          <a:custGeom>
            <a:avLst/>
            <a:gdLst/>
            <a:ahLst/>
            <a:cxnLst/>
            <a:rect l="l" t="t" r="r" b="b"/>
            <a:pathLst>
              <a:path w="2389" h="2266" extrusionOk="0">
                <a:moveTo>
                  <a:pt x="1199" y="0"/>
                </a:moveTo>
                <a:cubicBezTo>
                  <a:pt x="1195" y="0"/>
                  <a:pt x="1189" y="3"/>
                  <a:pt x="1183" y="9"/>
                </a:cubicBezTo>
                <a:lnTo>
                  <a:pt x="831" y="737"/>
                </a:lnTo>
                <a:cubicBezTo>
                  <a:pt x="831" y="737"/>
                  <a:pt x="819" y="737"/>
                  <a:pt x="819" y="748"/>
                </a:cubicBezTo>
                <a:lnTo>
                  <a:pt x="23" y="862"/>
                </a:lnTo>
                <a:cubicBezTo>
                  <a:pt x="12" y="862"/>
                  <a:pt x="0" y="873"/>
                  <a:pt x="12" y="885"/>
                </a:cubicBezTo>
                <a:lnTo>
                  <a:pt x="592" y="1442"/>
                </a:lnTo>
                <a:cubicBezTo>
                  <a:pt x="592" y="1453"/>
                  <a:pt x="592" y="1453"/>
                  <a:pt x="592" y="1453"/>
                </a:cubicBezTo>
                <a:lnTo>
                  <a:pt x="455" y="2250"/>
                </a:lnTo>
                <a:cubicBezTo>
                  <a:pt x="455" y="2258"/>
                  <a:pt x="461" y="2266"/>
                  <a:pt x="468" y="2266"/>
                </a:cubicBezTo>
                <a:cubicBezTo>
                  <a:pt x="471" y="2266"/>
                  <a:pt x="475" y="2264"/>
                  <a:pt x="478" y="2261"/>
                </a:cubicBezTo>
                <a:lnTo>
                  <a:pt x="1195" y="1897"/>
                </a:lnTo>
                <a:cubicBezTo>
                  <a:pt x="1195" y="1891"/>
                  <a:pt x="1195" y="1888"/>
                  <a:pt x="1196" y="1888"/>
                </a:cubicBezTo>
                <a:cubicBezTo>
                  <a:pt x="1198" y="1888"/>
                  <a:pt x="1200" y="1891"/>
                  <a:pt x="1206" y="1897"/>
                </a:cubicBezTo>
                <a:lnTo>
                  <a:pt x="1911" y="2261"/>
                </a:lnTo>
                <a:cubicBezTo>
                  <a:pt x="1915" y="2264"/>
                  <a:pt x="1918" y="2266"/>
                  <a:pt x="1921" y="2266"/>
                </a:cubicBezTo>
                <a:cubicBezTo>
                  <a:pt x="1928" y="2266"/>
                  <a:pt x="1934" y="2258"/>
                  <a:pt x="1934" y="2250"/>
                </a:cubicBezTo>
                <a:lnTo>
                  <a:pt x="1798" y="1453"/>
                </a:lnTo>
                <a:cubicBezTo>
                  <a:pt x="1798" y="1453"/>
                  <a:pt x="1798" y="1453"/>
                  <a:pt x="1809" y="1442"/>
                </a:cubicBezTo>
                <a:lnTo>
                  <a:pt x="2378" y="885"/>
                </a:lnTo>
                <a:cubicBezTo>
                  <a:pt x="2389" y="873"/>
                  <a:pt x="2389" y="862"/>
                  <a:pt x="2378" y="862"/>
                </a:cubicBezTo>
                <a:lnTo>
                  <a:pt x="1581" y="748"/>
                </a:lnTo>
                <a:cubicBezTo>
                  <a:pt x="1570" y="737"/>
                  <a:pt x="1570" y="737"/>
                  <a:pt x="1570" y="737"/>
                </a:cubicBezTo>
                <a:lnTo>
                  <a:pt x="1206" y="9"/>
                </a:lnTo>
                <a:cubicBezTo>
                  <a:pt x="1206" y="3"/>
                  <a:pt x="1203"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6">
  <p:cSld name="CUSTOM_13">
    <p:spTree>
      <p:nvGrpSpPr>
        <p:cNvPr id="1" name="Shape 578"/>
        <p:cNvGrpSpPr/>
        <p:nvPr/>
      </p:nvGrpSpPr>
      <p:grpSpPr>
        <a:xfrm>
          <a:off x="0" y="0"/>
          <a:ext cx="0" cy="0"/>
          <a:chOff x="0" y="0"/>
          <a:chExt cx="0" cy="0"/>
        </a:xfrm>
      </p:grpSpPr>
      <p:sp>
        <p:nvSpPr>
          <p:cNvPr id="579" name="Google Shape;579;p28"/>
          <p:cNvSpPr txBox="1">
            <a:spLocks noGrp="1"/>
          </p:cNvSpPr>
          <p:nvPr>
            <p:ph type="title"/>
          </p:nvPr>
        </p:nvSpPr>
        <p:spPr>
          <a:xfrm>
            <a:off x="701600" y="627400"/>
            <a:ext cx="77292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1"/>
              </a:buClr>
              <a:buSzPts val="3500"/>
              <a:buNone/>
              <a:defRPr sz="3500">
                <a:solidFill>
                  <a:schemeClr val="accent1"/>
                </a:solidFill>
              </a:defRPr>
            </a:lvl1pPr>
            <a:lvl2pPr lvl="1" rtl="0">
              <a:spcBef>
                <a:spcPts val="0"/>
              </a:spcBef>
              <a:spcAft>
                <a:spcPts val="0"/>
              </a:spcAft>
              <a:buClr>
                <a:schemeClr val="accent1"/>
              </a:buClr>
              <a:buSzPts val="3500"/>
              <a:buNone/>
              <a:defRPr sz="3500">
                <a:solidFill>
                  <a:schemeClr val="accent1"/>
                </a:solidFill>
              </a:defRPr>
            </a:lvl2pPr>
            <a:lvl3pPr lvl="2" rtl="0">
              <a:spcBef>
                <a:spcPts val="0"/>
              </a:spcBef>
              <a:spcAft>
                <a:spcPts val="0"/>
              </a:spcAft>
              <a:buClr>
                <a:schemeClr val="accent1"/>
              </a:buClr>
              <a:buSzPts val="3500"/>
              <a:buNone/>
              <a:defRPr sz="3500">
                <a:solidFill>
                  <a:schemeClr val="accent1"/>
                </a:solidFill>
              </a:defRPr>
            </a:lvl3pPr>
            <a:lvl4pPr lvl="3" rtl="0">
              <a:spcBef>
                <a:spcPts val="0"/>
              </a:spcBef>
              <a:spcAft>
                <a:spcPts val="0"/>
              </a:spcAft>
              <a:buClr>
                <a:schemeClr val="accent1"/>
              </a:buClr>
              <a:buSzPts val="3500"/>
              <a:buNone/>
              <a:defRPr sz="3500">
                <a:solidFill>
                  <a:schemeClr val="accent1"/>
                </a:solidFill>
              </a:defRPr>
            </a:lvl4pPr>
            <a:lvl5pPr lvl="4" rtl="0">
              <a:spcBef>
                <a:spcPts val="0"/>
              </a:spcBef>
              <a:spcAft>
                <a:spcPts val="0"/>
              </a:spcAft>
              <a:buClr>
                <a:schemeClr val="accent1"/>
              </a:buClr>
              <a:buSzPts val="3500"/>
              <a:buNone/>
              <a:defRPr sz="3500">
                <a:solidFill>
                  <a:schemeClr val="accent1"/>
                </a:solidFill>
              </a:defRPr>
            </a:lvl5pPr>
            <a:lvl6pPr lvl="5" rtl="0">
              <a:spcBef>
                <a:spcPts val="0"/>
              </a:spcBef>
              <a:spcAft>
                <a:spcPts val="0"/>
              </a:spcAft>
              <a:buClr>
                <a:schemeClr val="accent1"/>
              </a:buClr>
              <a:buSzPts val="3500"/>
              <a:buNone/>
              <a:defRPr sz="3500">
                <a:solidFill>
                  <a:schemeClr val="accent1"/>
                </a:solidFill>
              </a:defRPr>
            </a:lvl6pPr>
            <a:lvl7pPr lvl="6" rtl="0">
              <a:spcBef>
                <a:spcPts val="0"/>
              </a:spcBef>
              <a:spcAft>
                <a:spcPts val="0"/>
              </a:spcAft>
              <a:buClr>
                <a:schemeClr val="accent1"/>
              </a:buClr>
              <a:buSzPts val="3500"/>
              <a:buNone/>
              <a:defRPr sz="3500">
                <a:solidFill>
                  <a:schemeClr val="accent1"/>
                </a:solidFill>
              </a:defRPr>
            </a:lvl7pPr>
            <a:lvl8pPr lvl="7" rtl="0">
              <a:spcBef>
                <a:spcPts val="0"/>
              </a:spcBef>
              <a:spcAft>
                <a:spcPts val="0"/>
              </a:spcAft>
              <a:buClr>
                <a:schemeClr val="accent1"/>
              </a:buClr>
              <a:buSzPts val="3500"/>
              <a:buNone/>
              <a:defRPr sz="3500">
                <a:solidFill>
                  <a:schemeClr val="accent1"/>
                </a:solidFill>
              </a:defRPr>
            </a:lvl8pPr>
            <a:lvl9pPr lvl="8" rtl="0">
              <a:spcBef>
                <a:spcPts val="0"/>
              </a:spcBef>
              <a:spcAft>
                <a:spcPts val="0"/>
              </a:spcAft>
              <a:buClr>
                <a:schemeClr val="accent1"/>
              </a:buClr>
              <a:buSzPts val="3500"/>
              <a:buNone/>
              <a:defRPr sz="3500">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354854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CUSTOM_23">
    <p:spTree>
      <p:nvGrpSpPr>
        <p:cNvPr id="1" name="Shape 655"/>
        <p:cNvGrpSpPr/>
        <p:nvPr/>
      </p:nvGrpSpPr>
      <p:grpSpPr>
        <a:xfrm>
          <a:off x="0" y="0"/>
          <a:ext cx="0" cy="0"/>
          <a:chOff x="0" y="0"/>
          <a:chExt cx="0" cy="0"/>
        </a:xfrm>
      </p:grpSpPr>
      <p:sp>
        <p:nvSpPr>
          <p:cNvPr id="656" name="Google Shape;656;p31"/>
          <p:cNvSpPr txBox="1">
            <a:spLocks noGrp="1"/>
          </p:cNvSpPr>
          <p:nvPr>
            <p:ph type="title"/>
          </p:nvPr>
        </p:nvSpPr>
        <p:spPr>
          <a:xfrm>
            <a:off x="701600" y="627400"/>
            <a:ext cx="77292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1"/>
              </a:buClr>
              <a:buSzPts val="3500"/>
              <a:buNone/>
              <a:defRPr sz="3500">
                <a:solidFill>
                  <a:schemeClr val="accent1"/>
                </a:solidFill>
              </a:defRPr>
            </a:lvl1pPr>
            <a:lvl2pPr lvl="1" rtl="0">
              <a:spcBef>
                <a:spcPts val="0"/>
              </a:spcBef>
              <a:spcAft>
                <a:spcPts val="0"/>
              </a:spcAft>
              <a:buClr>
                <a:schemeClr val="accent1"/>
              </a:buClr>
              <a:buSzPts val="3500"/>
              <a:buNone/>
              <a:defRPr sz="3500">
                <a:solidFill>
                  <a:schemeClr val="accent1"/>
                </a:solidFill>
              </a:defRPr>
            </a:lvl2pPr>
            <a:lvl3pPr lvl="2" rtl="0">
              <a:spcBef>
                <a:spcPts val="0"/>
              </a:spcBef>
              <a:spcAft>
                <a:spcPts val="0"/>
              </a:spcAft>
              <a:buClr>
                <a:schemeClr val="accent1"/>
              </a:buClr>
              <a:buSzPts val="3500"/>
              <a:buNone/>
              <a:defRPr sz="3500">
                <a:solidFill>
                  <a:schemeClr val="accent1"/>
                </a:solidFill>
              </a:defRPr>
            </a:lvl3pPr>
            <a:lvl4pPr lvl="3" rtl="0">
              <a:spcBef>
                <a:spcPts val="0"/>
              </a:spcBef>
              <a:spcAft>
                <a:spcPts val="0"/>
              </a:spcAft>
              <a:buClr>
                <a:schemeClr val="accent1"/>
              </a:buClr>
              <a:buSzPts val="3500"/>
              <a:buNone/>
              <a:defRPr sz="3500">
                <a:solidFill>
                  <a:schemeClr val="accent1"/>
                </a:solidFill>
              </a:defRPr>
            </a:lvl4pPr>
            <a:lvl5pPr lvl="4" rtl="0">
              <a:spcBef>
                <a:spcPts val="0"/>
              </a:spcBef>
              <a:spcAft>
                <a:spcPts val="0"/>
              </a:spcAft>
              <a:buClr>
                <a:schemeClr val="accent1"/>
              </a:buClr>
              <a:buSzPts val="3500"/>
              <a:buNone/>
              <a:defRPr sz="3500">
                <a:solidFill>
                  <a:schemeClr val="accent1"/>
                </a:solidFill>
              </a:defRPr>
            </a:lvl5pPr>
            <a:lvl6pPr lvl="5" rtl="0">
              <a:spcBef>
                <a:spcPts val="0"/>
              </a:spcBef>
              <a:spcAft>
                <a:spcPts val="0"/>
              </a:spcAft>
              <a:buClr>
                <a:schemeClr val="accent1"/>
              </a:buClr>
              <a:buSzPts val="3500"/>
              <a:buNone/>
              <a:defRPr sz="3500">
                <a:solidFill>
                  <a:schemeClr val="accent1"/>
                </a:solidFill>
              </a:defRPr>
            </a:lvl6pPr>
            <a:lvl7pPr lvl="6" rtl="0">
              <a:spcBef>
                <a:spcPts val="0"/>
              </a:spcBef>
              <a:spcAft>
                <a:spcPts val="0"/>
              </a:spcAft>
              <a:buClr>
                <a:schemeClr val="accent1"/>
              </a:buClr>
              <a:buSzPts val="3500"/>
              <a:buNone/>
              <a:defRPr sz="3500">
                <a:solidFill>
                  <a:schemeClr val="accent1"/>
                </a:solidFill>
              </a:defRPr>
            </a:lvl7pPr>
            <a:lvl8pPr lvl="7" rtl="0">
              <a:spcBef>
                <a:spcPts val="0"/>
              </a:spcBef>
              <a:spcAft>
                <a:spcPts val="0"/>
              </a:spcAft>
              <a:buClr>
                <a:schemeClr val="accent1"/>
              </a:buClr>
              <a:buSzPts val="3500"/>
              <a:buNone/>
              <a:defRPr sz="3500">
                <a:solidFill>
                  <a:schemeClr val="accent1"/>
                </a:solidFill>
              </a:defRPr>
            </a:lvl8pPr>
            <a:lvl9pPr lvl="8" rtl="0">
              <a:spcBef>
                <a:spcPts val="0"/>
              </a:spcBef>
              <a:spcAft>
                <a:spcPts val="0"/>
              </a:spcAft>
              <a:buClr>
                <a:schemeClr val="accent1"/>
              </a:buClr>
              <a:buSzPts val="3500"/>
              <a:buNone/>
              <a:defRPr sz="3500">
                <a:solidFill>
                  <a:schemeClr val="accent1"/>
                </a:solidFill>
              </a:defRPr>
            </a:lvl9pPr>
          </a:lstStyle>
          <a:p>
            <a:endParaRPr/>
          </a:p>
        </p:txBody>
      </p:sp>
      <p:sp>
        <p:nvSpPr>
          <p:cNvPr id="672" name="Google Shape;672;p31"/>
          <p:cNvSpPr txBox="1">
            <a:spLocks noGrp="1"/>
          </p:cNvSpPr>
          <p:nvPr>
            <p:ph type="subTitle" idx="1"/>
          </p:nvPr>
        </p:nvSpPr>
        <p:spPr>
          <a:xfrm>
            <a:off x="4114925" y="1460750"/>
            <a:ext cx="3508200" cy="166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CUSTOM_18">
    <p:spTree>
      <p:nvGrpSpPr>
        <p:cNvPr id="1" name="Shape 738"/>
        <p:cNvGrpSpPr/>
        <p:nvPr/>
      </p:nvGrpSpPr>
      <p:grpSpPr>
        <a:xfrm>
          <a:off x="0" y="0"/>
          <a:ext cx="0" cy="0"/>
          <a:chOff x="0" y="0"/>
          <a:chExt cx="0" cy="0"/>
        </a:xfrm>
      </p:grpSpPr>
      <p:sp>
        <p:nvSpPr>
          <p:cNvPr id="739" name="Google Shape;739;p35"/>
          <p:cNvSpPr txBox="1">
            <a:spLocks noGrp="1"/>
          </p:cNvSpPr>
          <p:nvPr>
            <p:ph type="body" idx="1"/>
          </p:nvPr>
        </p:nvSpPr>
        <p:spPr>
          <a:xfrm>
            <a:off x="701600" y="2088045"/>
            <a:ext cx="4321800" cy="1373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40" name="Google Shape;740;p35"/>
          <p:cNvSpPr txBox="1">
            <a:spLocks noGrp="1"/>
          </p:cNvSpPr>
          <p:nvPr>
            <p:ph type="title"/>
          </p:nvPr>
        </p:nvSpPr>
        <p:spPr>
          <a:xfrm>
            <a:off x="701600" y="1068679"/>
            <a:ext cx="3468000" cy="502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1"/>
              </a:buClr>
              <a:buSzPts val="5000"/>
              <a:buNone/>
              <a:defRPr sz="5000">
                <a:solidFill>
                  <a:schemeClr val="accent1"/>
                </a:solidFill>
              </a:defRPr>
            </a:lvl1pPr>
            <a:lvl2pPr lvl="1" rtl="0">
              <a:spcBef>
                <a:spcPts val="0"/>
              </a:spcBef>
              <a:spcAft>
                <a:spcPts val="0"/>
              </a:spcAft>
              <a:buClr>
                <a:schemeClr val="accent1"/>
              </a:buClr>
              <a:buSzPts val="4800"/>
              <a:buNone/>
              <a:defRPr sz="4800">
                <a:solidFill>
                  <a:schemeClr val="accent1"/>
                </a:solidFill>
              </a:defRPr>
            </a:lvl2pPr>
            <a:lvl3pPr lvl="2" rtl="0">
              <a:spcBef>
                <a:spcPts val="0"/>
              </a:spcBef>
              <a:spcAft>
                <a:spcPts val="0"/>
              </a:spcAft>
              <a:buClr>
                <a:schemeClr val="accent1"/>
              </a:buClr>
              <a:buSzPts val="4800"/>
              <a:buNone/>
              <a:defRPr sz="4800">
                <a:solidFill>
                  <a:schemeClr val="accent1"/>
                </a:solidFill>
              </a:defRPr>
            </a:lvl3pPr>
            <a:lvl4pPr lvl="3" rtl="0">
              <a:spcBef>
                <a:spcPts val="0"/>
              </a:spcBef>
              <a:spcAft>
                <a:spcPts val="0"/>
              </a:spcAft>
              <a:buClr>
                <a:schemeClr val="accent1"/>
              </a:buClr>
              <a:buSzPts val="4800"/>
              <a:buNone/>
              <a:defRPr sz="4800">
                <a:solidFill>
                  <a:schemeClr val="accent1"/>
                </a:solidFill>
              </a:defRPr>
            </a:lvl4pPr>
            <a:lvl5pPr lvl="4" rtl="0">
              <a:spcBef>
                <a:spcPts val="0"/>
              </a:spcBef>
              <a:spcAft>
                <a:spcPts val="0"/>
              </a:spcAft>
              <a:buClr>
                <a:schemeClr val="accent1"/>
              </a:buClr>
              <a:buSzPts val="4800"/>
              <a:buNone/>
              <a:defRPr sz="4800">
                <a:solidFill>
                  <a:schemeClr val="accent1"/>
                </a:solidFill>
              </a:defRPr>
            </a:lvl5pPr>
            <a:lvl6pPr lvl="5" rtl="0">
              <a:spcBef>
                <a:spcPts val="0"/>
              </a:spcBef>
              <a:spcAft>
                <a:spcPts val="0"/>
              </a:spcAft>
              <a:buClr>
                <a:schemeClr val="accent1"/>
              </a:buClr>
              <a:buSzPts val="4800"/>
              <a:buNone/>
              <a:defRPr sz="4800">
                <a:solidFill>
                  <a:schemeClr val="accent1"/>
                </a:solidFill>
              </a:defRPr>
            </a:lvl6pPr>
            <a:lvl7pPr lvl="6" rtl="0">
              <a:spcBef>
                <a:spcPts val="0"/>
              </a:spcBef>
              <a:spcAft>
                <a:spcPts val="0"/>
              </a:spcAft>
              <a:buClr>
                <a:schemeClr val="accent1"/>
              </a:buClr>
              <a:buSzPts val="4800"/>
              <a:buNone/>
              <a:defRPr sz="4800">
                <a:solidFill>
                  <a:schemeClr val="accent1"/>
                </a:solidFill>
              </a:defRPr>
            </a:lvl7pPr>
            <a:lvl8pPr lvl="7" rtl="0">
              <a:spcBef>
                <a:spcPts val="0"/>
              </a:spcBef>
              <a:spcAft>
                <a:spcPts val="0"/>
              </a:spcAft>
              <a:buClr>
                <a:schemeClr val="accent1"/>
              </a:buClr>
              <a:buSzPts val="4800"/>
              <a:buNone/>
              <a:defRPr sz="4800">
                <a:solidFill>
                  <a:schemeClr val="accent1"/>
                </a:solidFill>
              </a:defRPr>
            </a:lvl8pPr>
            <a:lvl9pPr lvl="8" rtl="0">
              <a:spcBef>
                <a:spcPts val="0"/>
              </a:spcBef>
              <a:spcAft>
                <a:spcPts val="0"/>
              </a:spcAft>
              <a:buClr>
                <a:schemeClr val="accent1"/>
              </a:buClr>
              <a:buSzPts val="4800"/>
              <a:buNone/>
              <a:defRPr sz="4800">
                <a:solidFill>
                  <a:schemeClr val="accent1"/>
                </a:solidFill>
              </a:defRPr>
            </a:lvl9pPr>
          </a:lstStyle>
          <a:p>
            <a:endParaRPr dirty="0"/>
          </a:p>
        </p:txBody>
      </p:sp>
      <p:sp>
        <p:nvSpPr>
          <p:cNvPr id="741" name="Google Shape;741;p35"/>
          <p:cNvSpPr txBox="1"/>
          <p:nvPr/>
        </p:nvSpPr>
        <p:spPr>
          <a:xfrm>
            <a:off x="701600" y="3272373"/>
            <a:ext cx="4017300" cy="9498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900" dirty="0">
                <a:solidFill>
                  <a:schemeClr val="accent1"/>
                </a:solidFill>
                <a:latin typeface="Montserrat"/>
                <a:ea typeface="Montserrat"/>
                <a:cs typeface="Montserrat"/>
                <a:sym typeface="Montserrat"/>
              </a:rPr>
              <a:t>CREDITS: This presentation template was created by </a:t>
            </a:r>
            <a:r>
              <a:rPr lang="en" sz="900" b="1" dirty="0">
                <a:solidFill>
                  <a:schemeClr val="accent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900" dirty="0">
                <a:solidFill>
                  <a:schemeClr val="accent1"/>
                </a:solidFill>
                <a:latin typeface="Montserrat"/>
                <a:ea typeface="Montserrat"/>
                <a:cs typeface="Montserrat"/>
                <a:sym typeface="Montserrat"/>
              </a:rPr>
              <a:t>, including icons by </a:t>
            </a:r>
            <a:r>
              <a:rPr lang="en" sz="900" b="1" dirty="0">
                <a:solidFill>
                  <a:schemeClr val="accent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900" dirty="0">
                <a:solidFill>
                  <a:schemeClr val="accent1"/>
                </a:solidFill>
                <a:latin typeface="Montserrat"/>
                <a:ea typeface="Montserrat"/>
                <a:cs typeface="Montserrat"/>
                <a:sym typeface="Montserrat"/>
              </a:rPr>
              <a:t>, and infographics &amp; images by </a:t>
            </a:r>
            <a:r>
              <a:rPr lang="en" sz="900" b="1" dirty="0">
                <a:solidFill>
                  <a:schemeClr val="accent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900" dirty="0">
              <a:solidFill>
                <a:schemeClr val="accent1"/>
              </a:solidFill>
              <a:latin typeface="Montserrat"/>
              <a:ea typeface="Montserrat"/>
              <a:cs typeface="Montserrat"/>
              <a:sym typeface="Montserrat"/>
            </a:endParaRPr>
          </a:p>
        </p:txBody>
      </p:sp>
      <p:sp>
        <p:nvSpPr>
          <p:cNvPr id="742" name="Google Shape;742;p35"/>
          <p:cNvSpPr txBox="1">
            <a:spLocks noGrp="1"/>
          </p:cNvSpPr>
          <p:nvPr>
            <p:ph type="subTitle" idx="2"/>
          </p:nvPr>
        </p:nvSpPr>
        <p:spPr>
          <a:xfrm>
            <a:off x="701600" y="1832495"/>
            <a:ext cx="3332400" cy="40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76"/>
        <p:cNvGrpSpPr/>
        <p:nvPr/>
      </p:nvGrpSpPr>
      <p:grpSpPr>
        <a:xfrm>
          <a:off x="0" y="0"/>
          <a:ext cx="0" cy="0"/>
          <a:chOff x="0" y="0"/>
          <a:chExt cx="0" cy="0"/>
        </a:xfrm>
      </p:grpSpPr>
      <p:sp>
        <p:nvSpPr>
          <p:cNvPr id="177" name="Google Shape;177;p18"/>
          <p:cNvSpPr txBox="1">
            <a:spLocks noGrp="1"/>
          </p:cNvSpPr>
          <p:nvPr>
            <p:ph type="title"/>
          </p:nvPr>
        </p:nvSpPr>
        <p:spPr>
          <a:xfrm>
            <a:off x="713225" y="539500"/>
            <a:ext cx="7717500" cy="652200"/>
          </a:xfrm>
          <a:prstGeom prst="rect">
            <a:avLst/>
          </a:prstGeom>
        </p:spPr>
        <p:txBody>
          <a:bodyPr spcFirstLastPara="1" wrap="square" lIns="91425" tIns="91425" rIns="91425" bIns="91425" anchor="t" anchorCtr="0">
            <a:normAutofit/>
          </a:bodyPr>
          <a:lstStyle>
            <a:lvl1pPr lvl="0">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1pPr>
            <a:lvl2pPr lvl="1">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2pPr>
            <a:lvl3pPr lvl="2">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3pPr>
            <a:lvl4pPr lvl="3">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4pPr>
            <a:lvl5pPr lvl="4">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5pPr>
            <a:lvl6pPr lvl="5">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6pPr>
            <a:lvl7pPr lvl="6">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7pPr>
            <a:lvl8pPr lvl="7">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8pPr>
            <a:lvl9pPr lvl="8">
              <a:spcBef>
                <a:spcPts val="0"/>
              </a:spcBef>
              <a:spcAft>
                <a:spcPts val="0"/>
              </a:spcAft>
              <a:buClr>
                <a:srgbClr val="E94A4E"/>
              </a:buClr>
              <a:buSzPts val="3000"/>
              <a:buFont typeface="Kanit"/>
              <a:buNone/>
              <a:defRPr sz="3000" b="1">
                <a:solidFill>
                  <a:srgbClr val="E94A4E"/>
                </a:solidFill>
                <a:latin typeface="Kanit"/>
                <a:ea typeface="Kanit"/>
                <a:cs typeface="Kanit"/>
                <a:sym typeface="Kanit"/>
              </a:defRPr>
            </a:lvl9pPr>
          </a:lstStyle>
          <a:p>
            <a:endParaRPr/>
          </a:p>
        </p:txBody>
      </p:sp>
      <p:sp>
        <p:nvSpPr>
          <p:cNvPr id="178" name="Google Shape;178;p18"/>
          <p:cNvSpPr txBox="1">
            <a:spLocks noGrp="1"/>
          </p:cNvSpPr>
          <p:nvPr>
            <p:ph type="subTitle" idx="1"/>
          </p:nvPr>
        </p:nvSpPr>
        <p:spPr>
          <a:xfrm>
            <a:off x="862925" y="3187406"/>
            <a:ext cx="2419500" cy="3933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800" b="1">
                <a:solidFill>
                  <a:srgbClr val="E94A4E"/>
                </a:solidFill>
                <a:latin typeface="Kanit"/>
                <a:ea typeface="Kanit"/>
                <a:cs typeface="Kanit"/>
                <a:sym typeface="Kanit"/>
              </a:defRPr>
            </a:lvl1pPr>
            <a:lvl2pPr lvl="1" algn="ctr" rtl="0">
              <a:spcBef>
                <a:spcPts val="1200"/>
              </a:spcBef>
              <a:spcAft>
                <a:spcPts val="0"/>
              </a:spcAft>
              <a:buNone/>
              <a:defRPr sz="1800" b="1">
                <a:solidFill>
                  <a:srgbClr val="E94A4E"/>
                </a:solidFill>
                <a:latin typeface="Kanit"/>
                <a:ea typeface="Kanit"/>
                <a:cs typeface="Kanit"/>
                <a:sym typeface="Kanit"/>
              </a:defRPr>
            </a:lvl2pPr>
            <a:lvl3pPr lvl="2" algn="ctr" rtl="0">
              <a:spcBef>
                <a:spcPts val="1200"/>
              </a:spcBef>
              <a:spcAft>
                <a:spcPts val="0"/>
              </a:spcAft>
              <a:buNone/>
              <a:defRPr sz="1800" b="1">
                <a:solidFill>
                  <a:srgbClr val="E94A4E"/>
                </a:solidFill>
                <a:latin typeface="Kanit"/>
                <a:ea typeface="Kanit"/>
                <a:cs typeface="Kanit"/>
                <a:sym typeface="Kanit"/>
              </a:defRPr>
            </a:lvl3pPr>
            <a:lvl4pPr lvl="3" algn="ctr" rtl="0">
              <a:spcBef>
                <a:spcPts val="1200"/>
              </a:spcBef>
              <a:spcAft>
                <a:spcPts val="0"/>
              </a:spcAft>
              <a:buNone/>
              <a:defRPr sz="1800" b="1">
                <a:solidFill>
                  <a:srgbClr val="E94A4E"/>
                </a:solidFill>
                <a:latin typeface="Kanit"/>
                <a:ea typeface="Kanit"/>
                <a:cs typeface="Kanit"/>
                <a:sym typeface="Kanit"/>
              </a:defRPr>
            </a:lvl4pPr>
            <a:lvl5pPr lvl="4" algn="ctr" rtl="0">
              <a:spcBef>
                <a:spcPts val="1200"/>
              </a:spcBef>
              <a:spcAft>
                <a:spcPts val="0"/>
              </a:spcAft>
              <a:buNone/>
              <a:defRPr sz="1800" b="1">
                <a:solidFill>
                  <a:srgbClr val="E94A4E"/>
                </a:solidFill>
                <a:latin typeface="Kanit"/>
                <a:ea typeface="Kanit"/>
                <a:cs typeface="Kanit"/>
                <a:sym typeface="Kanit"/>
              </a:defRPr>
            </a:lvl5pPr>
            <a:lvl6pPr lvl="5" algn="ctr" rtl="0">
              <a:spcBef>
                <a:spcPts val="1200"/>
              </a:spcBef>
              <a:spcAft>
                <a:spcPts val="0"/>
              </a:spcAft>
              <a:buNone/>
              <a:defRPr sz="1800" b="1">
                <a:solidFill>
                  <a:srgbClr val="E94A4E"/>
                </a:solidFill>
                <a:latin typeface="Kanit"/>
                <a:ea typeface="Kanit"/>
                <a:cs typeface="Kanit"/>
                <a:sym typeface="Kanit"/>
              </a:defRPr>
            </a:lvl6pPr>
            <a:lvl7pPr lvl="6" algn="ctr" rtl="0">
              <a:spcBef>
                <a:spcPts val="1200"/>
              </a:spcBef>
              <a:spcAft>
                <a:spcPts val="0"/>
              </a:spcAft>
              <a:buNone/>
              <a:defRPr sz="1800" b="1">
                <a:solidFill>
                  <a:srgbClr val="E94A4E"/>
                </a:solidFill>
                <a:latin typeface="Kanit"/>
                <a:ea typeface="Kanit"/>
                <a:cs typeface="Kanit"/>
                <a:sym typeface="Kanit"/>
              </a:defRPr>
            </a:lvl7pPr>
            <a:lvl8pPr lvl="7" algn="ctr" rtl="0">
              <a:spcBef>
                <a:spcPts val="1200"/>
              </a:spcBef>
              <a:spcAft>
                <a:spcPts val="0"/>
              </a:spcAft>
              <a:buNone/>
              <a:defRPr sz="1800" b="1">
                <a:solidFill>
                  <a:srgbClr val="E94A4E"/>
                </a:solidFill>
                <a:latin typeface="Kanit"/>
                <a:ea typeface="Kanit"/>
                <a:cs typeface="Kanit"/>
                <a:sym typeface="Kanit"/>
              </a:defRPr>
            </a:lvl8pPr>
            <a:lvl9pPr lvl="8" algn="ct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79" name="Google Shape;179;p18"/>
          <p:cNvSpPr txBox="1">
            <a:spLocks noGrp="1"/>
          </p:cNvSpPr>
          <p:nvPr>
            <p:ph type="subTitle" idx="2"/>
          </p:nvPr>
        </p:nvSpPr>
        <p:spPr>
          <a:xfrm>
            <a:off x="858425" y="3578300"/>
            <a:ext cx="2416800" cy="65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80" name="Google Shape;180;p18"/>
          <p:cNvSpPr txBox="1">
            <a:spLocks noGrp="1"/>
          </p:cNvSpPr>
          <p:nvPr>
            <p:ph type="subTitle" idx="3"/>
          </p:nvPr>
        </p:nvSpPr>
        <p:spPr>
          <a:xfrm>
            <a:off x="3364500" y="3187406"/>
            <a:ext cx="2419500" cy="3933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800" b="1">
                <a:solidFill>
                  <a:srgbClr val="E94A4E"/>
                </a:solidFill>
                <a:latin typeface="Kanit"/>
                <a:ea typeface="Kanit"/>
                <a:cs typeface="Kanit"/>
                <a:sym typeface="Kanit"/>
              </a:defRPr>
            </a:lvl1pPr>
            <a:lvl2pPr lvl="1" algn="ctr" rtl="0">
              <a:spcBef>
                <a:spcPts val="1200"/>
              </a:spcBef>
              <a:spcAft>
                <a:spcPts val="0"/>
              </a:spcAft>
              <a:buNone/>
              <a:defRPr sz="1800" b="1">
                <a:solidFill>
                  <a:srgbClr val="E94A4E"/>
                </a:solidFill>
                <a:latin typeface="Kanit"/>
                <a:ea typeface="Kanit"/>
                <a:cs typeface="Kanit"/>
                <a:sym typeface="Kanit"/>
              </a:defRPr>
            </a:lvl2pPr>
            <a:lvl3pPr lvl="2" algn="ctr" rtl="0">
              <a:spcBef>
                <a:spcPts val="1200"/>
              </a:spcBef>
              <a:spcAft>
                <a:spcPts val="0"/>
              </a:spcAft>
              <a:buNone/>
              <a:defRPr sz="1800" b="1">
                <a:solidFill>
                  <a:srgbClr val="E94A4E"/>
                </a:solidFill>
                <a:latin typeface="Kanit"/>
                <a:ea typeface="Kanit"/>
                <a:cs typeface="Kanit"/>
                <a:sym typeface="Kanit"/>
              </a:defRPr>
            </a:lvl3pPr>
            <a:lvl4pPr lvl="3" algn="ctr" rtl="0">
              <a:spcBef>
                <a:spcPts val="1200"/>
              </a:spcBef>
              <a:spcAft>
                <a:spcPts val="0"/>
              </a:spcAft>
              <a:buNone/>
              <a:defRPr sz="1800" b="1">
                <a:solidFill>
                  <a:srgbClr val="E94A4E"/>
                </a:solidFill>
                <a:latin typeface="Kanit"/>
                <a:ea typeface="Kanit"/>
                <a:cs typeface="Kanit"/>
                <a:sym typeface="Kanit"/>
              </a:defRPr>
            </a:lvl4pPr>
            <a:lvl5pPr lvl="4" algn="ctr" rtl="0">
              <a:spcBef>
                <a:spcPts val="1200"/>
              </a:spcBef>
              <a:spcAft>
                <a:spcPts val="0"/>
              </a:spcAft>
              <a:buNone/>
              <a:defRPr sz="1800" b="1">
                <a:solidFill>
                  <a:srgbClr val="E94A4E"/>
                </a:solidFill>
                <a:latin typeface="Kanit"/>
                <a:ea typeface="Kanit"/>
                <a:cs typeface="Kanit"/>
                <a:sym typeface="Kanit"/>
              </a:defRPr>
            </a:lvl5pPr>
            <a:lvl6pPr lvl="5" algn="ctr" rtl="0">
              <a:spcBef>
                <a:spcPts val="1200"/>
              </a:spcBef>
              <a:spcAft>
                <a:spcPts val="0"/>
              </a:spcAft>
              <a:buNone/>
              <a:defRPr sz="1800" b="1">
                <a:solidFill>
                  <a:srgbClr val="E94A4E"/>
                </a:solidFill>
                <a:latin typeface="Kanit"/>
                <a:ea typeface="Kanit"/>
                <a:cs typeface="Kanit"/>
                <a:sym typeface="Kanit"/>
              </a:defRPr>
            </a:lvl6pPr>
            <a:lvl7pPr lvl="6" algn="ctr" rtl="0">
              <a:spcBef>
                <a:spcPts val="1200"/>
              </a:spcBef>
              <a:spcAft>
                <a:spcPts val="0"/>
              </a:spcAft>
              <a:buNone/>
              <a:defRPr sz="1800" b="1">
                <a:solidFill>
                  <a:srgbClr val="E94A4E"/>
                </a:solidFill>
                <a:latin typeface="Kanit"/>
                <a:ea typeface="Kanit"/>
                <a:cs typeface="Kanit"/>
                <a:sym typeface="Kanit"/>
              </a:defRPr>
            </a:lvl7pPr>
            <a:lvl8pPr lvl="7" algn="ctr" rtl="0">
              <a:spcBef>
                <a:spcPts val="1200"/>
              </a:spcBef>
              <a:spcAft>
                <a:spcPts val="0"/>
              </a:spcAft>
              <a:buNone/>
              <a:defRPr sz="1800" b="1">
                <a:solidFill>
                  <a:srgbClr val="E94A4E"/>
                </a:solidFill>
                <a:latin typeface="Kanit"/>
                <a:ea typeface="Kanit"/>
                <a:cs typeface="Kanit"/>
                <a:sym typeface="Kanit"/>
              </a:defRPr>
            </a:lvl8pPr>
            <a:lvl9pPr lvl="8" algn="ct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81" name="Google Shape;181;p18"/>
          <p:cNvSpPr txBox="1">
            <a:spLocks noGrp="1"/>
          </p:cNvSpPr>
          <p:nvPr>
            <p:ph type="subTitle" idx="4"/>
          </p:nvPr>
        </p:nvSpPr>
        <p:spPr>
          <a:xfrm>
            <a:off x="3360000" y="3578300"/>
            <a:ext cx="2416800" cy="65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82" name="Google Shape;182;p18"/>
          <p:cNvSpPr txBox="1">
            <a:spLocks noGrp="1"/>
          </p:cNvSpPr>
          <p:nvPr>
            <p:ph type="subTitle" idx="5"/>
          </p:nvPr>
        </p:nvSpPr>
        <p:spPr>
          <a:xfrm>
            <a:off x="5858875" y="3187406"/>
            <a:ext cx="2419500" cy="3933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1800" b="1">
                <a:solidFill>
                  <a:srgbClr val="E94A4E"/>
                </a:solidFill>
                <a:latin typeface="Kanit"/>
                <a:ea typeface="Kanit"/>
                <a:cs typeface="Kanit"/>
                <a:sym typeface="Kanit"/>
              </a:defRPr>
            </a:lvl1pPr>
            <a:lvl2pPr lvl="1" algn="ctr" rtl="0">
              <a:spcBef>
                <a:spcPts val="1200"/>
              </a:spcBef>
              <a:spcAft>
                <a:spcPts val="0"/>
              </a:spcAft>
              <a:buNone/>
              <a:defRPr sz="1800" b="1">
                <a:solidFill>
                  <a:srgbClr val="E94A4E"/>
                </a:solidFill>
                <a:latin typeface="Kanit"/>
                <a:ea typeface="Kanit"/>
                <a:cs typeface="Kanit"/>
                <a:sym typeface="Kanit"/>
              </a:defRPr>
            </a:lvl2pPr>
            <a:lvl3pPr lvl="2" algn="ctr" rtl="0">
              <a:spcBef>
                <a:spcPts val="1200"/>
              </a:spcBef>
              <a:spcAft>
                <a:spcPts val="0"/>
              </a:spcAft>
              <a:buNone/>
              <a:defRPr sz="1800" b="1">
                <a:solidFill>
                  <a:srgbClr val="E94A4E"/>
                </a:solidFill>
                <a:latin typeface="Kanit"/>
                <a:ea typeface="Kanit"/>
                <a:cs typeface="Kanit"/>
                <a:sym typeface="Kanit"/>
              </a:defRPr>
            </a:lvl3pPr>
            <a:lvl4pPr lvl="3" algn="ctr" rtl="0">
              <a:spcBef>
                <a:spcPts val="1200"/>
              </a:spcBef>
              <a:spcAft>
                <a:spcPts val="0"/>
              </a:spcAft>
              <a:buNone/>
              <a:defRPr sz="1800" b="1">
                <a:solidFill>
                  <a:srgbClr val="E94A4E"/>
                </a:solidFill>
                <a:latin typeface="Kanit"/>
                <a:ea typeface="Kanit"/>
                <a:cs typeface="Kanit"/>
                <a:sym typeface="Kanit"/>
              </a:defRPr>
            </a:lvl4pPr>
            <a:lvl5pPr lvl="4" algn="ctr" rtl="0">
              <a:spcBef>
                <a:spcPts val="1200"/>
              </a:spcBef>
              <a:spcAft>
                <a:spcPts val="0"/>
              </a:spcAft>
              <a:buNone/>
              <a:defRPr sz="1800" b="1">
                <a:solidFill>
                  <a:srgbClr val="E94A4E"/>
                </a:solidFill>
                <a:latin typeface="Kanit"/>
                <a:ea typeface="Kanit"/>
                <a:cs typeface="Kanit"/>
                <a:sym typeface="Kanit"/>
              </a:defRPr>
            </a:lvl5pPr>
            <a:lvl6pPr lvl="5" algn="ctr" rtl="0">
              <a:spcBef>
                <a:spcPts val="1200"/>
              </a:spcBef>
              <a:spcAft>
                <a:spcPts val="0"/>
              </a:spcAft>
              <a:buNone/>
              <a:defRPr sz="1800" b="1">
                <a:solidFill>
                  <a:srgbClr val="E94A4E"/>
                </a:solidFill>
                <a:latin typeface="Kanit"/>
                <a:ea typeface="Kanit"/>
                <a:cs typeface="Kanit"/>
                <a:sym typeface="Kanit"/>
              </a:defRPr>
            </a:lvl6pPr>
            <a:lvl7pPr lvl="6" algn="ctr" rtl="0">
              <a:spcBef>
                <a:spcPts val="1200"/>
              </a:spcBef>
              <a:spcAft>
                <a:spcPts val="0"/>
              </a:spcAft>
              <a:buNone/>
              <a:defRPr sz="1800" b="1">
                <a:solidFill>
                  <a:srgbClr val="E94A4E"/>
                </a:solidFill>
                <a:latin typeface="Kanit"/>
                <a:ea typeface="Kanit"/>
                <a:cs typeface="Kanit"/>
                <a:sym typeface="Kanit"/>
              </a:defRPr>
            </a:lvl7pPr>
            <a:lvl8pPr lvl="7" algn="ctr" rtl="0">
              <a:spcBef>
                <a:spcPts val="1200"/>
              </a:spcBef>
              <a:spcAft>
                <a:spcPts val="0"/>
              </a:spcAft>
              <a:buNone/>
              <a:defRPr sz="1800" b="1">
                <a:solidFill>
                  <a:srgbClr val="E94A4E"/>
                </a:solidFill>
                <a:latin typeface="Kanit"/>
                <a:ea typeface="Kanit"/>
                <a:cs typeface="Kanit"/>
                <a:sym typeface="Kanit"/>
              </a:defRPr>
            </a:lvl8pPr>
            <a:lvl9pPr lvl="8" algn="ctr" rtl="0">
              <a:spcBef>
                <a:spcPts val="1200"/>
              </a:spcBef>
              <a:spcAft>
                <a:spcPts val="1200"/>
              </a:spcAft>
              <a:buNone/>
              <a:defRPr sz="1800" b="1">
                <a:solidFill>
                  <a:srgbClr val="E94A4E"/>
                </a:solidFill>
                <a:latin typeface="Kanit"/>
                <a:ea typeface="Kanit"/>
                <a:cs typeface="Kanit"/>
                <a:sym typeface="Kanit"/>
              </a:defRPr>
            </a:lvl9pPr>
          </a:lstStyle>
          <a:p>
            <a:endParaRPr/>
          </a:p>
        </p:txBody>
      </p:sp>
      <p:sp>
        <p:nvSpPr>
          <p:cNvPr id="183" name="Google Shape;183;p18"/>
          <p:cNvSpPr txBox="1">
            <a:spLocks noGrp="1"/>
          </p:cNvSpPr>
          <p:nvPr>
            <p:ph type="subTitle" idx="6"/>
          </p:nvPr>
        </p:nvSpPr>
        <p:spPr>
          <a:xfrm>
            <a:off x="5854375" y="3578300"/>
            <a:ext cx="2416800" cy="652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None/>
              <a:defRPr sz="1400">
                <a:solidFill>
                  <a:srgbClr val="0258A1"/>
                </a:solidFill>
                <a:latin typeface="Montserrat"/>
                <a:ea typeface="Montserrat"/>
                <a:cs typeface="Montserrat"/>
                <a:sym typeface="Montserrat"/>
              </a:defRPr>
            </a:lvl1pPr>
            <a:lvl2pPr lvl="1" algn="ctr" rtl="0">
              <a:lnSpc>
                <a:spcPct val="100000"/>
              </a:lnSpc>
              <a:spcBef>
                <a:spcPts val="0"/>
              </a:spcBef>
              <a:spcAft>
                <a:spcPts val="0"/>
              </a:spcAft>
              <a:buNone/>
              <a:defRPr sz="1400">
                <a:solidFill>
                  <a:srgbClr val="0258A1"/>
                </a:solidFill>
                <a:latin typeface="Montserrat"/>
                <a:ea typeface="Montserrat"/>
                <a:cs typeface="Montserrat"/>
                <a:sym typeface="Montserrat"/>
              </a:defRPr>
            </a:lvl2pPr>
            <a:lvl3pPr lvl="2" algn="ctr" rtl="0">
              <a:lnSpc>
                <a:spcPct val="100000"/>
              </a:lnSpc>
              <a:spcBef>
                <a:spcPts val="0"/>
              </a:spcBef>
              <a:spcAft>
                <a:spcPts val="0"/>
              </a:spcAft>
              <a:buNone/>
              <a:defRPr sz="1400">
                <a:solidFill>
                  <a:srgbClr val="0258A1"/>
                </a:solidFill>
                <a:latin typeface="Montserrat"/>
                <a:ea typeface="Montserrat"/>
                <a:cs typeface="Montserrat"/>
                <a:sym typeface="Montserrat"/>
              </a:defRPr>
            </a:lvl3pPr>
            <a:lvl4pPr lvl="3" algn="ctr" rtl="0">
              <a:lnSpc>
                <a:spcPct val="100000"/>
              </a:lnSpc>
              <a:spcBef>
                <a:spcPts val="0"/>
              </a:spcBef>
              <a:spcAft>
                <a:spcPts val="0"/>
              </a:spcAft>
              <a:buNone/>
              <a:defRPr sz="1400">
                <a:solidFill>
                  <a:srgbClr val="0258A1"/>
                </a:solidFill>
                <a:latin typeface="Montserrat"/>
                <a:ea typeface="Montserrat"/>
                <a:cs typeface="Montserrat"/>
                <a:sym typeface="Montserrat"/>
              </a:defRPr>
            </a:lvl4pPr>
            <a:lvl5pPr lvl="4" algn="ctr" rtl="0">
              <a:lnSpc>
                <a:spcPct val="100000"/>
              </a:lnSpc>
              <a:spcBef>
                <a:spcPts val="0"/>
              </a:spcBef>
              <a:spcAft>
                <a:spcPts val="0"/>
              </a:spcAft>
              <a:buNone/>
              <a:defRPr sz="1400">
                <a:solidFill>
                  <a:srgbClr val="0258A1"/>
                </a:solidFill>
                <a:latin typeface="Montserrat"/>
                <a:ea typeface="Montserrat"/>
                <a:cs typeface="Montserrat"/>
                <a:sym typeface="Montserrat"/>
              </a:defRPr>
            </a:lvl5pPr>
            <a:lvl6pPr lvl="5" algn="ctr" rtl="0">
              <a:lnSpc>
                <a:spcPct val="100000"/>
              </a:lnSpc>
              <a:spcBef>
                <a:spcPts val="0"/>
              </a:spcBef>
              <a:spcAft>
                <a:spcPts val="0"/>
              </a:spcAft>
              <a:buNone/>
              <a:defRPr sz="1400">
                <a:solidFill>
                  <a:srgbClr val="0258A1"/>
                </a:solidFill>
                <a:latin typeface="Montserrat"/>
                <a:ea typeface="Montserrat"/>
                <a:cs typeface="Montserrat"/>
                <a:sym typeface="Montserrat"/>
              </a:defRPr>
            </a:lvl6pPr>
            <a:lvl7pPr lvl="6" algn="ctr" rtl="0">
              <a:lnSpc>
                <a:spcPct val="100000"/>
              </a:lnSpc>
              <a:spcBef>
                <a:spcPts val="0"/>
              </a:spcBef>
              <a:spcAft>
                <a:spcPts val="0"/>
              </a:spcAft>
              <a:buNone/>
              <a:defRPr sz="1400">
                <a:solidFill>
                  <a:srgbClr val="0258A1"/>
                </a:solidFill>
                <a:latin typeface="Montserrat"/>
                <a:ea typeface="Montserrat"/>
                <a:cs typeface="Montserrat"/>
                <a:sym typeface="Montserrat"/>
              </a:defRPr>
            </a:lvl7pPr>
            <a:lvl8pPr lvl="7" algn="ctr" rtl="0">
              <a:lnSpc>
                <a:spcPct val="100000"/>
              </a:lnSpc>
              <a:spcBef>
                <a:spcPts val="0"/>
              </a:spcBef>
              <a:spcAft>
                <a:spcPts val="0"/>
              </a:spcAft>
              <a:buNone/>
              <a:defRPr sz="1400">
                <a:solidFill>
                  <a:srgbClr val="0258A1"/>
                </a:solidFill>
                <a:latin typeface="Montserrat"/>
                <a:ea typeface="Montserrat"/>
                <a:cs typeface="Montserrat"/>
                <a:sym typeface="Montserrat"/>
              </a:defRPr>
            </a:lvl8pPr>
            <a:lvl9pPr lvl="8" algn="ctr" rtl="0">
              <a:lnSpc>
                <a:spcPct val="100000"/>
              </a:lnSpc>
              <a:spcBef>
                <a:spcPts val="0"/>
              </a:spcBef>
              <a:spcAft>
                <a:spcPts val="0"/>
              </a:spcAft>
              <a:buNone/>
              <a:defRPr sz="1400">
                <a:solidFill>
                  <a:srgbClr val="0258A1"/>
                </a:solidFill>
                <a:latin typeface="Montserrat"/>
                <a:ea typeface="Montserrat"/>
                <a:cs typeface="Montserrat"/>
                <a:sym typeface="Montserrat"/>
              </a:defRPr>
            </a:lvl9pPr>
          </a:lstStyle>
          <a:p>
            <a:endParaRPr/>
          </a:p>
        </p:txBody>
      </p:sp>
      <p:sp>
        <p:nvSpPr>
          <p:cNvPr id="184" name="Google Shape;184;p18"/>
          <p:cNvSpPr/>
          <p:nvPr/>
        </p:nvSpPr>
        <p:spPr>
          <a:xfrm>
            <a:off x="5218925" y="-1989906"/>
            <a:ext cx="2733861" cy="2950939"/>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18"/>
          <p:cNvSpPr/>
          <p:nvPr/>
        </p:nvSpPr>
        <p:spPr>
          <a:xfrm rot="8100000">
            <a:off x="-1500458" y="3802590"/>
            <a:ext cx="2733867" cy="2950945"/>
          </a:xfrm>
          <a:custGeom>
            <a:avLst/>
            <a:gdLst/>
            <a:ahLst/>
            <a:cxnLst/>
            <a:rect l="l" t="t" r="r" b="b"/>
            <a:pathLst>
              <a:path w="36409" h="39300" extrusionOk="0">
                <a:moveTo>
                  <a:pt x="9000" y="1"/>
                </a:moveTo>
                <a:cubicBezTo>
                  <a:pt x="7677" y="1"/>
                  <a:pt x="6409" y="150"/>
                  <a:pt x="5254" y="503"/>
                </a:cubicBezTo>
                <a:cubicBezTo>
                  <a:pt x="2607" y="1316"/>
                  <a:pt x="630" y="3255"/>
                  <a:pt x="328" y="7066"/>
                </a:cubicBezTo>
                <a:cubicBezTo>
                  <a:pt x="1" y="11089"/>
                  <a:pt x="1599" y="15334"/>
                  <a:pt x="2621" y="19159"/>
                </a:cubicBezTo>
                <a:cubicBezTo>
                  <a:pt x="4075" y="24622"/>
                  <a:pt x="1023" y="31632"/>
                  <a:pt x="4677" y="36439"/>
                </a:cubicBezTo>
                <a:cubicBezTo>
                  <a:pt x="6244" y="38503"/>
                  <a:pt x="8737" y="39299"/>
                  <a:pt x="11525" y="39299"/>
                </a:cubicBezTo>
                <a:cubicBezTo>
                  <a:pt x="16968" y="39299"/>
                  <a:pt x="23532" y="36262"/>
                  <a:pt x="26504" y="33688"/>
                </a:cubicBezTo>
                <a:cubicBezTo>
                  <a:pt x="32754" y="28304"/>
                  <a:pt x="36408" y="18295"/>
                  <a:pt x="31837" y="10906"/>
                </a:cubicBezTo>
                <a:cubicBezTo>
                  <a:pt x="29412" y="6988"/>
                  <a:pt x="25365" y="4289"/>
                  <a:pt x="21054" y="2678"/>
                </a:cubicBezTo>
                <a:cubicBezTo>
                  <a:pt x="17671" y="1421"/>
                  <a:pt x="13077" y="1"/>
                  <a:pt x="9000" y="1"/>
                </a:cubicBezTo>
                <a:close/>
              </a:path>
            </a:pathLst>
          </a:custGeom>
          <a:solidFill>
            <a:srgbClr val="D4E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0768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53470" y="262288"/>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
        <p:nvSpPr>
          <p:cNvPr id="3" name="Rectángulo 2"/>
          <p:cNvSpPr/>
          <p:nvPr userDrawn="1"/>
        </p:nvSpPr>
        <p:spPr>
          <a:xfrm>
            <a:off x="0" y="4535374"/>
            <a:ext cx="9160656" cy="6081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dirty="0"/>
          </a:p>
        </p:txBody>
      </p:sp>
    </p:spTree>
    <p:extLst>
      <p:ext uri="{BB962C8B-B14F-4D97-AF65-F5344CB8AC3E}">
        <p14:creationId xmlns:p14="http://schemas.microsoft.com/office/powerpoint/2010/main" val="3037727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32052" y="254632"/>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
        <p:nvSpPr>
          <p:cNvPr id="3" name="Rectángulo 2"/>
          <p:cNvSpPr/>
          <p:nvPr userDrawn="1"/>
        </p:nvSpPr>
        <p:spPr>
          <a:xfrm>
            <a:off x="0" y="4535374"/>
            <a:ext cx="9160656" cy="6081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dirty="0"/>
          </a:p>
        </p:txBody>
      </p:sp>
    </p:spTree>
    <p:extLst>
      <p:ext uri="{BB962C8B-B14F-4D97-AF65-F5344CB8AC3E}">
        <p14:creationId xmlns:p14="http://schemas.microsoft.com/office/powerpoint/2010/main" val="4247703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MAGE AND CONTENTS LAYOUT_04">
    <p:spTree>
      <p:nvGrpSpPr>
        <p:cNvPr id="1" name=""/>
        <p:cNvGrpSpPr/>
        <p:nvPr/>
      </p:nvGrpSpPr>
      <p:grpSpPr>
        <a:xfrm>
          <a:off x="0" y="0"/>
          <a:ext cx="0" cy="0"/>
          <a:chOff x="0" y="0"/>
          <a:chExt cx="0" cy="0"/>
        </a:xfrm>
      </p:grpSpPr>
      <p:sp>
        <p:nvSpPr>
          <p:cNvPr id="8" name="그림 개체 틀 2"/>
          <p:cNvSpPr>
            <a:spLocks noGrp="1"/>
          </p:cNvSpPr>
          <p:nvPr>
            <p:ph type="pic" sz="quarter" idx="14" hasCustomPrompt="1"/>
          </p:nvPr>
        </p:nvSpPr>
        <p:spPr>
          <a:xfrm>
            <a:off x="0" y="1"/>
            <a:ext cx="9144000" cy="2913017"/>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35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291397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543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32052" y="254632"/>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
        <p:nvSpPr>
          <p:cNvPr id="4" name="Rectángulo 3"/>
          <p:cNvSpPr/>
          <p:nvPr userDrawn="1"/>
        </p:nvSpPr>
        <p:spPr>
          <a:xfrm>
            <a:off x="0" y="4535374"/>
            <a:ext cx="9160656" cy="6081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dirty="0"/>
          </a:p>
        </p:txBody>
      </p:sp>
    </p:spTree>
    <p:extLst>
      <p:ext uri="{BB962C8B-B14F-4D97-AF65-F5344CB8AC3E}">
        <p14:creationId xmlns:p14="http://schemas.microsoft.com/office/powerpoint/2010/main" val="1920457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069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Images &amp; Contents">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3CD10489-647D-4424-92F3-2E31185A69B8}"/>
              </a:ext>
            </a:extLst>
          </p:cNvPr>
          <p:cNvSpPr>
            <a:spLocks noGrp="1"/>
          </p:cNvSpPr>
          <p:nvPr>
            <p:ph type="pic" sz="quarter" idx="10" hasCustomPrompt="1"/>
          </p:nvPr>
        </p:nvSpPr>
        <p:spPr>
          <a:xfrm>
            <a:off x="3170636" y="0"/>
            <a:ext cx="5973367" cy="5143500"/>
          </a:xfrm>
          <a:custGeom>
            <a:avLst/>
            <a:gdLst>
              <a:gd name="connsiteX0" fmla="*/ 7895557 w 7964489"/>
              <a:gd name="connsiteY0" fmla="*/ 1035541 h 6858000"/>
              <a:gd name="connsiteX1" fmla="*/ 6561027 w 7964489"/>
              <a:gd name="connsiteY1" fmla="*/ 6858000 h 6858000"/>
              <a:gd name="connsiteX2" fmla="*/ 3421268 w 7964489"/>
              <a:gd name="connsiteY2" fmla="*/ 6858000 h 6858000"/>
              <a:gd name="connsiteX3" fmla="*/ 4816845 w 7964489"/>
              <a:gd name="connsiteY3" fmla="*/ 380744 h 6858000"/>
              <a:gd name="connsiteX4" fmla="*/ 3224260 w 7964489"/>
              <a:gd name="connsiteY4" fmla="*/ 6858000 h 6858000"/>
              <a:gd name="connsiteX5" fmla="*/ 0 w 7964489"/>
              <a:gd name="connsiteY5" fmla="*/ 6858000 h 6858000"/>
              <a:gd name="connsiteX6" fmla="*/ 5167647 w 7964489"/>
              <a:gd name="connsiteY6" fmla="*/ 0 h 6858000"/>
              <a:gd name="connsiteX7" fmla="*/ 7964489 w 7964489"/>
              <a:gd name="connsiteY7" fmla="*/ 0 h 6858000"/>
              <a:gd name="connsiteX8" fmla="*/ 7964489 w 7964489"/>
              <a:gd name="connsiteY8" fmla="*/ 581734 h 6858000"/>
              <a:gd name="connsiteX9" fmla="*/ 3748483 w 7964489"/>
              <a:gd name="connsiteY9" fmla="*/ 59826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489" h="6858000">
                <a:moveTo>
                  <a:pt x="7895557" y="1035541"/>
                </a:moveTo>
                <a:lnTo>
                  <a:pt x="6561027" y="6858000"/>
                </a:lnTo>
                <a:lnTo>
                  <a:pt x="3421268" y="6858000"/>
                </a:lnTo>
                <a:close/>
                <a:moveTo>
                  <a:pt x="4816845" y="380744"/>
                </a:moveTo>
                <a:lnTo>
                  <a:pt x="3224260" y="6858000"/>
                </a:lnTo>
                <a:lnTo>
                  <a:pt x="0" y="6858000"/>
                </a:lnTo>
                <a:close/>
                <a:moveTo>
                  <a:pt x="5167647" y="0"/>
                </a:moveTo>
                <a:lnTo>
                  <a:pt x="7964489" y="0"/>
                </a:lnTo>
                <a:lnTo>
                  <a:pt x="7964489" y="581734"/>
                </a:lnTo>
                <a:lnTo>
                  <a:pt x="3748483" y="5982679"/>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359483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10" name="Freeform: Shape 15">
            <a:extLst>
              <a:ext uri="{FF2B5EF4-FFF2-40B4-BE49-F238E27FC236}">
                <a16:creationId xmlns:a16="http://schemas.microsoft.com/office/drawing/2014/main" id="{ABDC2505-6544-4B76-9BA3-95A8606F86A5}"/>
              </a:ext>
            </a:extLst>
          </p:cNvPr>
          <p:cNvSpPr/>
          <p:nvPr userDrawn="1"/>
        </p:nvSpPr>
        <p:spPr>
          <a:xfrm rot="18902381">
            <a:off x="1470454" y="2043783"/>
            <a:ext cx="6225103" cy="6216487"/>
          </a:xfrm>
          <a:custGeom>
            <a:avLst/>
            <a:gdLst>
              <a:gd name="connsiteX0" fmla="*/ 8260241 w 8436975"/>
              <a:gd name="connsiteY0" fmla="*/ 176734 h 8425297"/>
              <a:gd name="connsiteX1" fmla="*/ 8436975 w 8436975"/>
              <a:gd name="connsiteY1" fmla="*/ 603408 h 8425297"/>
              <a:gd name="connsiteX2" fmla="*/ 8436975 w 8436975"/>
              <a:gd name="connsiteY2" fmla="*/ 8425297 h 8425297"/>
              <a:gd name="connsiteX3" fmla="*/ 0 w 8436975"/>
              <a:gd name="connsiteY3" fmla="*/ 0 h 8425297"/>
              <a:gd name="connsiteX4" fmla="*/ 7833567 w 8436975"/>
              <a:gd name="connsiteY4" fmla="*/ 0 h 8425297"/>
              <a:gd name="connsiteX5" fmla="*/ 8260241 w 8436975"/>
              <a:gd name="connsiteY5" fmla="*/ 176734 h 842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36975" h="8425297">
                <a:moveTo>
                  <a:pt x="8260241" y="176734"/>
                </a:moveTo>
                <a:cubicBezTo>
                  <a:pt x="8369436" y="285930"/>
                  <a:pt x="8436975" y="436782"/>
                  <a:pt x="8436975" y="603408"/>
                </a:cubicBezTo>
                <a:lnTo>
                  <a:pt x="8436975" y="8425297"/>
                </a:lnTo>
                <a:lnTo>
                  <a:pt x="0" y="0"/>
                </a:lnTo>
                <a:lnTo>
                  <a:pt x="7833567" y="0"/>
                </a:lnTo>
                <a:cubicBezTo>
                  <a:pt x="8000193" y="0"/>
                  <a:pt x="8151045" y="67539"/>
                  <a:pt x="8260241" y="176734"/>
                </a:cubicBezTo>
                <a:close/>
              </a:path>
            </a:pathLst>
          </a:custGeom>
          <a:solidFill>
            <a:srgbClr val="EF0074"/>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7" name="Picture Placeholder 7">
            <a:extLst>
              <a:ext uri="{FF2B5EF4-FFF2-40B4-BE49-F238E27FC236}">
                <a16:creationId xmlns:a16="http://schemas.microsoft.com/office/drawing/2014/main" id="{7ACF7C09-5EC1-455D-9686-DB0EF6533397}"/>
              </a:ext>
            </a:extLst>
          </p:cNvPr>
          <p:cNvSpPr>
            <a:spLocks noGrp="1"/>
          </p:cNvSpPr>
          <p:nvPr>
            <p:ph type="pic" idx="10" hasCustomPrompt="1"/>
          </p:nvPr>
        </p:nvSpPr>
        <p:spPr>
          <a:xfrm>
            <a:off x="0" y="2290618"/>
            <a:ext cx="1993266" cy="1993266"/>
          </a:xfrm>
          <a:custGeom>
            <a:avLst/>
            <a:gdLst>
              <a:gd name="connsiteX0" fmla="*/ 1717874 w 3435748"/>
              <a:gd name="connsiteY0" fmla="*/ 0 h 3435748"/>
              <a:gd name="connsiteX1" fmla="*/ 1866891 w 3435748"/>
              <a:gd name="connsiteY1" fmla="*/ 61725 h 3435748"/>
              <a:gd name="connsiteX2" fmla="*/ 3374024 w 3435748"/>
              <a:gd name="connsiteY2" fmla="*/ 1568858 h 3435748"/>
              <a:gd name="connsiteX3" fmla="*/ 3374024 w 3435748"/>
              <a:gd name="connsiteY3" fmla="*/ 1866891 h 3435748"/>
              <a:gd name="connsiteX4" fmla="*/ 1866891 w 3435748"/>
              <a:gd name="connsiteY4" fmla="*/ 3374024 h 3435748"/>
              <a:gd name="connsiteX5" fmla="*/ 1568858 w 3435748"/>
              <a:gd name="connsiteY5" fmla="*/ 3374024 h 3435748"/>
              <a:gd name="connsiteX6" fmla="*/ 61725 w 3435748"/>
              <a:gd name="connsiteY6" fmla="*/ 1866891 h 3435748"/>
              <a:gd name="connsiteX7" fmla="*/ 61725 w 3435748"/>
              <a:gd name="connsiteY7" fmla="*/ 1568858 h 3435748"/>
              <a:gd name="connsiteX8" fmla="*/ 1568858 w 3435748"/>
              <a:gd name="connsiteY8" fmla="*/ 61725 h 3435748"/>
              <a:gd name="connsiteX9" fmla="*/ 1717874 w 3435748"/>
              <a:gd name="connsiteY9" fmla="*/ 0 h 34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5748" h="3435748">
                <a:moveTo>
                  <a:pt x="1717874" y="0"/>
                </a:moveTo>
                <a:cubicBezTo>
                  <a:pt x="1771807" y="0"/>
                  <a:pt x="1825741" y="20575"/>
                  <a:pt x="1866891" y="61725"/>
                </a:cubicBezTo>
                <a:lnTo>
                  <a:pt x="3374024" y="1568858"/>
                </a:lnTo>
                <a:cubicBezTo>
                  <a:pt x="3456323" y="1651157"/>
                  <a:pt x="3456323" y="1784591"/>
                  <a:pt x="3374024" y="1866891"/>
                </a:cubicBezTo>
                <a:lnTo>
                  <a:pt x="1866891" y="3374024"/>
                </a:lnTo>
                <a:cubicBezTo>
                  <a:pt x="1784591" y="3456323"/>
                  <a:pt x="1651157" y="3456323"/>
                  <a:pt x="1568858" y="3374024"/>
                </a:cubicBezTo>
                <a:lnTo>
                  <a:pt x="61725" y="1866891"/>
                </a:lnTo>
                <a:cubicBezTo>
                  <a:pt x="-20575" y="1784591"/>
                  <a:pt x="-20575" y="1651157"/>
                  <a:pt x="61725" y="1568858"/>
                </a:cubicBezTo>
                <a:lnTo>
                  <a:pt x="1568858" y="61725"/>
                </a:lnTo>
                <a:cubicBezTo>
                  <a:pt x="1610007" y="20575"/>
                  <a:pt x="1663941" y="0"/>
                  <a:pt x="1717874" y="0"/>
                </a:cubicBezTo>
                <a:close/>
              </a:path>
            </a:pathLst>
          </a:custGeom>
          <a:solidFill>
            <a:schemeClr val="bg1">
              <a:lumMod val="95000"/>
            </a:schemeClr>
          </a:solidFill>
        </p:spPr>
        <p:txBody>
          <a:bodyPr wrap="square" anchor="ctr">
            <a:noAutofit/>
          </a:bodyP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8" name="Picture Placeholder 16">
            <a:extLst>
              <a:ext uri="{FF2B5EF4-FFF2-40B4-BE49-F238E27FC236}">
                <a16:creationId xmlns:a16="http://schemas.microsoft.com/office/drawing/2014/main" id="{8B8ABDC9-EA37-4793-A1A7-DB30AE9A8885}"/>
              </a:ext>
            </a:extLst>
          </p:cNvPr>
          <p:cNvSpPr>
            <a:spLocks noGrp="1"/>
          </p:cNvSpPr>
          <p:nvPr>
            <p:ph type="pic" idx="12" hasCustomPrompt="1"/>
          </p:nvPr>
        </p:nvSpPr>
        <p:spPr>
          <a:xfrm>
            <a:off x="1536683" y="3711938"/>
            <a:ext cx="1993266" cy="1459793"/>
          </a:xfrm>
          <a:custGeom>
            <a:avLst/>
            <a:gdLst>
              <a:gd name="connsiteX0" fmla="*/ 1586109 w 3172218"/>
              <a:gd name="connsiteY0" fmla="*/ 0 h 2323213"/>
              <a:gd name="connsiteX1" fmla="*/ 1723696 w 3172218"/>
              <a:gd name="connsiteY1" fmla="*/ 56991 h 2323213"/>
              <a:gd name="connsiteX2" fmla="*/ 3115229 w 3172218"/>
              <a:gd name="connsiteY2" fmla="*/ 1448523 h 2323213"/>
              <a:gd name="connsiteX3" fmla="*/ 3115229 w 3172218"/>
              <a:gd name="connsiteY3" fmla="*/ 1723696 h 2323213"/>
              <a:gd name="connsiteX4" fmla="*/ 2515712 w 3172218"/>
              <a:gd name="connsiteY4" fmla="*/ 2323213 h 2323213"/>
              <a:gd name="connsiteX5" fmla="*/ 656508 w 3172218"/>
              <a:gd name="connsiteY5" fmla="*/ 2323213 h 2323213"/>
              <a:gd name="connsiteX6" fmla="*/ 56991 w 3172218"/>
              <a:gd name="connsiteY6" fmla="*/ 1723696 h 2323213"/>
              <a:gd name="connsiteX7" fmla="*/ 56991 w 3172218"/>
              <a:gd name="connsiteY7" fmla="*/ 1448523 h 2323213"/>
              <a:gd name="connsiteX8" fmla="*/ 1448523 w 3172218"/>
              <a:gd name="connsiteY8" fmla="*/ 56991 h 2323213"/>
              <a:gd name="connsiteX9" fmla="*/ 1586109 w 3172218"/>
              <a:gd name="connsiteY9" fmla="*/ 0 h 232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2218" h="2323213">
                <a:moveTo>
                  <a:pt x="1586109" y="0"/>
                </a:moveTo>
                <a:cubicBezTo>
                  <a:pt x="1635906" y="0"/>
                  <a:pt x="1685703" y="18997"/>
                  <a:pt x="1723696" y="56991"/>
                </a:cubicBezTo>
                <a:lnTo>
                  <a:pt x="3115229" y="1448523"/>
                </a:lnTo>
                <a:cubicBezTo>
                  <a:pt x="3191215" y="1524510"/>
                  <a:pt x="3191215" y="1647709"/>
                  <a:pt x="3115229" y="1723696"/>
                </a:cubicBezTo>
                <a:lnTo>
                  <a:pt x="2515712" y="2323213"/>
                </a:lnTo>
                <a:lnTo>
                  <a:pt x="656508" y="2323213"/>
                </a:lnTo>
                <a:lnTo>
                  <a:pt x="56991" y="1723696"/>
                </a:lnTo>
                <a:cubicBezTo>
                  <a:pt x="-18997" y="1647709"/>
                  <a:pt x="-18997" y="1524510"/>
                  <a:pt x="56991" y="1448523"/>
                </a:cubicBezTo>
                <a:lnTo>
                  <a:pt x="1448523" y="56991"/>
                </a:lnTo>
                <a:cubicBezTo>
                  <a:pt x="1486516" y="18997"/>
                  <a:pt x="1536313" y="0"/>
                  <a:pt x="1586109" y="0"/>
                </a:cubicBezTo>
                <a:close/>
              </a:path>
            </a:pathLst>
          </a:custGeom>
          <a:solidFill>
            <a:schemeClr val="bg1">
              <a:lumMod val="95000"/>
            </a:schemeClr>
          </a:solidFill>
        </p:spPr>
        <p:txBody>
          <a:bodyPr wrap="square" anchor="ctr">
            <a:noAutofit/>
          </a:bodyP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9" name="Picture Placeholder 9">
            <a:extLst>
              <a:ext uri="{FF2B5EF4-FFF2-40B4-BE49-F238E27FC236}">
                <a16:creationId xmlns:a16="http://schemas.microsoft.com/office/drawing/2014/main" id="{0788A2FC-3522-45F8-91FF-217E88D63023}"/>
              </a:ext>
            </a:extLst>
          </p:cNvPr>
          <p:cNvSpPr>
            <a:spLocks noGrp="1"/>
          </p:cNvSpPr>
          <p:nvPr>
            <p:ph type="pic" idx="13" hasCustomPrompt="1"/>
          </p:nvPr>
        </p:nvSpPr>
        <p:spPr>
          <a:xfrm>
            <a:off x="3643991" y="2170545"/>
            <a:ext cx="1993266" cy="1993266"/>
          </a:xfrm>
          <a:custGeom>
            <a:avLst/>
            <a:gdLst>
              <a:gd name="connsiteX0" fmla="*/ 1717874 w 3435748"/>
              <a:gd name="connsiteY0" fmla="*/ 0 h 3435748"/>
              <a:gd name="connsiteX1" fmla="*/ 1866891 w 3435748"/>
              <a:gd name="connsiteY1" fmla="*/ 61725 h 3435748"/>
              <a:gd name="connsiteX2" fmla="*/ 3374024 w 3435748"/>
              <a:gd name="connsiteY2" fmla="*/ 1568858 h 3435748"/>
              <a:gd name="connsiteX3" fmla="*/ 3374024 w 3435748"/>
              <a:gd name="connsiteY3" fmla="*/ 1866891 h 3435748"/>
              <a:gd name="connsiteX4" fmla="*/ 1866891 w 3435748"/>
              <a:gd name="connsiteY4" fmla="*/ 3374024 h 3435748"/>
              <a:gd name="connsiteX5" fmla="*/ 1568858 w 3435748"/>
              <a:gd name="connsiteY5" fmla="*/ 3374024 h 3435748"/>
              <a:gd name="connsiteX6" fmla="*/ 61725 w 3435748"/>
              <a:gd name="connsiteY6" fmla="*/ 1866891 h 3435748"/>
              <a:gd name="connsiteX7" fmla="*/ 61725 w 3435748"/>
              <a:gd name="connsiteY7" fmla="*/ 1568858 h 3435748"/>
              <a:gd name="connsiteX8" fmla="*/ 1568858 w 3435748"/>
              <a:gd name="connsiteY8" fmla="*/ 61725 h 3435748"/>
              <a:gd name="connsiteX9" fmla="*/ 1717874 w 3435748"/>
              <a:gd name="connsiteY9" fmla="*/ 0 h 34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5748" h="3435748">
                <a:moveTo>
                  <a:pt x="1717874" y="0"/>
                </a:moveTo>
                <a:cubicBezTo>
                  <a:pt x="1771807" y="0"/>
                  <a:pt x="1825741" y="20575"/>
                  <a:pt x="1866891" y="61725"/>
                </a:cubicBezTo>
                <a:lnTo>
                  <a:pt x="3374024" y="1568858"/>
                </a:lnTo>
                <a:cubicBezTo>
                  <a:pt x="3456323" y="1651157"/>
                  <a:pt x="3456323" y="1784591"/>
                  <a:pt x="3374024" y="1866891"/>
                </a:cubicBezTo>
                <a:lnTo>
                  <a:pt x="1866891" y="3374024"/>
                </a:lnTo>
                <a:cubicBezTo>
                  <a:pt x="1784591" y="3456323"/>
                  <a:pt x="1651157" y="3456323"/>
                  <a:pt x="1568858" y="3374024"/>
                </a:cubicBezTo>
                <a:lnTo>
                  <a:pt x="61725" y="1866891"/>
                </a:lnTo>
                <a:cubicBezTo>
                  <a:pt x="-20575" y="1784591"/>
                  <a:pt x="-20575" y="1651157"/>
                  <a:pt x="61725" y="1568858"/>
                </a:cubicBezTo>
                <a:lnTo>
                  <a:pt x="1568858" y="61725"/>
                </a:lnTo>
                <a:cubicBezTo>
                  <a:pt x="1610007" y="20575"/>
                  <a:pt x="1663941" y="0"/>
                  <a:pt x="1717874" y="0"/>
                </a:cubicBezTo>
                <a:close/>
              </a:path>
            </a:pathLst>
          </a:custGeom>
          <a:solidFill>
            <a:schemeClr val="bg1">
              <a:lumMod val="95000"/>
            </a:schemeClr>
          </a:solidFill>
        </p:spPr>
        <p:txBody>
          <a:bodyPr wrap="square" anchor="ctr">
            <a:noAutofit/>
          </a:bodyP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0" name="Picture Placeholder 17">
            <a:extLst>
              <a:ext uri="{FF2B5EF4-FFF2-40B4-BE49-F238E27FC236}">
                <a16:creationId xmlns:a16="http://schemas.microsoft.com/office/drawing/2014/main" id="{477C78AA-17E5-478A-9B3F-9DC8F64B37C9}"/>
              </a:ext>
            </a:extLst>
          </p:cNvPr>
          <p:cNvSpPr>
            <a:spLocks noGrp="1"/>
          </p:cNvSpPr>
          <p:nvPr>
            <p:ph type="pic" idx="14" hasCustomPrompt="1"/>
          </p:nvPr>
        </p:nvSpPr>
        <p:spPr>
          <a:xfrm>
            <a:off x="5751299" y="3711938"/>
            <a:ext cx="1993266" cy="1459793"/>
          </a:xfrm>
          <a:custGeom>
            <a:avLst/>
            <a:gdLst>
              <a:gd name="connsiteX0" fmla="*/ 1586109 w 3172218"/>
              <a:gd name="connsiteY0" fmla="*/ 0 h 2323213"/>
              <a:gd name="connsiteX1" fmla="*/ 1723696 w 3172218"/>
              <a:gd name="connsiteY1" fmla="*/ 56991 h 2323213"/>
              <a:gd name="connsiteX2" fmla="*/ 3115228 w 3172218"/>
              <a:gd name="connsiteY2" fmla="*/ 1448523 h 2323213"/>
              <a:gd name="connsiteX3" fmla="*/ 3115228 w 3172218"/>
              <a:gd name="connsiteY3" fmla="*/ 1723696 h 2323213"/>
              <a:gd name="connsiteX4" fmla="*/ 2515711 w 3172218"/>
              <a:gd name="connsiteY4" fmla="*/ 2323213 h 2323213"/>
              <a:gd name="connsiteX5" fmla="*/ 656508 w 3172218"/>
              <a:gd name="connsiteY5" fmla="*/ 2323213 h 2323213"/>
              <a:gd name="connsiteX6" fmla="*/ 56991 w 3172218"/>
              <a:gd name="connsiteY6" fmla="*/ 1723696 h 2323213"/>
              <a:gd name="connsiteX7" fmla="*/ 56991 w 3172218"/>
              <a:gd name="connsiteY7" fmla="*/ 1448523 h 2323213"/>
              <a:gd name="connsiteX8" fmla="*/ 1448523 w 3172218"/>
              <a:gd name="connsiteY8" fmla="*/ 56991 h 2323213"/>
              <a:gd name="connsiteX9" fmla="*/ 1586109 w 3172218"/>
              <a:gd name="connsiteY9" fmla="*/ 0 h 232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2218" h="2323213">
                <a:moveTo>
                  <a:pt x="1586109" y="0"/>
                </a:moveTo>
                <a:cubicBezTo>
                  <a:pt x="1635905" y="0"/>
                  <a:pt x="1685703" y="18997"/>
                  <a:pt x="1723696" y="56991"/>
                </a:cubicBezTo>
                <a:lnTo>
                  <a:pt x="3115228" y="1448523"/>
                </a:lnTo>
                <a:cubicBezTo>
                  <a:pt x="3191215" y="1524510"/>
                  <a:pt x="3191215" y="1647709"/>
                  <a:pt x="3115228" y="1723696"/>
                </a:cubicBezTo>
                <a:lnTo>
                  <a:pt x="2515711" y="2323213"/>
                </a:lnTo>
                <a:lnTo>
                  <a:pt x="656508" y="2323213"/>
                </a:lnTo>
                <a:lnTo>
                  <a:pt x="56991" y="1723696"/>
                </a:lnTo>
                <a:cubicBezTo>
                  <a:pt x="-18997" y="1647709"/>
                  <a:pt x="-18997" y="1524510"/>
                  <a:pt x="56991" y="1448523"/>
                </a:cubicBezTo>
                <a:lnTo>
                  <a:pt x="1448523" y="56991"/>
                </a:lnTo>
                <a:cubicBezTo>
                  <a:pt x="1486516" y="18997"/>
                  <a:pt x="1536313" y="0"/>
                  <a:pt x="1586109" y="0"/>
                </a:cubicBezTo>
                <a:close/>
              </a:path>
            </a:pathLst>
          </a:custGeom>
          <a:solidFill>
            <a:schemeClr val="bg1">
              <a:lumMod val="95000"/>
            </a:schemeClr>
          </a:solidFill>
        </p:spPr>
        <p:txBody>
          <a:bodyPr wrap="square" anchor="ctr">
            <a:noAutofit/>
          </a:bodyP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1" name="Picture Placeholder 11">
            <a:extLst>
              <a:ext uri="{FF2B5EF4-FFF2-40B4-BE49-F238E27FC236}">
                <a16:creationId xmlns:a16="http://schemas.microsoft.com/office/drawing/2014/main" id="{1755FC7A-65D3-47F4-BD0B-CA4D5CC67259}"/>
              </a:ext>
            </a:extLst>
          </p:cNvPr>
          <p:cNvSpPr>
            <a:spLocks noGrp="1"/>
          </p:cNvSpPr>
          <p:nvPr>
            <p:ph type="pic" idx="15" hasCustomPrompt="1"/>
          </p:nvPr>
        </p:nvSpPr>
        <p:spPr>
          <a:xfrm>
            <a:off x="7172745" y="2290618"/>
            <a:ext cx="1993266" cy="1993266"/>
          </a:xfrm>
          <a:custGeom>
            <a:avLst/>
            <a:gdLst>
              <a:gd name="connsiteX0" fmla="*/ 1717874 w 3435748"/>
              <a:gd name="connsiteY0" fmla="*/ 0 h 3435748"/>
              <a:gd name="connsiteX1" fmla="*/ 1866891 w 3435748"/>
              <a:gd name="connsiteY1" fmla="*/ 61725 h 3435748"/>
              <a:gd name="connsiteX2" fmla="*/ 3374024 w 3435748"/>
              <a:gd name="connsiteY2" fmla="*/ 1568858 h 3435748"/>
              <a:gd name="connsiteX3" fmla="*/ 3374024 w 3435748"/>
              <a:gd name="connsiteY3" fmla="*/ 1866891 h 3435748"/>
              <a:gd name="connsiteX4" fmla="*/ 1866891 w 3435748"/>
              <a:gd name="connsiteY4" fmla="*/ 3374024 h 3435748"/>
              <a:gd name="connsiteX5" fmla="*/ 1568858 w 3435748"/>
              <a:gd name="connsiteY5" fmla="*/ 3374024 h 3435748"/>
              <a:gd name="connsiteX6" fmla="*/ 61725 w 3435748"/>
              <a:gd name="connsiteY6" fmla="*/ 1866891 h 3435748"/>
              <a:gd name="connsiteX7" fmla="*/ 61725 w 3435748"/>
              <a:gd name="connsiteY7" fmla="*/ 1568858 h 3435748"/>
              <a:gd name="connsiteX8" fmla="*/ 1568858 w 3435748"/>
              <a:gd name="connsiteY8" fmla="*/ 61725 h 3435748"/>
              <a:gd name="connsiteX9" fmla="*/ 1717874 w 3435748"/>
              <a:gd name="connsiteY9" fmla="*/ 0 h 34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5748" h="3435748">
                <a:moveTo>
                  <a:pt x="1717874" y="0"/>
                </a:moveTo>
                <a:cubicBezTo>
                  <a:pt x="1771807" y="0"/>
                  <a:pt x="1825741" y="20575"/>
                  <a:pt x="1866891" y="61725"/>
                </a:cubicBezTo>
                <a:lnTo>
                  <a:pt x="3374024" y="1568858"/>
                </a:lnTo>
                <a:cubicBezTo>
                  <a:pt x="3456323" y="1651157"/>
                  <a:pt x="3456323" y="1784591"/>
                  <a:pt x="3374024" y="1866891"/>
                </a:cubicBezTo>
                <a:lnTo>
                  <a:pt x="1866891" y="3374024"/>
                </a:lnTo>
                <a:cubicBezTo>
                  <a:pt x="1784591" y="3456323"/>
                  <a:pt x="1651157" y="3456323"/>
                  <a:pt x="1568858" y="3374024"/>
                </a:cubicBezTo>
                <a:lnTo>
                  <a:pt x="61725" y="1866891"/>
                </a:lnTo>
                <a:cubicBezTo>
                  <a:pt x="-20575" y="1784591"/>
                  <a:pt x="-20575" y="1651157"/>
                  <a:pt x="61725" y="1568858"/>
                </a:cubicBezTo>
                <a:lnTo>
                  <a:pt x="1568858" y="61725"/>
                </a:lnTo>
                <a:cubicBezTo>
                  <a:pt x="1610007" y="20575"/>
                  <a:pt x="1663941" y="0"/>
                  <a:pt x="1717874" y="0"/>
                </a:cubicBezTo>
                <a:close/>
              </a:path>
            </a:pathLst>
          </a:custGeom>
          <a:solidFill>
            <a:schemeClr val="bg1">
              <a:lumMod val="95000"/>
            </a:schemeClr>
          </a:solidFill>
        </p:spPr>
        <p:txBody>
          <a:bodyPr wrap="square" anchor="ctr">
            <a:noAutofit/>
          </a:bodyP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074322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53470" y="262288"/>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90282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53470" y="262288"/>
            <a:ext cx="8679898" cy="543185"/>
          </a:xfrm>
          <a:prstGeom prst="rect">
            <a:avLst/>
          </a:prstGeom>
        </p:spPr>
        <p:txBody>
          <a:bodyPr anchor="ctr"/>
          <a:lstStyle>
            <a:lvl1pPr marL="0" indent="0" algn="ctr">
              <a:buNone/>
              <a:defRPr sz="4050" b="0" baseline="0">
                <a:solidFill>
                  <a:srgbClr val="9D9D9C"/>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72388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PPTMON slide">
    <p:spTree>
      <p:nvGrpSpPr>
        <p:cNvPr id="1" name=""/>
        <p:cNvGrpSpPr/>
        <p:nvPr/>
      </p:nvGrpSpPr>
      <p:grpSpPr>
        <a:xfrm>
          <a:off x="0" y="0"/>
          <a:ext cx="0" cy="0"/>
          <a:chOff x="0" y="0"/>
          <a:chExt cx="0" cy="0"/>
        </a:xfrm>
      </p:grpSpPr>
      <p:sp>
        <p:nvSpPr>
          <p:cNvPr id="6" name="그림 개체 틀 17">
            <a:extLst>
              <a:ext uri="{FF2B5EF4-FFF2-40B4-BE49-F238E27FC236}">
                <a16:creationId xmlns:a16="http://schemas.microsoft.com/office/drawing/2014/main" id="{6A61AE9C-AEFD-461A-B05F-52A893F85683}"/>
              </a:ext>
            </a:extLst>
          </p:cNvPr>
          <p:cNvSpPr>
            <a:spLocks noGrp="1"/>
          </p:cNvSpPr>
          <p:nvPr>
            <p:ph type="pic" sz="quarter" idx="11" hasCustomPrompt="1"/>
          </p:nvPr>
        </p:nvSpPr>
        <p:spPr>
          <a:xfrm>
            <a:off x="6007613" y="1344408"/>
            <a:ext cx="2454688" cy="2454685"/>
          </a:xfrm>
          <a:prstGeom prst="rect">
            <a:avLst/>
          </a:prstGeom>
          <a:pattFill prst="pct10">
            <a:fgClr>
              <a:schemeClr val="bg1">
                <a:lumMod val="75000"/>
              </a:schemeClr>
            </a:fgClr>
            <a:bgClr>
              <a:schemeClr val="bg1">
                <a:lumMod val="95000"/>
              </a:schemeClr>
            </a:bgClr>
          </a:pattFill>
        </p:spPr>
        <p:txBody>
          <a:bodyPr anchor="b" anchorCtr="1"/>
          <a:lstStyle>
            <a:lvl1pPr marL="171450" marR="0" indent="-171450" algn="l" defTabSz="685800" rtl="0" eaLnBrk="1" fontAlgn="auto" latinLnBrk="1" hangingPunct="1">
              <a:lnSpc>
                <a:spcPct val="90000"/>
              </a:lnSpc>
              <a:spcBef>
                <a:spcPts val="750"/>
              </a:spcBef>
              <a:spcAft>
                <a:spcPts val="0"/>
              </a:spcAft>
              <a:buClrTx/>
              <a:buSzTx/>
              <a:buFont typeface="Arial" panose="020B0604020202020204" pitchFamily="34" charset="0"/>
              <a:buChar char="•"/>
              <a:tabLst/>
              <a:defRPr lang="ko-KR" altLang="en-US" sz="825"/>
            </a:lvl1pPr>
          </a:lstStyle>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7" name="그림 개체 틀 17">
            <a:extLst>
              <a:ext uri="{FF2B5EF4-FFF2-40B4-BE49-F238E27FC236}">
                <a16:creationId xmlns:a16="http://schemas.microsoft.com/office/drawing/2014/main" id="{927193F3-0EA3-41FB-B070-99E72C993351}"/>
              </a:ext>
            </a:extLst>
          </p:cNvPr>
          <p:cNvSpPr>
            <a:spLocks noGrp="1"/>
          </p:cNvSpPr>
          <p:nvPr>
            <p:ph type="pic" sz="quarter" idx="12" hasCustomPrompt="1"/>
          </p:nvPr>
        </p:nvSpPr>
        <p:spPr>
          <a:xfrm>
            <a:off x="3365757" y="1344408"/>
            <a:ext cx="2454688" cy="2454685"/>
          </a:xfrm>
          <a:prstGeom prst="rect">
            <a:avLst/>
          </a:prstGeom>
          <a:pattFill prst="pct10">
            <a:fgClr>
              <a:schemeClr val="bg1">
                <a:lumMod val="75000"/>
              </a:schemeClr>
            </a:fgClr>
            <a:bgClr>
              <a:schemeClr val="bg1">
                <a:lumMod val="95000"/>
              </a:schemeClr>
            </a:bgClr>
          </a:pattFill>
        </p:spPr>
        <p:txBody>
          <a:bodyPr anchor="b" anchorCtr="1"/>
          <a:lstStyle>
            <a:lvl1pPr marL="171450" marR="0" indent="-171450" algn="l" defTabSz="685800" rtl="0" eaLnBrk="1" fontAlgn="auto" latinLnBrk="1" hangingPunct="1">
              <a:lnSpc>
                <a:spcPct val="90000"/>
              </a:lnSpc>
              <a:spcBef>
                <a:spcPts val="750"/>
              </a:spcBef>
              <a:spcAft>
                <a:spcPts val="0"/>
              </a:spcAft>
              <a:buClrTx/>
              <a:buSzTx/>
              <a:buFont typeface="Arial" panose="020B0604020202020204" pitchFamily="34" charset="0"/>
              <a:buChar char="•"/>
              <a:tabLst/>
              <a:defRPr lang="ko-KR" altLang="en-US" sz="825"/>
            </a:lvl1pPr>
          </a:lstStyle>
          <a:p>
            <a:pPr marL="171450" marR="0" lvl="0" indent="-171450" algn="l" defTabSz="685800" rtl="0" eaLnBrk="1" fontAlgn="auto" latinLnBrk="1" hangingPunct="1">
              <a:lnSpc>
                <a:spcPct val="90000"/>
              </a:lnSpc>
              <a:spcBef>
                <a:spcPts val="75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798143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12850" y="1201775"/>
            <a:ext cx="45183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4600"/>
              <a:buNone/>
              <a:defRPr sz="4600">
                <a:solidFill>
                  <a:schemeClr val="accen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0" name="Google Shape;10;p2"/>
          <p:cNvSpPr txBox="1">
            <a:spLocks noGrp="1"/>
          </p:cNvSpPr>
          <p:nvPr>
            <p:ph type="subTitle" idx="1"/>
          </p:nvPr>
        </p:nvSpPr>
        <p:spPr>
          <a:xfrm>
            <a:off x="2607900" y="3291325"/>
            <a:ext cx="3928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300"/>
              <a:buNone/>
              <a:defRPr sz="2300"/>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a:endParaRPr/>
          </a:p>
        </p:txBody>
      </p:sp>
      <p:sp>
        <p:nvSpPr>
          <p:cNvPr id="55" name="Google Shape;551;p27"/>
          <p:cNvSpPr/>
          <p:nvPr userDrawn="1"/>
        </p:nvSpPr>
        <p:spPr>
          <a:xfrm>
            <a:off x="8430800" y="489672"/>
            <a:ext cx="145251" cy="137727"/>
          </a:xfrm>
          <a:custGeom>
            <a:avLst/>
            <a:gdLst/>
            <a:ahLst/>
            <a:cxnLst/>
            <a:rect l="l" t="t" r="r" b="b"/>
            <a:pathLst>
              <a:path w="2389" h="2266" extrusionOk="0">
                <a:moveTo>
                  <a:pt x="1199" y="0"/>
                </a:moveTo>
                <a:cubicBezTo>
                  <a:pt x="1195" y="0"/>
                  <a:pt x="1189" y="3"/>
                  <a:pt x="1183" y="9"/>
                </a:cubicBezTo>
                <a:lnTo>
                  <a:pt x="831" y="737"/>
                </a:lnTo>
                <a:cubicBezTo>
                  <a:pt x="831" y="737"/>
                  <a:pt x="819" y="737"/>
                  <a:pt x="819" y="748"/>
                </a:cubicBezTo>
                <a:lnTo>
                  <a:pt x="23" y="862"/>
                </a:lnTo>
                <a:cubicBezTo>
                  <a:pt x="12" y="862"/>
                  <a:pt x="0" y="873"/>
                  <a:pt x="12" y="885"/>
                </a:cubicBezTo>
                <a:lnTo>
                  <a:pt x="592" y="1442"/>
                </a:lnTo>
                <a:cubicBezTo>
                  <a:pt x="592" y="1453"/>
                  <a:pt x="592" y="1453"/>
                  <a:pt x="592" y="1453"/>
                </a:cubicBezTo>
                <a:lnTo>
                  <a:pt x="455" y="2250"/>
                </a:lnTo>
                <a:cubicBezTo>
                  <a:pt x="455" y="2258"/>
                  <a:pt x="461" y="2266"/>
                  <a:pt x="468" y="2266"/>
                </a:cubicBezTo>
                <a:cubicBezTo>
                  <a:pt x="471" y="2266"/>
                  <a:pt x="475" y="2264"/>
                  <a:pt x="478" y="2261"/>
                </a:cubicBezTo>
                <a:lnTo>
                  <a:pt x="1195" y="1897"/>
                </a:lnTo>
                <a:cubicBezTo>
                  <a:pt x="1195" y="1891"/>
                  <a:pt x="1195" y="1888"/>
                  <a:pt x="1196" y="1888"/>
                </a:cubicBezTo>
                <a:cubicBezTo>
                  <a:pt x="1198" y="1888"/>
                  <a:pt x="1200" y="1891"/>
                  <a:pt x="1206" y="1897"/>
                </a:cubicBezTo>
                <a:lnTo>
                  <a:pt x="1911" y="2261"/>
                </a:lnTo>
                <a:cubicBezTo>
                  <a:pt x="1915" y="2264"/>
                  <a:pt x="1918" y="2266"/>
                  <a:pt x="1921" y="2266"/>
                </a:cubicBezTo>
                <a:cubicBezTo>
                  <a:pt x="1928" y="2266"/>
                  <a:pt x="1934" y="2258"/>
                  <a:pt x="1934" y="2250"/>
                </a:cubicBezTo>
                <a:lnTo>
                  <a:pt x="1798" y="1453"/>
                </a:lnTo>
                <a:cubicBezTo>
                  <a:pt x="1798" y="1453"/>
                  <a:pt x="1798" y="1453"/>
                  <a:pt x="1809" y="1442"/>
                </a:cubicBezTo>
                <a:lnTo>
                  <a:pt x="2378" y="885"/>
                </a:lnTo>
                <a:cubicBezTo>
                  <a:pt x="2389" y="873"/>
                  <a:pt x="2389" y="862"/>
                  <a:pt x="2378" y="862"/>
                </a:cubicBezTo>
                <a:lnTo>
                  <a:pt x="1581" y="748"/>
                </a:lnTo>
                <a:cubicBezTo>
                  <a:pt x="1570" y="737"/>
                  <a:pt x="1570" y="737"/>
                  <a:pt x="1570" y="737"/>
                </a:cubicBezTo>
                <a:lnTo>
                  <a:pt x="1206" y="9"/>
                </a:lnTo>
                <a:cubicBezTo>
                  <a:pt x="1206" y="3"/>
                  <a:pt x="1203"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5" name="Text Placeholder 1">
            <a:extLst>
              <a:ext uri="{FF2B5EF4-FFF2-40B4-BE49-F238E27FC236}">
                <a16:creationId xmlns:a16="http://schemas.microsoft.com/office/drawing/2014/main" id="{D6AC4B35-54A3-B93C-F4FD-FAFEBFDDB6C1}"/>
              </a:ext>
            </a:extLst>
          </p:cNvPr>
          <p:cNvSpPr txBox="1">
            <a:spLocks/>
          </p:cNvSpPr>
          <p:nvPr userDrawn="1"/>
        </p:nvSpPr>
        <p:spPr>
          <a:xfrm>
            <a:off x="2524536" y="4462654"/>
            <a:ext cx="4094928" cy="6808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1pPr>
            <a:lvl2pPr marL="914400" marR="0" lvl="1"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2pPr>
            <a:lvl3pPr marL="1371600" marR="0" lvl="2"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3pPr>
            <a:lvl4pPr marL="1828800" marR="0" lvl="3"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4pPr>
            <a:lvl5pPr marL="2286000" marR="0" lvl="4"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5pPr>
            <a:lvl6pPr marL="2743200" marR="0" lvl="5"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6pPr>
            <a:lvl7pPr marL="3200400" marR="0" lvl="6"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7pPr>
            <a:lvl8pPr marL="3657600" marR="0" lvl="7"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8pPr>
            <a:lvl9pPr marL="4114800" marR="0" lvl="8" indent="-317500" algn="l" rtl="0">
              <a:lnSpc>
                <a:spcPct val="115000"/>
              </a:lnSpc>
              <a:spcBef>
                <a:spcPts val="1600"/>
              </a:spcBef>
              <a:spcAft>
                <a:spcPts val="160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9pPr>
          </a:lstStyle>
          <a:p>
            <a:pPr marL="139700" indent="0" algn="ctr">
              <a:buFont typeface="Questrial"/>
              <a:buNone/>
            </a:pPr>
            <a:r>
              <a:rPr lang="en-US" sz="1800" b="1" u="sng">
                <a:solidFill>
                  <a:srgbClr val="6E4CC2"/>
                </a:solidFill>
              </a:rPr>
              <a:t>www.plantillaspower-point.com</a:t>
            </a:r>
            <a:endParaRPr lang="en-US" sz="1800" b="1" u="sng" dirty="0">
              <a:solidFill>
                <a:srgbClr val="6E4CC2"/>
              </a:solidFill>
            </a:endParaRPr>
          </a:p>
        </p:txBody>
      </p:sp>
    </p:spTree>
    <p:extLst>
      <p:ext uri="{BB962C8B-B14F-4D97-AF65-F5344CB8AC3E}">
        <p14:creationId xmlns:p14="http://schemas.microsoft.com/office/powerpoint/2010/main" val="2845961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53470" y="262288"/>
            <a:ext cx="8679898" cy="543185"/>
          </a:xfrm>
          <a:prstGeom prst="rect">
            <a:avLst/>
          </a:prstGeom>
        </p:spPr>
        <p:txBody>
          <a:bodyPr anchor="ctr"/>
          <a:lstStyle>
            <a:lvl1pPr marL="0" indent="0" algn="ctr">
              <a:buNone/>
              <a:defRPr sz="4050" b="0" baseline="0">
                <a:solidFill>
                  <a:srgbClr val="9D9D9C"/>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225413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Style slide layout">
    <p:bg>
      <p:bgPr>
        <a:solidFill>
          <a:schemeClr val="bg1"/>
        </a:solid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998FE523-7D8F-49D3-B3C8-D765F17E5730}"/>
              </a:ext>
            </a:extLst>
          </p:cNvPr>
          <p:cNvSpPr>
            <a:spLocks noGrp="1"/>
          </p:cNvSpPr>
          <p:nvPr>
            <p:ph type="body" sz="quarter" idx="11"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6" name="Freeform: Shape 15">
            <a:extLst>
              <a:ext uri="{FF2B5EF4-FFF2-40B4-BE49-F238E27FC236}">
                <a16:creationId xmlns:a16="http://schemas.microsoft.com/office/drawing/2014/main" id="{725221F0-AD4C-417D-9787-3683D50755A1}"/>
              </a:ext>
            </a:extLst>
          </p:cNvPr>
          <p:cNvSpPr/>
          <p:nvPr userDrawn="1"/>
        </p:nvSpPr>
        <p:spPr>
          <a:xfrm rot="18902381">
            <a:off x="1416010" y="1987003"/>
            <a:ext cx="6327731" cy="6318973"/>
          </a:xfrm>
          <a:custGeom>
            <a:avLst/>
            <a:gdLst>
              <a:gd name="connsiteX0" fmla="*/ 8260241 w 8436975"/>
              <a:gd name="connsiteY0" fmla="*/ 176734 h 8425297"/>
              <a:gd name="connsiteX1" fmla="*/ 8436975 w 8436975"/>
              <a:gd name="connsiteY1" fmla="*/ 603408 h 8425297"/>
              <a:gd name="connsiteX2" fmla="*/ 8436975 w 8436975"/>
              <a:gd name="connsiteY2" fmla="*/ 8425297 h 8425297"/>
              <a:gd name="connsiteX3" fmla="*/ 0 w 8436975"/>
              <a:gd name="connsiteY3" fmla="*/ 0 h 8425297"/>
              <a:gd name="connsiteX4" fmla="*/ 7833567 w 8436975"/>
              <a:gd name="connsiteY4" fmla="*/ 0 h 8425297"/>
              <a:gd name="connsiteX5" fmla="*/ 8260241 w 8436975"/>
              <a:gd name="connsiteY5" fmla="*/ 176734 h 842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36975" h="8425297">
                <a:moveTo>
                  <a:pt x="8260241" y="176734"/>
                </a:moveTo>
                <a:cubicBezTo>
                  <a:pt x="8369436" y="285930"/>
                  <a:pt x="8436975" y="436782"/>
                  <a:pt x="8436975" y="603408"/>
                </a:cubicBezTo>
                <a:lnTo>
                  <a:pt x="8436975" y="8425297"/>
                </a:lnTo>
                <a:lnTo>
                  <a:pt x="0" y="0"/>
                </a:lnTo>
                <a:lnTo>
                  <a:pt x="7833567" y="0"/>
                </a:lnTo>
                <a:cubicBezTo>
                  <a:pt x="8000193" y="0"/>
                  <a:pt x="8151045" y="67539"/>
                  <a:pt x="8260241" y="17673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 name="Picture Placeholder 7">
            <a:extLst>
              <a:ext uri="{FF2B5EF4-FFF2-40B4-BE49-F238E27FC236}">
                <a16:creationId xmlns:a16="http://schemas.microsoft.com/office/drawing/2014/main" id="{1817D529-489F-45AB-B8B9-FB3566B18440}"/>
              </a:ext>
            </a:extLst>
          </p:cNvPr>
          <p:cNvSpPr>
            <a:spLocks noGrp="1"/>
          </p:cNvSpPr>
          <p:nvPr>
            <p:ph type="pic" idx="10" hasCustomPrompt="1"/>
          </p:nvPr>
        </p:nvSpPr>
        <p:spPr>
          <a:xfrm>
            <a:off x="221455" y="2011386"/>
            <a:ext cx="2379164" cy="2379164"/>
          </a:xfrm>
          <a:custGeom>
            <a:avLst/>
            <a:gdLst>
              <a:gd name="connsiteX0" fmla="*/ 1717874 w 3435748"/>
              <a:gd name="connsiteY0" fmla="*/ 0 h 3435748"/>
              <a:gd name="connsiteX1" fmla="*/ 1866891 w 3435748"/>
              <a:gd name="connsiteY1" fmla="*/ 61725 h 3435748"/>
              <a:gd name="connsiteX2" fmla="*/ 3374024 w 3435748"/>
              <a:gd name="connsiteY2" fmla="*/ 1568858 h 3435748"/>
              <a:gd name="connsiteX3" fmla="*/ 3374024 w 3435748"/>
              <a:gd name="connsiteY3" fmla="*/ 1866891 h 3435748"/>
              <a:gd name="connsiteX4" fmla="*/ 1866891 w 3435748"/>
              <a:gd name="connsiteY4" fmla="*/ 3374024 h 3435748"/>
              <a:gd name="connsiteX5" fmla="*/ 1568858 w 3435748"/>
              <a:gd name="connsiteY5" fmla="*/ 3374024 h 3435748"/>
              <a:gd name="connsiteX6" fmla="*/ 61725 w 3435748"/>
              <a:gd name="connsiteY6" fmla="*/ 1866891 h 3435748"/>
              <a:gd name="connsiteX7" fmla="*/ 61725 w 3435748"/>
              <a:gd name="connsiteY7" fmla="*/ 1568858 h 3435748"/>
              <a:gd name="connsiteX8" fmla="*/ 1568858 w 3435748"/>
              <a:gd name="connsiteY8" fmla="*/ 61725 h 3435748"/>
              <a:gd name="connsiteX9" fmla="*/ 1717874 w 3435748"/>
              <a:gd name="connsiteY9" fmla="*/ 0 h 34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5748" h="3435748">
                <a:moveTo>
                  <a:pt x="1717874" y="0"/>
                </a:moveTo>
                <a:cubicBezTo>
                  <a:pt x="1771807" y="0"/>
                  <a:pt x="1825741" y="20575"/>
                  <a:pt x="1866891" y="61725"/>
                </a:cubicBezTo>
                <a:lnTo>
                  <a:pt x="3374024" y="1568858"/>
                </a:lnTo>
                <a:cubicBezTo>
                  <a:pt x="3456323" y="1651157"/>
                  <a:pt x="3456323" y="1784591"/>
                  <a:pt x="3374024" y="1866891"/>
                </a:cubicBezTo>
                <a:lnTo>
                  <a:pt x="1866891" y="3374024"/>
                </a:lnTo>
                <a:cubicBezTo>
                  <a:pt x="1784591" y="3456323"/>
                  <a:pt x="1651157" y="3456323"/>
                  <a:pt x="1568858" y="3374024"/>
                </a:cubicBezTo>
                <a:lnTo>
                  <a:pt x="61725" y="1866891"/>
                </a:lnTo>
                <a:cubicBezTo>
                  <a:pt x="-20575" y="1784591"/>
                  <a:pt x="-20575" y="1651157"/>
                  <a:pt x="61725" y="1568858"/>
                </a:cubicBezTo>
                <a:lnTo>
                  <a:pt x="1568858" y="61725"/>
                </a:lnTo>
                <a:cubicBezTo>
                  <a:pt x="1610007" y="20575"/>
                  <a:pt x="1663941" y="0"/>
                  <a:pt x="1717874" y="0"/>
                </a:cubicBezTo>
                <a:close/>
              </a:path>
            </a:pathLst>
          </a:custGeom>
          <a:solidFill>
            <a:schemeClr val="bg1">
              <a:lumMod val="95000"/>
            </a:schemeClr>
          </a:solidFill>
        </p:spPr>
        <p:txBody>
          <a:bodyPr wrap="square" anchor="ctr">
            <a:noAutofit/>
          </a:bodyP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17" name="Picture Placeholder 16">
            <a:extLst>
              <a:ext uri="{FF2B5EF4-FFF2-40B4-BE49-F238E27FC236}">
                <a16:creationId xmlns:a16="http://schemas.microsoft.com/office/drawing/2014/main" id="{3576FE9E-2EC9-4EF2-B372-E8F3A4E4BA4D}"/>
              </a:ext>
            </a:extLst>
          </p:cNvPr>
          <p:cNvSpPr>
            <a:spLocks noGrp="1"/>
          </p:cNvSpPr>
          <p:nvPr>
            <p:ph type="pic" idx="12" hasCustomPrompt="1"/>
          </p:nvPr>
        </p:nvSpPr>
        <p:spPr>
          <a:xfrm>
            <a:off x="1801936" y="3404080"/>
            <a:ext cx="2379164" cy="1742410"/>
          </a:xfrm>
          <a:custGeom>
            <a:avLst/>
            <a:gdLst>
              <a:gd name="connsiteX0" fmla="*/ 1586109 w 3172218"/>
              <a:gd name="connsiteY0" fmla="*/ 0 h 2323213"/>
              <a:gd name="connsiteX1" fmla="*/ 1723696 w 3172218"/>
              <a:gd name="connsiteY1" fmla="*/ 56991 h 2323213"/>
              <a:gd name="connsiteX2" fmla="*/ 3115229 w 3172218"/>
              <a:gd name="connsiteY2" fmla="*/ 1448523 h 2323213"/>
              <a:gd name="connsiteX3" fmla="*/ 3115229 w 3172218"/>
              <a:gd name="connsiteY3" fmla="*/ 1723696 h 2323213"/>
              <a:gd name="connsiteX4" fmla="*/ 2515712 w 3172218"/>
              <a:gd name="connsiteY4" fmla="*/ 2323213 h 2323213"/>
              <a:gd name="connsiteX5" fmla="*/ 656508 w 3172218"/>
              <a:gd name="connsiteY5" fmla="*/ 2323213 h 2323213"/>
              <a:gd name="connsiteX6" fmla="*/ 56991 w 3172218"/>
              <a:gd name="connsiteY6" fmla="*/ 1723696 h 2323213"/>
              <a:gd name="connsiteX7" fmla="*/ 56991 w 3172218"/>
              <a:gd name="connsiteY7" fmla="*/ 1448523 h 2323213"/>
              <a:gd name="connsiteX8" fmla="*/ 1448523 w 3172218"/>
              <a:gd name="connsiteY8" fmla="*/ 56991 h 2323213"/>
              <a:gd name="connsiteX9" fmla="*/ 1586109 w 3172218"/>
              <a:gd name="connsiteY9" fmla="*/ 0 h 232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2218" h="2323213">
                <a:moveTo>
                  <a:pt x="1586109" y="0"/>
                </a:moveTo>
                <a:cubicBezTo>
                  <a:pt x="1635906" y="0"/>
                  <a:pt x="1685703" y="18997"/>
                  <a:pt x="1723696" y="56991"/>
                </a:cubicBezTo>
                <a:lnTo>
                  <a:pt x="3115229" y="1448523"/>
                </a:lnTo>
                <a:cubicBezTo>
                  <a:pt x="3191215" y="1524510"/>
                  <a:pt x="3191215" y="1647709"/>
                  <a:pt x="3115229" y="1723696"/>
                </a:cubicBezTo>
                <a:lnTo>
                  <a:pt x="2515712" y="2323213"/>
                </a:lnTo>
                <a:lnTo>
                  <a:pt x="656508" y="2323213"/>
                </a:lnTo>
                <a:lnTo>
                  <a:pt x="56991" y="1723696"/>
                </a:lnTo>
                <a:cubicBezTo>
                  <a:pt x="-18997" y="1647709"/>
                  <a:pt x="-18997" y="1524510"/>
                  <a:pt x="56991" y="1448523"/>
                </a:cubicBezTo>
                <a:lnTo>
                  <a:pt x="1448523" y="56991"/>
                </a:lnTo>
                <a:cubicBezTo>
                  <a:pt x="1486516" y="18997"/>
                  <a:pt x="1536313" y="0"/>
                  <a:pt x="1586109" y="0"/>
                </a:cubicBezTo>
                <a:close/>
              </a:path>
            </a:pathLst>
          </a:custGeom>
          <a:solidFill>
            <a:schemeClr val="bg1">
              <a:lumMod val="95000"/>
            </a:schemeClr>
          </a:solidFill>
        </p:spPr>
        <p:txBody>
          <a:bodyPr wrap="square" anchor="ctr">
            <a:noAutofit/>
          </a:bodyP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10" name="Picture Placeholder 9">
            <a:extLst>
              <a:ext uri="{FF2B5EF4-FFF2-40B4-BE49-F238E27FC236}">
                <a16:creationId xmlns:a16="http://schemas.microsoft.com/office/drawing/2014/main" id="{06DFE64A-F76A-4D93-B984-E635B00FD67B}"/>
              </a:ext>
            </a:extLst>
          </p:cNvPr>
          <p:cNvSpPr>
            <a:spLocks noGrp="1"/>
          </p:cNvSpPr>
          <p:nvPr>
            <p:ph type="pic" idx="13" hasCustomPrompt="1"/>
          </p:nvPr>
        </p:nvSpPr>
        <p:spPr>
          <a:xfrm>
            <a:off x="3382417" y="2011386"/>
            <a:ext cx="2379164" cy="2379164"/>
          </a:xfrm>
          <a:custGeom>
            <a:avLst/>
            <a:gdLst>
              <a:gd name="connsiteX0" fmla="*/ 1717874 w 3435748"/>
              <a:gd name="connsiteY0" fmla="*/ 0 h 3435748"/>
              <a:gd name="connsiteX1" fmla="*/ 1866891 w 3435748"/>
              <a:gd name="connsiteY1" fmla="*/ 61725 h 3435748"/>
              <a:gd name="connsiteX2" fmla="*/ 3374024 w 3435748"/>
              <a:gd name="connsiteY2" fmla="*/ 1568858 h 3435748"/>
              <a:gd name="connsiteX3" fmla="*/ 3374024 w 3435748"/>
              <a:gd name="connsiteY3" fmla="*/ 1866891 h 3435748"/>
              <a:gd name="connsiteX4" fmla="*/ 1866891 w 3435748"/>
              <a:gd name="connsiteY4" fmla="*/ 3374024 h 3435748"/>
              <a:gd name="connsiteX5" fmla="*/ 1568858 w 3435748"/>
              <a:gd name="connsiteY5" fmla="*/ 3374024 h 3435748"/>
              <a:gd name="connsiteX6" fmla="*/ 61725 w 3435748"/>
              <a:gd name="connsiteY6" fmla="*/ 1866891 h 3435748"/>
              <a:gd name="connsiteX7" fmla="*/ 61725 w 3435748"/>
              <a:gd name="connsiteY7" fmla="*/ 1568858 h 3435748"/>
              <a:gd name="connsiteX8" fmla="*/ 1568858 w 3435748"/>
              <a:gd name="connsiteY8" fmla="*/ 61725 h 3435748"/>
              <a:gd name="connsiteX9" fmla="*/ 1717874 w 3435748"/>
              <a:gd name="connsiteY9" fmla="*/ 0 h 34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5748" h="3435748">
                <a:moveTo>
                  <a:pt x="1717874" y="0"/>
                </a:moveTo>
                <a:cubicBezTo>
                  <a:pt x="1771807" y="0"/>
                  <a:pt x="1825741" y="20575"/>
                  <a:pt x="1866891" y="61725"/>
                </a:cubicBezTo>
                <a:lnTo>
                  <a:pt x="3374024" y="1568858"/>
                </a:lnTo>
                <a:cubicBezTo>
                  <a:pt x="3456323" y="1651157"/>
                  <a:pt x="3456323" y="1784591"/>
                  <a:pt x="3374024" y="1866891"/>
                </a:cubicBezTo>
                <a:lnTo>
                  <a:pt x="1866891" y="3374024"/>
                </a:lnTo>
                <a:cubicBezTo>
                  <a:pt x="1784591" y="3456323"/>
                  <a:pt x="1651157" y="3456323"/>
                  <a:pt x="1568858" y="3374024"/>
                </a:cubicBezTo>
                <a:lnTo>
                  <a:pt x="61725" y="1866891"/>
                </a:lnTo>
                <a:cubicBezTo>
                  <a:pt x="-20575" y="1784591"/>
                  <a:pt x="-20575" y="1651157"/>
                  <a:pt x="61725" y="1568858"/>
                </a:cubicBezTo>
                <a:lnTo>
                  <a:pt x="1568858" y="61725"/>
                </a:lnTo>
                <a:cubicBezTo>
                  <a:pt x="1610007" y="20575"/>
                  <a:pt x="1663941" y="0"/>
                  <a:pt x="1717874" y="0"/>
                </a:cubicBezTo>
                <a:close/>
              </a:path>
            </a:pathLst>
          </a:custGeom>
          <a:solidFill>
            <a:schemeClr val="bg1">
              <a:lumMod val="95000"/>
            </a:schemeClr>
          </a:solidFill>
        </p:spPr>
        <p:txBody>
          <a:bodyPr wrap="square" anchor="ctr">
            <a:noAutofit/>
          </a:bodyP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18" name="Picture Placeholder 17">
            <a:extLst>
              <a:ext uri="{FF2B5EF4-FFF2-40B4-BE49-F238E27FC236}">
                <a16:creationId xmlns:a16="http://schemas.microsoft.com/office/drawing/2014/main" id="{485DD80A-3650-432A-AA14-9A1BC17F7DB7}"/>
              </a:ext>
            </a:extLst>
          </p:cNvPr>
          <p:cNvSpPr>
            <a:spLocks noGrp="1"/>
          </p:cNvSpPr>
          <p:nvPr>
            <p:ph type="pic" idx="14" hasCustomPrompt="1"/>
          </p:nvPr>
        </p:nvSpPr>
        <p:spPr>
          <a:xfrm>
            <a:off x="4962898" y="3404080"/>
            <a:ext cx="2379164" cy="1742410"/>
          </a:xfrm>
          <a:custGeom>
            <a:avLst/>
            <a:gdLst>
              <a:gd name="connsiteX0" fmla="*/ 1586109 w 3172218"/>
              <a:gd name="connsiteY0" fmla="*/ 0 h 2323213"/>
              <a:gd name="connsiteX1" fmla="*/ 1723696 w 3172218"/>
              <a:gd name="connsiteY1" fmla="*/ 56991 h 2323213"/>
              <a:gd name="connsiteX2" fmla="*/ 3115228 w 3172218"/>
              <a:gd name="connsiteY2" fmla="*/ 1448523 h 2323213"/>
              <a:gd name="connsiteX3" fmla="*/ 3115228 w 3172218"/>
              <a:gd name="connsiteY3" fmla="*/ 1723696 h 2323213"/>
              <a:gd name="connsiteX4" fmla="*/ 2515711 w 3172218"/>
              <a:gd name="connsiteY4" fmla="*/ 2323213 h 2323213"/>
              <a:gd name="connsiteX5" fmla="*/ 656508 w 3172218"/>
              <a:gd name="connsiteY5" fmla="*/ 2323213 h 2323213"/>
              <a:gd name="connsiteX6" fmla="*/ 56991 w 3172218"/>
              <a:gd name="connsiteY6" fmla="*/ 1723696 h 2323213"/>
              <a:gd name="connsiteX7" fmla="*/ 56991 w 3172218"/>
              <a:gd name="connsiteY7" fmla="*/ 1448523 h 2323213"/>
              <a:gd name="connsiteX8" fmla="*/ 1448523 w 3172218"/>
              <a:gd name="connsiteY8" fmla="*/ 56991 h 2323213"/>
              <a:gd name="connsiteX9" fmla="*/ 1586109 w 3172218"/>
              <a:gd name="connsiteY9" fmla="*/ 0 h 232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2218" h="2323213">
                <a:moveTo>
                  <a:pt x="1586109" y="0"/>
                </a:moveTo>
                <a:cubicBezTo>
                  <a:pt x="1635905" y="0"/>
                  <a:pt x="1685703" y="18997"/>
                  <a:pt x="1723696" y="56991"/>
                </a:cubicBezTo>
                <a:lnTo>
                  <a:pt x="3115228" y="1448523"/>
                </a:lnTo>
                <a:cubicBezTo>
                  <a:pt x="3191215" y="1524510"/>
                  <a:pt x="3191215" y="1647709"/>
                  <a:pt x="3115228" y="1723696"/>
                </a:cubicBezTo>
                <a:lnTo>
                  <a:pt x="2515711" y="2323213"/>
                </a:lnTo>
                <a:lnTo>
                  <a:pt x="656508" y="2323213"/>
                </a:lnTo>
                <a:lnTo>
                  <a:pt x="56991" y="1723696"/>
                </a:lnTo>
                <a:cubicBezTo>
                  <a:pt x="-18997" y="1647709"/>
                  <a:pt x="-18997" y="1524510"/>
                  <a:pt x="56991" y="1448523"/>
                </a:cubicBezTo>
                <a:lnTo>
                  <a:pt x="1448523" y="56991"/>
                </a:lnTo>
                <a:cubicBezTo>
                  <a:pt x="1486516" y="18997"/>
                  <a:pt x="1536313" y="0"/>
                  <a:pt x="1586109" y="0"/>
                </a:cubicBezTo>
                <a:close/>
              </a:path>
            </a:pathLst>
          </a:custGeom>
          <a:solidFill>
            <a:schemeClr val="bg1">
              <a:lumMod val="95000"/>
            </a:schemeClr>
          </a:solidFill>
        </p:spPr>
        <p:txBody>
          <a:bodyPr wrap="square" anchor="ctr">
            <a:noAutofit/>
          </a:bodyP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12" name="Picture Placeholder 11">
            <a:extLst>
              <a:ext uri="{FF2B5EF4-FFF2-40B4-BE49-F238E27FC236}">
                <a16:creationId xmlns:a16="http://schemas.microsoft.com/office/drawing/2014/main" id="{BC277F60-8C19-489C-BBEE-1B0023A4EED9}"/>
              </a:ext>
            </a:extLst>
          </p:cNvPr>
          <p:cNvSpPr>
            <a:spLocks noGrp="1"/>
          </p:cNvSpPr>
          <p:nvPr>
            <p:ph type="pic" idx="15" hasCustomPrompt="1"/>
          </p:nvPr>
        </p:nvSpPr>
        <p:spPr>
          <a:xfrm>
            <a:off x="6543381" y="2011386"/>
            <a:ext cx="2379164" cy="2379164"/>
          </a:xfrm>
          <a:custGeom>
            <a:avLst/>
            <a:gdLst>
              <a:gd name="connsiteX0" fmla="*/ 1717874 w 3435748"/>
              <a:gd name="connsiteY0" fmla="*/ 0 h 3435748"/>
              <a:gd name="connsiteX1" fmla="*/ 1866891 w 3435748"/>
              <a:gd name="connsiteY1" fmla="*/ 61725 h 3435748"/>
              <a:gd name="connsiteX2" fmla="*/ 3374024 w 3435748"/>
              <a:gd name="connsiteY2" fmla="*/ 1568858 h 3435748"/>
              <a:gd name="connsiteX3" fmla="*/ 3374024 w 3435748"/>
              <a:gd name="connsiteY3" fmla="*/ 1866891 h 3435748"/>
              <a:gd name="connsiteX4" fmla="*/ 1866891 w 3435748"/>
              <a:gd name="connsiteY4" fmla="*/ 3374024 h 3435748"/>
              <a:gd name="connsiteX5" fmla="*/ 1568858 w 3435748"/>
              <a:gd name="connsiteY5" fmla="*/ 3374024 h 3435748"/>
              <a:gd name="connsiteX6" fmla="*/ 61725 w 3435748"/>
              <a:gd name="connsiteY6" fmla="*/ 1866891 h 3435748"/>
              <a:gd name="connsiteX7" fmla="*/ 61725 w 3435748"/>
              <a:gd name="connsiteY7" fmla="*/ 1568858 h 3435748"/>
              <a:gd name="connsiteX8" fmla="*/ 1568858 w 3435748"/>
              <a:gd name="connsiteY8" fmla="*/ 61725 h 3435748"/>
              <a:gd name="connsiteX9" fmla="*/ 1717874 w 3435748"/>
              <a:gd name="connsiteY9" fmla="*/ 0 h 34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5748" h="3435748">
                <a:moveTo>
                  <a:pt x="1717874" y="0"/>
                </a:moveTo>
                <a:cubicBezTo>
                  <a:pt x="1771807" y="0"/>
                  <a:pt x="1825741" y="20575"/>
                  <a:pt x="1866891" y="61725"/>
                </a:cubicBezTo>
                <a:lnTo>
                  <a:pt x="3374024" y="1568858"/>
                </a:lnTo>
                <a:cubicBezTo>
                  <a:pt x="3456323" y="1651157"/>
                  <a:pt x="3456323" y="1784591"/>
                  <a:pt x="3374024" y="1866891"/>
                </a:cubicBezTo>
                <a:lnTo>
                  <a:pt x="1866891" y="3374024"/>
                </a:lnTo>
                <a:cubicBezTo>
                  <a:pt x="1784591" y="3456323"/>
                  <a:pt x="1651157" y="3456323"/>
                  <a:pt x="1568858" y="3374024"/>
                </a:cubicBezTo>
                <a:lnTo>
                  <a:pt x="61725" y="1866891"/>
                </a:lnTo>
                <a:cubicBezTo>
                  <a:pt x="-20575" y="1784591"/>
                  <a:pt x="-20575" y="1651157"/>
                  <a:pt x="61725" y="1568858"/>
                </a:cubicBezTo>
                <a:lnTo>
                  <a:pt x="1568858" y="61725"/>
                </a:lnTo>
                <a:cubicBezTo>
                  <a:pt x="1610007" y="20575"/>
                  <a:pt x="1663941" y="0"/>
                  <a:pt x="1717874" y="0"/>
                </a:cubicBezTo>
                <a:close/>
              </a:path>
            </a:pathLst>
          </a:custGeom>
          <a:solidFill>
            <a:schemeClr val="bg1">
              <a:lumMod val="95000"/>
            </a:schemeClr>
          </a:solidFill>
        </p:spPr>
        <p:txBody>
          <a:bodyPr wrap="square" anchor="ctr">
            <a:noAutofit/>
          </a:bodyPr>
          <a:lstStyle>
            <a:lvl1pPr marL="0" indent="0" algn="ctr">
              <a:buNone/>
              <a:defRPr sz="900" baseline="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4116308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597601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6EE34E5-ADA6-4EE7-BC24-98C8E9A86B83}"/>
              </a:ext>
            </a:extLst>
          </p:cNvPr>
          <p:cNvSpPr>
            <a:spLocks noGrp="1"/>
          </p:cNvSpPr>
          <p:nvPr>
            <p:ph type="pic" idx="13" hasCustomPrompt="1"/>
          </p:nvPr>
        </p:nvSpPr>
        <p:spPr>
          <a:xfrm>
            <a:off x="496389" y="489857"/>
            <a:ext cx="3340826" cy="1269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6FDE143D-2918-4056-AC94-92DF81A575B9}"/>
              </a:ext>
            </a:extLst>
          </p:cNvPr>
          <p:cNvSpPr>
            <a:spLocks noGrp="1"/>
          </p:cNvSpPr>
          <p:nvPr>
            <p:ph type="pic" idx="14" hasCustomPrompt="1"/>
          </p:nvPr>
        </p:nvSpPr>
        <p:spPr>
          <a:xfrm>
            <a:off x="2779126" y="1932675"/>
            <a:ext cx="3340826" cy="1269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1334882F-9259-4D67-9996-302AE17E5F75}"/>
              </a:ext>
            </a:extLst>
          </p:cNvPr>
          <p:cNvSpPr>
            <a:spLocks noGrp="1"/>
          </p:cNvSpPr>
          <p:nvPr>
            <p:ph type="pic" idx="15" hasCustomPrompt="1"/>
          </p:nvPr>
        </p:nvSpPr>
        <p:spPr>
          <a:xfrm>
            <a:off x="1637758" y="3375494"/>
            <a:ext cx="3340826" cy="12690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697280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9_Images &amp; Conten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65D066E-D3D5-4898-80FA-E4BC8D178D54}"/>
              </a:ext>
            </a:extLst>
          </p:cNvPr>
          <p:cNvSpPr>
            <a:spLocks noGrp="1"/>
          </p:cNvSpPr>
          <p:nvPr userDrawn="1">
            <p:ph type="pic" sz="quarter" idx="10" hasCustomPrompt="1"/>
          </p:nvPr>
        </p:nvSpPr>
        <p:spPr>
          <a:xfrm>
            <a:off x="4651194" y="802929"/>
            <a:ext cx="3373826" cy="3880541"/>
          </a:xfrm>
          <a:custGeom>
            <a:avLst/>
            <a:gdLst>
              <a:gd name="connsiteX0" fmla="*/ 4498434 w 4498434"/>
              <a:gd name="connsiteY0" fmla="*/ 4010522 h 5174054"/>
              <a:gd name="connsiteX1" fmla="*/ 4498434 w 4498434"/>
              <a:gd name="connsiteY1" fmla="*/ 4542589 h 5174054"/>
              <a:gd name="connsiteX2" fmla="*/ 4487681 w 4498434"/>
              <a:gd name="connsiteY2" fmla="*/ 4577231 h 5174054"/>
              <a:gd name="connsiteX3" fmla="*/ 4323108 w 4498434"/>
              <a:gd name="connsiteY3" fmla="*/ 4712212 h 5174054"/>
              <a:gd name="connsiteX4" fmla="*/ 4277045 w 4498434"/>
              <a:gd name="connsiteY4" fmla="*/ 4716855 h 5174054"/>
              <a:gd name="connsiteX5" fmla="*/ 3995790 w 4498434"/>
              <a:gd name="connsiteY5" fmla="*/ 4716855 h 5174054"/>
              <a:gd name="connsiteX6" fmla="*/ 4167697 w 4498434"/>
              <a:gd name="connsiteY6" fmla="*/ 1511480 h 5174054"/>
              <a:gd name="connsiteX7" fmla="*/ 4167697 w 4498434"/>
              <a:gd name="connsiteY7" fmla="*/ 4231558 h 5174054"/>
              <a:gd name="connsiteX8" fmla="*/ 3496993 w 4498434"/>
              <a:gd name="connsiteY8" fmla="*/ 5174054 h 5174054"/>
              <a:gd name="connsiteX9" fmla="*/ 1561317 w 4498434"/>
              <a:gd name="connsiteY9" fmla="*/ 5174054 h 5174054"/>
              <a:gd name="connsiteX10" fmla="*/ 710479 w 4498434"/>
              <a:gd name="connsiteY10" fmla="*/ 457199 h 5174054"/>
              <a:gd name="connsiteX11" fmla="*/ 2646154 w 4498434"/>
              <a:gd name="connsiteY11" fmla="*/ 457199 h 5174054"/>
              <a:gd name="connsiteX12" fmla="*/ 0 w 4498434"/>
              <a:gd name="connsiteY12" fmla="*/ 4175666 h 5174054"/>
              <a:gd name="connsiteX13" fmla="*/ 0 w 4498434"/>
              <a:gd name="connsiteY13" fmla="*/ 1455589 h 5174054"/>
              <a:gd name="connsiteX14" fmla="*/ 3135223 w 4498434"/>
              <a:gd name="connsiteY14" fmla="*/ 0 h 5174054"/>
              <a:gd name="connsiteX15" fmla="*/ 4268480 w 4498434"/>
              <a:gd name="connsiteY15" fmla="*/ 0 h 5174054"/>
              <a:gd name="connsiteX16" fmla="*/ 4479126 w 4498434"/>
              <a:gd name="connsiteY16" fmla="*/ 139626 h 5174054"/>
              <a:gd name="connsiteX17" fmla="*/ 4488706 w 4498434"/>
              <a:gd name="connsiteY17" fmla="*/ 170488 h 5174054"/>
              <a:gd name="connsiteX18" fmla="*/ 4488706 w 4498434"/>
              <a:gd name="connsiteY18" fmla="*/ 818118 h 5174054"/>
              <a:gd name="connsiteX19" fmla="*/ 1714266 w 4498434"/>
              <a:gd name="connsiteY19" fmla="*/ 4716855 h 5174054"/>
              <a:gd name="connsiteX20" fmla="*/ 425556 w 4498434"/>
              <a:gd name="connsiteY20" fmla="*/ 4716855 h 5174054"/>
              <a:gd name="connsiteX21" fmla="*/ 364591 w 4498434"/>
              <a:gd name="connsiteY21" fmla="*/ 4668822 h 5174054"/>
              <a:gd name="connsiteX22" fmla="*/ 322664 w 4498434"/>
              <a:gd name="connsiteY22" fmla="*/ 4596156 h 5174054"/>
              <a:gd name="connsiteX23" fmla="*/ 321009 w 4498434"/>
              <a:gd name="connsiteY23" fmla="*/ 4589926 h 5174054"/>
              <a:gd name="connsiteX24" fmla="*/ 321009 w 4498434"/>
              <a:gd name="connsiteY24" fmla="*/ 3954632 h 5174054"/>
              <a:gd name="connsiteX25" fmla="*/ 541021 w 4498434"/>
              <a:gd name="connsiteY25" fmla="*/ 0 h 5174054"/>
              <a:gd name="connsiteX26" fmla="*/ 873155 w 4498434"/>
              <a:gd name="connsiteY26" fmla="*/ 0 h 5174054"/>
              <a:gd name="connsiteX27" fmla="*/ 330737 w 4498434"/>
              <a:gd name="connsiteY27" fmla="*/ 762226 h 5174054"/>
              <a:gd name="connsiteX28" fmla="*/ 330737 w 4498434"/>
              <a:gd name="connsiteY28" fmla="*/ 138959 h 5174054"/>
              <a:gd name="connsiteX29" fmla="*/ 351454 w 4498434"/>
              <a:gd name="connsiteY29" fmla="*/ 100793 h 5174054"/>
              <a:gd name="connsiteX30" fmla="*/ 541021 w 4498434"/>
              <a:gd name="connsiteY30" fmla="*/ 0 h 51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98434" h="5174054">
                <a:moveTo>
                  <a:pt x="4498434" y="4010522"/>
                </a:moveTo>
                <a:lnTo>
                  <a:pt x="4498434" y="4542589"/>
                </a:lnTo>
                <a:lnTo>
                  <a:pt x="4487681" y="4577231"/>
                </a:lnTo>
                <a:cubicBezTo>
                  <a:pt x="4458760" y="4645607"/>
                  <a:pt x="4397518" y="4696985"/>
                  <a:pt x="4323108" y="4712212"/>
                </a:cubicBezTo>
                <a:lnTo>
                  <a:pt x="4277045" y="4716855"/>
                </a:lnTo>
                <a:lnTo>
                  <a:pt x="3995790" y="4716855"/>
                </a:lnTo>
                <a:close/>
                <a:moveTo>
                  <a:pt x="4167697" y="1511480"/>
                </a:moveTo>
                <a:lnTo>
                  <a:pt x="4167697" y="4231558"/>
                </a:lnTo>
                <a:lnTo>
                  <a:pt x="3496993" y="5174054"/>
                </a:lnTo>
                <a:lnTo>
                  <a:pt x="1561317" y="5174054"/>
                </a:lnTo>
                <a:close/>
                <a:moveTo>
                  <a:pt x="710479" y="457199"/>
                </a:moveTo>
                <a:lnTo>
                  <a:pt x="2646154" y="457199"/>
                </a:lnTo>
                <a:lnTo>
                  <a:pt x="0" y="4175666"/>
                </a:lnTo>
                <a:lnTo>
                  <a:pt x="0" y="1455589"/>
                </a:lnTo>
                <a:close/>
                <a:moveTo>
                  <a:pt x="3135223" y="0"/>
                </a:moveTo>
                <a:lnTo>
                  <a:pt x="4268480" y="0"/>
                </a:lnTo>
                <a:cubicBezTo>
                  <a:pt x="4363174" y="0"/>
                  <a:pt x="4444420" y="57574"/>
                  <a:pt x="4479126" y="139626"/>
                </a:cubicBezTo>
                <a:lnTo>
                  <a:pt x="4488706" y="170488"/>
                </a:lnTo>
                <a:lnTo>
                  <a:pt x="4488706" y="818118"/>
                </a:lnTo>
                <a:lnTo>
                  <a:pt x="1714266" y="4716855"/>
                </a:lnTo>
                <a:lnTo>
                  <a:pt x="425556" y="4716855"/>
                </a:lnTo>
                <a:lnTo>
                  <a:pt x="364591" y="4668822"/>
                </a:lnTo>
                <a:cubicBezTo>
                  <a:pt x="346889" y="4648137"/>
                  <a:pt x="332564" y="4623506"/>
                  <a:pt x="322664" y="4596156"/>
                </a:cubicBezTo>
                <a:lnTo>
                  <a:pt x="321009" y="4589926"/>
                </a:lnTo>
                <a:lnTo>
                  <a:pt x="321009" y="3954632"/>
                </a:lnTo>
                <a:close/>
                <a:moveTo>
                  <a:pt x="541021" y="0"/>
                </a:moveTo>
                <a:lnTo>
                  <a:pt x="873155" y="0"/>
                </a:lnTo>
                <a:lnTo>
                  <a:pt x="330737" y="762226"/>
                </a:lnTo>
                <a:lnTo>
                  <a:pt x="330737" y="138959"/>
                </a:lnTo>
                <a:lnTo>
                  <a:pt x="351454" y="100793"/>
                </a:lnTo>
                <a:cubicBezTo>
                  <a:pt x="392537" y="39982"/>
                  <a:pt x="462110" y="0"/>
                  <a:pt x="541021" y="0"/>
                </a:cubicBezTo>
                <a:close/>
              </a:path>
            </a:pathLst>
          </a:custGeom>
          <a:solidFill>
            <a:schemeClr val="bg1">
              <a:lumMod val="95000"/>
            </a:schemeClr>
          </a:solidFill>
          <a:ln>
            <a:noFill/>
          </a:ln>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100796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ángulo 1"/>
          <p:cNvSpPr/>
          <p:nvPr userDrawn="1"/>
        </p:nvSpPr>
        <p:spPr>
          <a:xfrm>
            <a:off x="0" y="21478"/>
            <a:ext cx="9166011" cy="5122022"/>
          </a:xfrm>
          <a:prstGeom prst="rect">
            <a:avLst/>
          </a:prstGeom>
          <a:solidFill>
            <a:srgbClr val="02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7" name="Picture Placeholder 7">
            <a:extLst>
              <a:ext uri="{FF2B5EF4-FFF2-40B4-BE49-F238E27FC236}">
                <a16:creationId xmlns:a16="http://schemas.microsoft.com/office/drawing/2014/main" id="{7ACF7C09-5EC1-455D-9686-DB0EF6533397}"/>
              </a:ext>
            </a:extLst>
          </p:cNvPr>
          <p:cNvSpPr>
            <a:spLocks noGrp="1"/>
          </p:cNvSpPr>
          <p:nvPr>
            <p:ph type="pic" idx="10" hasCustomPrompt="1"/>
          </p:nvPr>
        </p:nvSpPr>
        <p:spPr>
          <a:xfrm>
            <a:off x="0" y="2290618"/>
            <a:ext cx="1993266" cy="1993266"/>
          </a:xfrm>
          <a:custGeom>
            <a:avLst/>
            <a:gdLst>
              <a:gd name="connsiteX0" fmla="*/ 1717874 w 3435748"/>
              <a:gd name="connsiteY0" fmla="*/ 0 h 3435748"/>
              <a:gd name="connsiteX1" fmla="*/ 1866891 w 3435748"/>
              <a:gd name="connsiteY1" fmla="*/ 61725 h 3435748"/>
              <a:gd name="connsiteX2" fmla="*/ 3374024 w 3435748"/>
              <a:gd name="connsiteY2" fmla="*/ 1568858 h 3435748"/>
              <a:gd name="connsiteX3" fmla="*/ 3374024 w 3435748"/>
              <a:gd name="connsiteY3" fmla="*/ 1866891 h 3435748"/>
              <a:gd name="connsiteX4" fmla="*/ 1866891 w 3435748"/>
              <a:gd name="connsiteY4" fmla="*/ 3374024 h 3435748"/>
              <a:gd name="connsiteX5" fmla="*/ 1568858 w 3435748"/>
              <a:gd name="connsiteY5" fmla="*/ 3374024 h 3435748"/>
              <a:gd name="connsiteX6" fmla="*/ 61725 w 3435748"/>
              <a:gd name="connsiteY6" fmla="*/ 1866891 h 3435748"/>
              <a:gd name="connsiteX7" fmla="*/ 61725 w 3435748"/>
              <a:gd name="connsiteY7" fmla="*/ 1568858 h 3435748"/>
              <a:gd name="connsiteX8" fmla="*/ 1568858 w 3435748"/>
              <a:gd name="connsiteY8" fmla="*/ 61725 h 3435748"/>
              <a:gd name="connsiteX9" fmla="*/ 1717874 w 3435748"/>
              <a:gd name="connsiteY9" fmla="*/ 0 h 34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5748" h="3435748">
                <a:moveTo>
                  <a:pt x="1717874" y="0"/>
                </a:moveTo>
                <a:cubicBezTo>
                  <a:pt x="1771807" y="0"/>
                  <a:pt x="1825741" y="20575"/>
                  <a:pt x="1866891" y="61725"/>
                </a:cubicBezTo>
                <a:lnTo>
                  <a:pt x="3374024" y="1568858"/>
                </a:lnTo>
                <a:cubicBezTo>
                  <a:pt x="3456323" y="1651157"/>
                  <a:pt x="3456323" y="1784591"/>
                  <a:pt x="3374024" y="1866891"/>
                </a:cubicBezTo>
                <a:lnTo>
                  <a:pt x="1866891" y="3374024"/>
                </a:lnTo>
                <a:cubicBezTo>
                  <a:pt x="1784591" y="3456323"/>
                  <a:pt x="1651157" y="3456323"/>
                  <a:pt x="1568858" y="3374024"/>
                </a:cubicBezTo>
                <a:lnTo>
                  <a:pt x="61725" y="1866891"/>
                </a:lnTo>
                <a:cubicBezTo>
                  <a:pt x="-20575" y="1784591"/>
                  <a:pt x="-20575" y="1651157"/>
                  <a:pt x="61725" y="1568858"/>
                </a:cubicBezTo>
                <a:lnTo>
                  <a:pt x="1568858" y="61725"/>
                </a:lnTo>
                <a:cubicBezTo>
                  <a:pt x="1610007" y="20575"/>
                  <a:pt x="1663941" y="0"/>
                  <a:pt x="1717874" y="0"/>
                </a:cubicBezTo>
                <a:close/>
              </a:path>
            </a:pathLst>
          </a:custGeom>
          <a:solidFill>
            <a:schemeClr val="bg1">
              <a:lumMod val="95000"/>
            </a:schemeClr>
          </a:solidFill>
        </p:spPr>
        <p:txBody>
          <a:bodyPr wrap="square" anchor="ctr">
            <a:noAutofit/>
          </a:bodyP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1" name="Picture Placeholder 11">
            <a:extLst>
              <a:ext uri="{FF2B5EF4-FFF2-40B4-BE49-F238E27FC236}">
                <a16:creationId xmlns:a16="http://schemas.microsoft.com/office/drawing/2014/main" id="{1755FC7A-65D3-47F4-BD0B-CA4D5CC67259}"/>
              </a:ext>
            </a:extLst>
          </p:cNvPr>
          <p:cNvSpPr>
            <a:spLocks noGrp="1"/>
          </p:cNvSpPr>
          <p:nvPr>
            <p:ph type="pic" idx="15" hasCustomPrompt="1"/>
          </p:nvPr>
        </p:nvSpPr>
        <p:spPr>
          <a:xfrm>
            <a:off x="7172745" y="2290618"/>
            <a:ext cx="1993266" cy="1993266"/>
          </a:xfrm>
          <a:custGeom>
            <a:avLst/>
            <a:gdLst>
              <a:gd name="connsiteX0" fmla="*/ 1717874 w 3435748"/>
              <a:gd name="connsiteY0" fmla="*/ 0 h 3435748"/>
              <a:gd name="connsiteX1" fmla="*/ 1866891 w 3435748"/>
              <a:gd name="connsiteY1" fmla="*/ 61725 h 3435748"/>
              <a:gd name="connsiteX2" fmla="*/ 3374024 w 3435748"/>
              <a:gd name="connsiteY2" fmla="*/ 1568858 h 3435748"/>
              <a:gd name="connsiteX3" fmla="*/ 3374024 w 3435748"/>
              <a:gd name="connsiteY3" fmla="*/ 1866891 h 3435748"/>
              <a:gd name="connsiteX4" fmla="*/ 1866891 w 3435748"/>
              <a:gd name="connsiteY4" fmla="*/ 3374024 h 3435748"/>
              <a:gd name="connsiteX5" fmla="*/ 1568858 w 3435748"/>
              <a:gd name="connsiteY5" fmla="*/ 3374024 h 3435748"/>
              <a:gd name="connsiteX6" fmla="*/ 61725 w 3435748"/>
              <a:gd name="connsiteY6" fmla="*/ 1866891 h 3435748"/>
              <a:gd name="connsiteX7" fmla="*/ 61725 w 3435748"/>
              <a:gd name="connsiteY7" fmla="*/ 1568858 h 3435748"/>
              <a:gd name="connsiteX8" fmla="*/ 1568858 w 3435748"/>
              <a:gd name="connsiteY8" fmla="*/ 61725 h 3435748"/>
              <a:gd name="connsiteX9" fmla="*/ 1717874 w 3435748"/>
              <a:gd name="connsiteY9" fmla="*/ 0 h 343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5748" h="3435748">
                <a:moveTo>
                  <a:pt x="1717874" y="0"/>
                </a:moveTo>
                <a:cubicBezTo>
                  <a:pt x="1771807" y="0"/>
                  <a:pt x="1825741" y="20575"/>
                  <a:pt x="1866891" y="61725"/>
                </a:cubicBezTo>
                <a:lnTo>
                  <a:pt x="3374024" y="1568858"/>
                </a:lnTo>
                <a:cubicBezTo>
                  <a:pt x="3456323" y="1651157"/>
                  <a:pt x="3456323" y="1784591"/>
                  <a:pt x="3374024" y="1866891"/>
                </a:cubicBezTo>
                <a:lnTo>
                  <a:pt x="1866891" y="3374024"/>
                </a:lnTo>
                <a:cubicBezTo>
                  <a:pt x="1784591" y="3456323"/>
                  <a:pt x="1651157" y="3456323"/>
                  <a:pt x="1568858" y="3374024"/>
                </a:cubicBezTo>
                <a:lnTo>
                  <a:pt x="61725" y="1866891"/>
                </a:lnTo>
                <a:cubicBezTo>
                  <a:pt x="-20575" y="1784591"/>
                  <a:pt x="-20575" y="1651157"/>
                  <a:pt x="61725" y="1568858"/>
                </a:cubicBezTo>
                <a:lnTo>
                  <a:pt x="1568858" y="61725"/>
                </a:lnTo>
                <a:cubicBezTo>
                  <a:pt x="1610007" y="20575"/>
                  <a:pt x="1663941" y="0"/>
                  <a:pt x="1717874" y="0"/>
                </a:cubicBezTo>
                <a:close/>
              </a:path>
            </a:pathLst>
          </a:custGeom>
          <a:solidFill>
            <a:schemeClr val="bg1">
              <a:lumMod val="95000"/>
            </a:schemeClr>
          </a:solidFill>
        </p:spPr>
        <p:txBody>
          <a:bodyPr wrap="square" anchor="ctr">
            <a:noAutofit/>
          </a:bodyP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pic>
        <p:nvPicPr>
          <p:cNvPr id="8" name="Picture 25" descr="Las teorías alrededor de 'Black Swan' de BT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0680" y="1493976"/>
            <a:ext cx="4782065" cy="3586549"/>
          </a:xfrm>
          <a:prstGeom prst="rect">
            <a:avLst/>
          </a:prstGeom>
          <a:noFill/>
          <a:extLst>
            <a:ext uri="{909E8E84-426E-40DD-AFC4-6F175D3DCCD1}">
              <a14:hiddenFill xmlns:a14="http://schemas.microsoft.com/office/drawing/2010/main">
                <a:solidFill>
                  <a:srgbClr val="FFFFFF"/>
                </a:solidFill>
              </a14:hiddenFill>
            </a:ext>
          </a:extLst>
        </p:spPr>
      </p:pic>
      <p:sp>
        <p:nvSpPr>
          <p:cNvPr id="18" name="Picture Placeholder 16">
            <a:extLst>
              <a:ext uri="{FF2B5EF4-FFF2-40B4-BE49-F238E27FC236}">
                <a16:creationId xmlns:a16="http://schemas.microsoft.com/office/drawing/2014/main" id="{8B8ABDC9-EA37-4793-A1A7-DB30AE9A8885}"/>
              </a:ext>
            </a:extLst>
          </p:cNvPr>
          <p:cNvSpPr>
            <a:spLocks noGrp="1"/>
          </p:cNvSpPr>
          <p:nvPr>
            <p:ph type="pic" idx="12" hasCustomPrompt="1"/>
          </p:nvPr>
        </p:nvSpPr>
        <p:spPr>
          <a:xfrm>
            <a:off x="1536683" y="3711938"/>
            <a:ext cx="1993266" cy="1459793"/>
          </a:xfrm>
          <a:custGeom>
            <a:avLst/>
            <a:gdLst>
              <a:gd name="connsiteX0" fmla="*/ 1586109 w 3172218"/>
              <a:gd name="connsiteY0" fmla="*/ 0 h 2323213"/>
              <a:gd name="connsiteX1" fmla="*/ 1723696 w 3172218"/>
              <a:gd name="connsiteY1" fmla="*/ 56991 h 2323213"/>
              <a:gd name="connsiteX2" fmla="*/ 3115229 w 3172218"/>
              <a:gd name="connsiteY2" fmla="*/ 1448523 h 2323213"/>
              <a:gd name="connsiteX3" fmla="*/ 3115229 w 3172218"/>
              <a:gd name="connsiteY3" fmla="*/ 1723696 h 2323213"/>
              <a:gd name="connsiteX4" fmla="*/ 2515712 w 3172218"/>
              <a:gd name="connsiteY4" fmla="*/ 2323213 h 2323213"/>
              <a:gd name="connsiteX5" fmla="*/ 656508 w 3172218"/>
              <a:gd name="connsiteY5" fmla="*/ 2323213 h 2323213"/>
              <a:gd name="connsiteX6" fmla="*/ 56991 w 3172218"/>
              <a:gd name="connsiteY6" fmla="*/ 1723696 h 2323213"/>
              <a:gd name="connsiteX7" fmla="*/ 56991 w 3172218"/>
              <a:gd name="connsiteY7" fmla="*/ 1448523 h 2323213"/>
              <a:gd name="connsiteX8" fmla="*/ 1448523 w 3172218"/>
              <a:gd name="connsiteY8" fmla="*/ 56991 h 2323213"/>
              <a:gd name="connsiteX9" fmla="*/ 1586109 w 3172218"/>
              <a:gd name="connsiteY9" fmla="*/ 0 h 232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2218" h="2323213">
                <a:moveTo>
                  <a:pt x="1586109" y="0"/>
                </a:moveTo>
                <a:cubicBezTo>
                  <a:pt x="1635906" y="0"/>
                  <a:pt x="1685703" y="18997"/>
                  <a:pt x="1723696" y="56991"/>
                </a:cubicBezTo>
                <a:lnTo>
                  <a:pt x="3115229" y="1448523"/>
                </a:lnTo>
                <a:cubicBezTo>
                  <a:pt x="3191215" y="1524510"/>
                  <a:pt x="3191215" y="1647709"/>
                  <a:pt x="3115229" y="1723696"/>
                </a:cubicBezTo>
                <a:lnTo>
                  <a:pt x="2515712" y="2323213"/>
                </a:lnTo>
                <a:lnTo>
                  <a:pt x="656508" y="2323213"/>
                </a:lnTo>
                <a:lnTo>
                  <a:pt x="56991" y="1723696"/>
                </a:lnTo>
                <a:cubicBezTo>
                  <a:pt x="-18997" y="1647709"/>
                  <a:pt x="-18997" y="1524510"/>
                  <a:pt x="56991" y="1448523"/>
                </a:cubicBezTo>
                <a:lnTo>
                  <a:pt x="1448523" y="56991"/>
                </a:lnTo>
                <a:cubicBezTo>
                  <a:pt x="1486516" y="18997"/>
                  <a:pt x="1536313" y="0"/>
                  <a:pt x="1586109" y="0"/>
                </a:cubicBezTo>
                <a:close/>
              </a:path>
            </a:pathLst>
          </a:custGeom>
          <a:solidFill>
            <a:schemeClr val="bg1">
              <a:lumMod val="95000"/>
            </a:schemeClr>
          </a:solidFill>
        </p:spPr>
        <p:txBody>
          <a:bodyPr wrap="square" anchor="ctr">
            <a:noAutofit/>
          </a:bodyP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0" name="Picture Placeholder 17">
            <a:extLst>
              <a:ext uri="{FF2B5EF4-FFF2-40B4-BE49-F238E27FC236}">
                <a16:creationId xmlns:a16="http://schemas.microsoft.com/office/drawing/2014/main" id="{477C78AA-17E5-478A-9B3F-9DC8F64B37C9}"/>
              </a:ext>
            </a:extLst>
          </p:cNvPr>
          <p:cNvSpPr>
            <a:spLocks noGrp="1"/>
          </p:cNvSpPr>
          <p:nvPr>
            <p:ph type="pic" idx="14" hasCustomPrompt="1"/>
          </p:nvPr>
        </p:nvSpPr>
        <p:spPr>
          <a:xfrm>
            <a:off x="5751299" y="3711938"/>
            <a:ext cx="1993266" cy="1459793"/>
          </a:xfrm>
          <a:custGeom>
            <a:avLst/>
            <a:gdLst>
              <a:gd name="connsiteX0" fmla="*/ 1586109 w 3172218"/>
              <a:gd name="connsiteY0" fmla="*/ 0 h 2323213"/>
              <a:gd name="connsiteX1" fmla="*/ 1723696 w 3172218"/>
              <a:gd name="connsiteY1" fmla="*/ 56991 h 2323213"/>
              <a:gd name="connsiteX2" fmla="*/ 3115228 w 3172218"/>
              <a:gd name="connsiteY2" fmla="*/ 1448523 h 2323213"/>
              <a:gd name="connsiteX3" fmla="*/ 3115228 w 3172218"/>
              <a:gd name="connsiteY3" fmla="*/ 1723696 h 2323213"/>
              <a:gd name="connsiteX4" fmla="*/ 2515711 w 3172218"/>
              <a:gd name="connsiteY4" fmla="*/ 2323213 h 2323213"/>
              <a:gd name="connsiteX5" fmla="*/ 656508 w 3172218"/>
              <a:gd name="connsiteY5" fmla="*/ 2323213 h 2323213"/>
              <a:gd name="connsiteX6" fmla="*/ 56991 w 3172218"/>
              <a:gd name="connsiteY6" fmla="*/ 1723696 h 2323213"/>
              <a:gd name="connsiteX7" fmla="*/ 56991 w 3172218"/>
              <a:gd name="connsiteY7" fmla="*/ 1448523 h 2323213"/>
              <a:gd name="connsiteX8" fmla="*/ 1448523 w 3172218"/>
              <a:gd name="connsiteY8" fmla="*/ 56991 h 2323213"/>
              <a:gd name="connsiteX9" fmla="*/ 1586109 w 3172218"/>
              <a:gd name="connsiteY9" fmla="*/ 0 h 232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2218" h="2323213">
                <a:moveTo>
                  <a:pt x="1586109" y="0"/>
                </a:moveTo>
                <a:cubicBezTo>
                  <a:pt x="1635905" y="0"/>
                  <a:pt x="1685703" y="18997"/>
                  <a:pt x="1723696" y="56991"/>
                </a:cubicBezTo>
                <a:lnTo>
                  <a:pt x="3115228" y="1448523"/>
                </a:lnTo>
                <a:cubicBezTo>
                  <a:pt x="3191215" y="1524510"/>
                  <a:pt x="3191215" y="1647709"/>
                  <a:pt x="3115228" y="1723696"/>
                </a:cubicBezTo>
                <a:lnTo>
                  <a:pt x="2515711" y="2323213"/>
                </a:lnTo>
                <a:lnTo>
                  <a:pt x="656508" y="2323213"/>
                </a:lnTo>
                <a:lnTo>
                  <a:pt x="56991" y="1723696"/>
                </a:lnTo>
                <a:cubicBezTo>
                  <a:pt x="-18997" y="1647709"/>
                  <a:pt x="-18997" y="1524510"/>
                  <a:pt x="56991" y="1448523"/>
                </a:cubicBezTo>
                <a:lnTo>
                  <a:pt x="1448523" y="56991"/>
                </a:lnTo>
                <a:cubicBezTo>
                  <a:pt x="1486516" y="18997"/>
                  <a:pt x="1536313" y="0"/>
                  <a:pt x="1586109" y="0"/>
                </a:cubicBezTo>
                <a:close/>
              </a:path>
            </a:pathLst>
          </a:custGeom>
          <a:solidFill>
            <a:schemeClr val="bg1">
              <a:lumMod val="95000"/>
            </a:schemeClr>
          </a:solidFill>
        </p:spPr>
        <p:txBody>
          <a:bodyPr wrap="square" anchor="ctr">
            <a:noAutofit/>
          </a:bodyP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8866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4CD35D25-FBE5-4E15-8588-ED59AA492CDD}"/>
              </a:ext>
            </a:extLst>
          </p:cNvPr>
          <p:cNvSpPr>
            <a:spLocks noGrp="1"/>
          </p:cNvSpPr>
          <p:nvPr>
            <p:ph type="pic" sz="quarter" idx="41" hasCustomPrompt="1"/>
          </p:nvPr>
        </p:nvSpPr>
        <p:spPr>
          <a:xfrm>
            <a:off x="0" y="-1"/>
            <a:ext cx="3516198" cy="5141931"/>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27152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pic>
        <p:nvPicPr>
          <p:cNvPr id="6" name="Imagen 5"/>
          <p:cNvPicPr>
            <a:picLocks noChangeAspect="1"/>
          </p:cNvPicPr>
          <p:nvPr userDrawn="1"/>
        </p:nvPicPr>
        <p:blipFill>
          <a:blip r:embed="rId2"/>
          <a:stretch>
            <a:fillRect/>
          </a:stretch>
        </p:blipFill>
        <p:spPr>
          <a:xfrm rot="16200000">
            <a:off x="4292782" y="292278"/>
            <a:ext cx="558436" cy="9144003"/>
          </a:xfrm>
          <a:prstGeom prst="rect">
            <a:avLst/>
          </a:prstGeom>
        </p:spPr>
      </p:pic>
      <p:pic>
        <p:nvPicPr>
          <p:cNvPr id="5" name="Imagen 4"/>
          <p:cNvPicPr>
            <a:picLocks noChangeAspect="1"/>
          </p:cNvPicPr>
          <p:nvPr userDrawn="1"/>
        </p:nvPicPr>
        <p:blipFill>
          <a:blip r:embed="rId2"/>
          <a:stretch>
            <a:fillRect/>
          </a:stretch>
        </p:blipFill>
        <p:spPr>
          <a:xfrm rot="5400000">
            <a:off x="3960834" y="-3960831"/>
            <a:ext cx="1222337" cy="9144002"/>
          </a:xfrm>
          <a:prstGeom prst="rect">
            <a:avLst/>
          </a:prstGeom>
        </p:spPr>
      </p:pic>
    </p:spTree>
    <p:extLst>
      <p:ext uri="{BB962C8B-B14F-4D97-AF65-F5344CB8AC3E}">
        <p14:creationId xmlns:p14="http://schemas.microsoft.com/office/powerpoint/2010/main" val="277139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356275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1"/>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5450146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theme" Target="../theme/theme3.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Barlow Black"/>
              <a:buNone/>
              <a:defRPr sz="2800">
                <a:solidFill>
                  <a:schemeClr val="dk1"/>
                </a:solidFill>
                <a:latin typeface="Barlow Black"/>
                <a:ea typeface="Barlow Black"/>
                <a:cs typeface="Barlow Black"/>
                <a:sym typeface="Barlow Black"/>
              </a:defRPr>
            </a:lvl1pPr>
            <a:lvl2pPr lvl="1">
              <a:spcBef>
                <a:spcPts val="0"/>
              </a:spcBef>
              <a:spcAft>
                <a:spcPts val="0"/>
              </a:spcAft>
              <a:buClr>
                <a:schemeClr val="dk1"/>
              </a:buClr>
              <a:buSzPts val="2800"/>
              <a:buFont typeface="Barlow Black"/>
              <a:buNone/>
              <a:defRPr sz="2800">
                <a:solidFill>
                  <a:schemeClr val="dk1"/>
                </a:solidFill>
                <a:latin typeface="Barlow Black"/>
                <a:ea typeface="Barlow Black"/>
                <a:cs typeface="Barlow Black"/>
                <a:sym typeface="Barlow Black"/>
              </a:defRPr>
            </a:lvl2pPr>
            <a:lvl3pPr lvl="2">
              <a:spcBef>
                <a:spcPts val="0"/>
              </a:spcBef>
              <a:spcAft>
                <a:spcPts val="0"/>
              </a:spcAft>
              <a:buClr>
                <a:schemeClr val="dk1"/>
              </a:buClr>
              <a:buSzPts val="2800"/>
              <a:buFont typeface="Barlow Black"/>
              <a:buNone/>
              <a:defRPr sz="2800">
                <a:solidFill>
                  <a:schemeClr val="dk1"/>
                </a:solidFill>
                <a:latin typeface="Barlow Black"/>
                <a:ea typeface="Barlow Black"/>
                <a:cs typeface="Barlow Black"/>
                <a:sym typeface="Barlow Black"/>
              </a:defRPr>
            </a:lvl3pPr>
            <a:lvl4pPr lvl="3">
              <a:spcBef>
                <a:spcPts val="0"/>
              </a:spcBef>
              <a:spcAft>
                <a:spcPts val="0"/>
              </a:spcAft>
              <a:buClr>
                <a:schemeClr val="dk1"/>
              </a:buClr>
              <a:buSzPts val="2800"/>
              <a:buFont typeface="Barlow Black"/>
              <a:buNone/>
              <a:defRPr sz="2800">
                <a:solidFill>
                  <a:schemeClr val="dk1"/>
                </a:solidFill>
                <a:latin typeface="Barlow Black"/>
                <a:ea typeface="Barlow Black"/>
                <a:cs typeface="Barlow Black"/>
                <a:sym typeface="Barlow Black"/>
              </a:defRPr>
            </a:lvl4pPr>
            <a:lvl5pPr lvl="4">
              <a:spcBef>
                <a:spcPts val="0"/>
              </a:spcBef>
              <a:spcAft>
                <a:spcPts val="0"/>
              </a:spcAft>
              <a:buClr>
                <a:schemeClr val="dk1"/>
              </a:buClr>
              <a:buSzPts val="2800"/>
              <a:buFont typeface="Barlow Black"/>
              <a:buNone/>
              <a:defRPr sz="2800">
                <a:solidFill>
                  <a:schemeClr val="dk1"/>
                </a:solidFill>
                <a:latin typeface="Barlow Black"/>
                <a:ea typeface="Barlow Black"/>
                <a:cs typeface="Barlow Black"/>
                <a:sym typeface="Barlow Black"/>
              </a:defRPr>
            </a:lvl5pPr>
            <a:lvl6pPr lvl="5">
              <a:spcBef>
                <a:spcPts val="0"/>
              </a:spcBef>
              <a:spcAft>
                <a:spcPts val="0"/>
              </a:spcAft>
              <a:buClr>
                <a:schemeClr val="dk1"/>
              </a:buClr>
              <a:buSzPts val="2800"/>
              <a:buFont typeface="Barlow Black"/>
              <a:buNone/>
              <a:defRPr sz="2800">
                <a:solidFill>
                  <a:schemeClr val="dk1"/>
                </a:solidFill>
                <a:latin typeface="Barlow Black"/>
                <a:ea typeface="Barlow Black"/>
                <a:cs typeface="Barlow Black"/>
                <a:sym typeface="Barlow Black"/>
              </a:defRPr>
            </a:lvl6pPr>
            <a:lvl7pPr lvl="6">
              <a:spcBef>
                <a:spcPts val="0"/>
              </a:spcBef>
              <a:spcAft>
                <a:spcPts val="0"/>
              </a:spcAft>
              <a:buClr>
                <a:schemeClr val="dk1"/>
              </a:buClr>
              <a:buSzPts val="2800"/>
              <a:buFont typeface="Barlow Black"/>
              <a:buNone/>
              <a:defRPr sz="2800">
                <a:solidFill>
                  <a:schemeClr val="dk1"/>
                </a:solidFill>
                <a:latin typeface="Barlow Black"/>
                <a:ea typeface="Barlow Black"/>
                <a:cs typeface="Barlow Black"/>
                <a:sym typeface="Barlow Black"/>
              </a:defRPr>
            </a:lvl7pPr>
            <a:lvl8pPr lvl="7">
              <a:spcBef>
                <a:spcPts val="0"/>
              </a:spcBef>
              <a:spcAft>
                <a:spcPts val="0"/>
              </a:spcAft>
              <a:buClr>
                <a:schemeClr val="dk1"/>
              </a:buClr>
              <a:buSzPts val="2800"/>
              <a:buFont typeface="Barlow Black"/>
              <a:buNone/>
              <a:defRPr sz="2800">
                <a:solidFill>
                  <a:schemeClr val="dk1"/>
                </a:solidFill>
                <a:latin typeface="Barlow Black"/>
                <a:ea typeface="Barlow Black"/>
                <a:cs typeface="Barlow Black"/>
                <a:sym typeface="Barlow Black"/>
              </a:defRPr>
            </a:lvl8pPr>
            <a:lvl9pPr lvl="8">
              <a:spcBef>
                <a:spcPts val="0"/>
              </a:spcBef>
              <a:spcAft>
                <a:spcPts val="0"/>
              </a:spcAft>
              <a:buClr>
                <a:schemeClr val="dk1"/>
              </a:buClr>
              <a:buSzPts val="2800"/>
              <a:buFont typeface="Barlow Black"/>
              <a:buNone/>
              <a:defRPr sz="2800">
                <a:solidFill>
                  <a:schemeClr val="dk1"/>
                </a:solidFill>
                <a:latin typeface="Barlow Black"/>
                <a:ea typeface="Barlow Black"/>
                <a:cs typeface="Barlow Black"/>
                <a:sym typeface="Barlow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1pPr>
            <a:lvl2pPr marL="914400" lvl="1" indent="-317500">
              <a:lnSpc>
                <a:spcPct val="115000"/>
              </a:lnSpc>
              <a:spcBef>
                <a:spcPts val="160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2pPr>
            <a:lvl3pPr marL="1371600" lvl="2" indent="-317500">
              <a:lnSpc>
                <a:spcPct val="115000"/>
              </a:lnSpc>
              <a:spcBef>
                <a:spcPts val="160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3pPr>
            <a:lvl4pPr marL="1828800" lvl="3" indent="-317500">
              <a:lnSpc>
                <a:spcPct val="115000"/>
              </a:lnSpc>
              <a:spcBef>
                <a:spcPts val="160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4pPr>
            <a:lvl5pPr marL="2286000" lvl="4" indent="-317500">
              <a:lnSpc>
                <a:spcPct val="115000"/>
              </a:lnSpc>
              <a:spcBef>
                <a:spcPts val="160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5pPr>
            <a:lvl6pPr marL="2743200" lvl="5" indent="-317500">
              <a:lnSpc>
                <a:spcPct val="115000"/>
              </a:lnSpc>
              <a:spcBef>
                <a:spcPts val="160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6pPr>
            <a:lvl7pPr marL="3200400" lvl="6" indent="-317500">
              <a:lnSpc>
                <a:spcPct val="115000"/>
              </a:lnSpc>
              <a:spcBef>
                <a:spcPts val="160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7pPr>
            <a:lvl8pPr marL="3657600" lvl="7" indent="-317500">
              <a:lnSpc>
                <a:spcPct val="115000"/>
              </a:lnSpc>
              <a:spcBef>
                <a:spcPts val="1600"/>
              </a:spcBef>
              <a:spcAft>
                <a:spcPts val="0"/>
              </a:spcAft>
              <a:buClr>
                <a:schemeClr val="accent1"/>
              </a:buClr>
              <a:buSzPts val="1400"/>
              <a:buFont typeface="Questrial"/>
              <a:buChar char="○"/>
              <a:defRPr>
                <a:solidFill>
                  <a:schemeClr val="accent1"/>
                </a:solidFill>
                <a:latin typeface="Questrial"/>
                <a:ea typeface="Questrial"/>
                <a:cs typeface="Questrial"/>
                <a:sym typeface="Questrial"/>
              </a:defRPr>
            </a:lvl8pPr>
            <a:lvl9pPr marL="4114800" lvl="8" indent="-317500">
              <a:lnSpc>
                <a:spcPct val="115000"/>
              </a:lnSpc>
              <a:spcBef>
                <a:spcPts val="1600"/>
              </a:spcBef>
              <a:spcAft>
                <a:spcPts val="1600"/>
              </a:spcAft>
              <a:buClr>
                <a:schemeClr val="accent1"/>
              </a:buClr>
              <a:buSzPts val="1400"/>
              <a:buFont typeface="Questrial"/>
              <a:buChar char="■"/>
              <a:defRPr>
                <a:solidFill>
                  <a:schemeClr val="accent1"/>
                </a:solidFill>
                <a:latin typeface="Questrial"/>
                <a:ea typeface="Questrial"/>
                <a:cs typeface="Questrial"/>
                <a:sym typeface="Questrial"/>
              </a:defRPr>
            </a:lvl9pPr>
          </a:lstStyle>
          <a:p>
            <a:endParaRPr/>
          </a:p>
        </p:txBody>
      </p:sp>
      <p:sp>
        <p:nvSpPr>
          <p:cNvPr id="4" name="Text Placeholder 1">
            <a:extLst>
              <a:ext uri="{FF2B5EF4-FFF2-40B4-BE49-F238E27FC236}">
                <a16:creationId xmlns:a16="http://schemas.microsoft.com/office/drawing/2014/main" id="{60A96FDA-7677-5457-7C87-9F5F76F4E5EF}"/>
              </a:ext>
            </a:extLst>
          </p:cNvPr>
          <p:cNvSpPr txBox="1">
            <a:spLocks/>
          </p:cNvSpPr>
          <p:nvPr userDrawn="1"/>
        </p:nvSpPr>
        <p:spPr>
          <a:xfrm>
            <a:off x="2808570" y="5263376"/>
            <a:ext cx="3526860" cy="21401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algn="ctr"/>
            <a:r>
              <a:rPr lang="en-US" sz="1400" b="1" u="sng" dirty="0">
                <a:solidFill>
                  <a:srgbClr val="6E4CC2"/>
                </a:solidFill>
              </a:rPr>
              <a:t>By: www.plantillaspower-point.com</a:t>
            </a:r>
          </a:p>
        </p:txBody>
      </p:sp>
    </p:spTree>
  </p:cSld>
  <p:clrMap bg1="lt1" tx1="dk1" bg2="dk2" tx2="lt2" accent1="accent1" accent2="accent2" accent3="accent3" accent4="accent4" accent5="accent5" accent6="accent6" hlink="hlink" folHlink="folHlink"/>
  <p:sldLayoutIdLst>
    <p:sldLayoutId id="2147483648" r:id="rId1"/>
    <p:sldLayoutId id="2147483698" r:id="rId2"/>
    <p:sldLayoutId id="2147483700" r:id="rId3"/>
    <p:sldLayoutId id="2147483705" r:id="rId4"/>
    <p:sldLayoutId id="2147483745" r:id="rId5"/>
    <p:sldLayoutId id="2147483704" r:id="rId6"/>
    <p:sldLayoutId id="2147483703" r:id="rId7"/>
    <p:sldLayoutId id="2147483746" r:id="rId8"/>
    <p:sldLayoutId id="2147483701" r:id="rId9"/>
    <p:sldLayoutId id="2147483649" r:id="rId10"/>
    <p:sldLayoutId id="2147483651" r:id="rId11"/>
    <p:sldLayoutId id="2147483652" r:id="rId12"/>
    <p:sldLayoutId id="2147483653" r:id="rId13"/>
    <p:sldLayoutId id="2147483654" r:id="rId14"/>
    <p:sldLayoutId id="2147483655" r:id="rId15"/>
    <p:sldLayoutId id="2147483656" r:id="rId16"/>
    <p:sldLayoutId id="2147483658" r:id="rId17"/>
    <p:sldLayoutId id="2147483659" r:id="rId18"/>
    <p:sldLayoutId id="2147483660" r:id="rId19"/>
    <p:sldLayoutId id="2147483661" r:id="rId20"/>
    <p:sldLayoutId id="2147483686" r:id="rId21"/>
    <p:sldLayoutId id="2147483663" r:id="rId22"/>
    <p:sldLayoutId id="2147483685" r:id="rId23"/>
    <p:sldLayoutId id="2147483664" r:id="rId24"/>
    <p:sldLayoutId id="2147483666" r:id="rId25"/>
    <p:sldLayoutId id="2147483668" r:id="rId26"/>
    <p:sldLayoutId id="2147483669" r:id="rId27"/>
    <p:sldLayoutId id="2147483671" r:id="rId28"/>
    <p:sldLayoutId id="2147483674" r:id="rId29"/>
    <p:sldLayoutId id="2147483677" r:id="rId30"/>
    <p:sldLayoutId id="2147483681"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6" r:id="rId40"/>
    <p:sldLayoutId id="2147483697" r:id="rId41"/>
    <p:sldLayoutId id="2147483702" r:id="rId42"/>
    <p:sldLayoutId id="2147483747" r:id="rId4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tx1"/>
        </a:solidFill>
        <a:effectLst/>
      </p:bgPr>
    </p:bg>
    <p:spTree>
      <p:nvGrpSpPr>
        <p:cNvPr id="1" name="Shape 762"/>
        <p:cNvGrpSpPr/>
        <p:nvPr/>
      </p:nvGrpSpPr>
      <p:grpSpPr>
        <a:xfrm>
          <a:off x="0" y="0"/>
          <a:ext cx="0" cy="0"/>
          <a:chOff x="0" y="0"/>
          <a:chExt cx="0" cy="0"/>
        </a:xfrm>
      </p:grpSpPr>
      <p:sp>
        <p:nvSpPr>
          <p:cNvPr id="763" name="Google Shape;763;p36"/>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764" name="Google Shape;764;p36"/>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
        <p:nvSpPr>
          <p:cNvPr id="2" name="Rectángulo 1"/>
          <p:cNvSpPr/>
          <p:nvPr userDrawn="1"/>
        </p:nvSpPr>
        <p:spPr>
          <a:xfrm>
            <a:off x="1" y="0"/>
            <a:ext cx="9144000" cy="5143500"/>
          </a:xfrm>
          <a:prstGeom prst="rect">
            <a:avLst/>
          </a:prstGeom>
          <a:solidFill>
            <a:srgbClr val="D6B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90606"/>
      </p:ext>
    </p:extLst>
  </p:cSld>
  <p:clrMap bg1="lt1" tx1="dk1" bg2="lt2" tx2="dk2" accent1="accent1" accent2="accent2" accent3="accent3" accent4="accent4" accent5="accent5" accent6="accent6" hlink="hlink" folHlink="folHlink"/>
  <p:sldLayoutIdLst>
    <p:sldLayoutId id="2147483728" r:id="rId1"/>
    <p:sldLayoutId id="2147483737" r:id="rId2"/>
    <p:sldLayoutId id="2147483740" r:id="rId3"/>
    <p:sldLayoutId id="2147483744" r:id="rId4"/>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emf"/><Relationship Id="rId1" Type="http://schemas.openxmlformats.org/officeDocument/2006/relationships/slideLayout" Target="../slideLayouts/slideLayout5.xml"/><Relationship Id="rId5" Type="http://schemas.openxmlformats.org/officeDocument/2006/relationships/image" Target="../media/image3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jpg"/></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50.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emf"/><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72.emf"/><Relationship Id="rId5" Type="http://schemas.openxmlformats.org/officeDocument/2006/relationships/image" Target="../media/image63.emf"/><Relationship Id="rId4" Type="http://schemas.openxmlformats.org/officeDocument/2006/relationships/image" Target="../media/image71.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pic>
        <p:nvPicPr>
          <p:cNvPr id="55" name="Picture 2" descr="BTS | Wiki | ARMY's Amino Amino"/>
          <p:cNvPicPr>
            <a:picLocks noChangeAspect="1" noChangeArrowheads="1"/>
          </p:cNvPicPr>
          <p:nvPr/>
        </p:nvPicPr>
        <p:blipFill rotWithShape="1">
          <a:blip r:embed="rId3">
            <a:extLst>
              <a:ext uri="{28A0092B-C50C-407E-A947-70E740481C1C}">
                <a14:useLocalDpi xmlns:a14="http://schemas.microsoft.com/office/drawing/2010/main" val="0"/>
              </a:ext>
            </a:extLst>
          </a:blip>
          <a:srcRect b="-91"/>
          <a:stretch/>
        </p:blipFill>
        <p:spPr bwMode="auto">
          <a:xfrm>
            <a:off x="1207444" y="2828328"/>
            <a:ext cx="6936948" cy="2298611"/>
          </a:xfrm>
          <a:prstGeom prst="rect">
            <a:avLst/>
          </a:prstGeom>
          <a:noFill/>
          <a:extLst>
            <a:ext uri="{909E8E84-426E-40DD-AFC4-6F175D3DCCD1}">
              <a14:hiddenFill xmlns:a14="http://schemas.microsoft.com/office/drawing/2010/main">
                <a:solidFill>
                  <a:srgbClr val="FFFFFF"/>
                </a:solidFill>
              </a14:hiddenFill>
            </a:ext>
          </a:extLst>
        </p:spPr>
      </p:pic>
      <p:grpSp>
        <p:nvGrpSpPr>
          <p:cNvPr id="14341" name="Grupo 14340"/>
          <p:cNvGrpSpPr/>
          <p:nvPr/>
        </p:nvGrpSpPr>
        <p:grpSpPr>
          <a:xfrm>
            <a:off x="-179420" y="-264532"/>
            <a:ext cx="2226708" cy="5706766"/>
            <a:chOff x="-179420" y="-264532"/>
            <a:chExt cx="2226708" cy="5706766"/>
          </a:xfrm>
        </p:grpSpPr>
        <p:sp>
          <p:nvSpPr>
            <p:cNvPr id="15" name="Forma libre: forma 15">
              <a:extLst>
                <a:ext uri="{FF2B5EF4-FFF2-40B4-BE49-F238E27FC236}">
                  <a16:creationId xmlns:a16="http://schemas.microsoft.com/office/drawing/2014/main" id="{27F262C9-190E-458A-927E-E3E8AD381121}"/>
                </a:ext>
              </a:extLst>
            </p:cNvPr>
            <p:cNvSpPr/>
            <p:nvPr/>
          </p:nvSpPr>
          <p:spPr>
            <a:xfrm rot="18000000">
              <a:off x="1421736" y="266071"/>
              <a:ext cx="1017289" cy="233815"/>
            </a:xfrm>
            <a:custGeom>
              <a:avLst/>
              <a:gdLst>
                <a:gd name="connsiteX0" fmla="*/ 1766068 w 2036280"/>
                <a:gd name="connsiteY0" fmla="*/ 0 h 468021"/>
                <a:gd name="connsiteX1" fmla="*/ 2036280 w 2036280"/>
                <a:gd name="connsiteY1" fmla="*/ 468021 h 468021"/>
                <a:gd name="connsiteX2" fmla="*/ 0 w 2036280"/>
                <a:gd name="connsiteY2" fmla="*/ 468021 h 468021"/>
                <a:gd name="connsiteX3" fmla="*/ 0 w 2036280"/>
                <a:gd name="connsiteY3" fmla="*/ 1 h 468021"/>
              </a:gdLst>
              <a:ahLst/>
              <a:cxnLst>
                <a:cxn ang="0">
                  <a:pos x="connsiteX0" y="connsiteY0"/>
                </a:cxn>
                <a:cxn ang="0">
                  <a:pos x="connsiteX1" y="connsiteY1"/>
                </a:cxn>
                <a:cxn ang="0">
                  <a:pos x="connsiteX2" y="connsiteY2"/>
                </a:cxn>
                <a:cxn ang="0">
                  <a:pos x="connsiteX3" y="connsiteY3"/>
                </a:cxn>
              </a:cxnLst>
              <a:rect l="l" t="t" r="r" b="b"/>
              <a:pathLst>
                <a:path w="2036280" h="468021">
                  <a:moveTo>
                    <a:pt x="1766068" y="0"/>
                  </a:moveTo>
                  <a:lnTo>
                    <a:pt x="2036280" y="468021"/>
                  </a:lnTo>
                  <a:lnTo>
                    <a:pt x="0" y="468021"/>
                  </a:lnTo>
                  <a:lnTo>
                    <a:pt x="0" y="1"/>
                  </a:lnTo>
                  <a:close/>
                </a:path>
              </a:pathLst>
            </a:custGeom>
            <a:solidFill>
              <a:srgbClr val="EF005A"/>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16" name="Forma libre: forma 16">
              <a:extLst>
                <a:ext uri="{FF2B5EF4-FFF2-40B4-BE49-F238E27FC236}">
                  <a16:creationId xmlns:a16="http://schemas.microsoft.com/office/drawing/2014/main" id="{DD3FBEA8-0F4B-4F63-A518-53D1D39DC4F2}"/>
                </a:ext>
              </a:extLst>
            </p:cNvPr>
            <p:cNvSpPr/>
            <p:nvPr/>
          </p:nvSpPr>
          <p:spPr>
            <a:xfrm rot="18000000">
              <a:off x="592736" y="57717"/>
              <a:ext cx="1345762" cy="701264"/>
            </a:xfrm>
            <a:custGeom>
              <a:avLst/>
              <a:gdLst>
                <a:gd name="connsiteX0" fmla="*/ 1883348 w 2693776"/>
                <a:gd name="connsiteY0" fmla="*/ 0 h 1403702"/>
                <a:gd name="connsiteX1" fmla="*/ 2693776 w 2693776"/>
                <a:gd name="connsiteY1" fmla="*/ 1403702 h 1403702"/>
                <a:gd name="connsiteX2" fmla="*/ 0 w 2693776"/>
                <a:gd name="connsiteY2" fmla="*/ 1403702 h 1403702"/>
                <a:gd name="connsiteX3" fmla="*/ 0 w 2693776"/>
                <a:gd name="connsiteY3" fmla="*/ 0 h 1403702"/>
              </a:gdLst>
              <a:ahLst/>
              <a:cxnLst>
                <a:cxn ang="0">
                  <a:pos x="connsiteX0" y="connsiteY0"/>
                </a:cxn>
                <a:cxn ang="0">
                  <a:pos x="connsiteX1" y="connsiteY1"/>
                </a:cxn>
                <a:cxn ang="0">
                  <a:pos x="connsiteX2" y="connsiteY2"/>
                </a:cxn>
                <a:cxn ang="0">
                  <a:pos x="connsiteX3" y="connsiteY3"/>
                </a:cxn>
              </a:cxnLst>
              <a:rect l="l" t="t" r="r" b="b"/>
              <a:pathLst>
                <a:path w="2693776" h="1403702">
                  <a:moveTo>
                    <a:pt x="1883348" y="0"/>
                  </a:moveTo>
                  <a:lnTo>
                    <a:pt x="2693776" y="1403702"/>
                  </a:lnTo>
                  <a:lnTo>
                    <a:pt x="0" y="1403702"/>
                  </a:lnTo>
                  <a:lnTo>
                    <a:pt x="0" y="0"/>
                  </a:lnTo>
                  <a:close/>
                </a:path>
              </a:pathLst>
            </a:custGeom>
            <a:solidFill>
              <a:srgbClr val="F0008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8" name="Forma libre: forma 17">
              <a:extLst>
                <a:ext uri="{FF2B5EF4-FFF2-40B4-BE49-F238E27FC236}">
                  <a16:creationId xmlns:a16="http://schemas.microsoft.com/office/drawing/2014/main" id="{A8C031EC-EBDD-432A-89B6-29194131EAB7}"/>
                </a:ext>
              </a:extLst>
            </p:cNvPr>
            <p:cNvSpPr/>
            <p:nvPr/>
          </p:nvSpPr>
          <p:spPr>
            <a:xfrm rot="18000000">
              <a:off x="551241" y="153790"/>
              <a:ext cx="539934" cy="107922"/>
            </a:xfrm>
            <a:custGeom>
              <a:avLst/>
              <a:gdLst>
                <a:gd name="connsiteX0" fmla="*/ 956050 w 1080772"/>
                <a:gd name="connsiteY0" fmla="*/ 0 h 216024"/>
                <a:gd name="connsiteX1" fmla="*/ 1080772 w 1080772"/>
                <a:gd name="connsiteY1" fmla="*/ 216023 h 216024"/>
                <a:gd name="connsiteX2" fmla="*/ 0 w 1080772"/>
                <a:gd name="connsiteY2" fmla="*/ 216024 h 216024"/>
                <a:gd name="connsiteX3" fmla="*/ 0 w 1080772"/>
                <a:gd name="connsiteY3" fmla="*/ 0 h 216024"/>
              </a:gdLst>
              <a:ahLst/>
              <a:cxnLst>
                <a:cxn ang="0">
                  <a:pos x="connsiteX0" y="connsiteY0"/>
                </a:cxn>
                <a:cxn ang="0">
                  <a:pos x="connsiteX1" y="connsiteY1"/>
                </a:cxn>
                <a:cxn ang="0">
                  <a:pos x="connsiteX2" y="connsiteY2"/>
                </a:cxn>
                <a:cxn ang="0">
                  <a:pos x="connsiteX3" y="connsiteY3"/>
                </a:cxn>
              </a:cxnLst>
              <a:rect l="l" t="t" r="r" b="b"/>
              <a:pathLst>
                <a:path w="1080772" h="216024">
                  <a:moveTo>
                    <a:pt x="956050" y="0"/>
                  </a:moveTo>
                  <a:lnTo>
                    <a:pt x="1080772" y="216023"/>
                  </a:lnTo>
                  <a:lnTo>
                    <a:pt x="0" y="216024"/>
                  </a:lnTo>
                  <a:lnTo>
                    <a:pt x="0" y="0"/>
                  </a:lnTo>
                  <a:close/>
                </a:path>
              </a:pathLst>
            </a:custGeom>
            <a:solidFill>
              <a:srgbClr val="A1007E"/>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6" name="Forma libre: forma 18">
              <a:extLst>
                <a:ext uri="{FF2B5EF4-FFF2-40B4-BE49-F238E27FC236}">
                  <a16:creationId xmlns:a16="http://schemas.microsoft.com/office/drawing/2014/main" id="{FFF67AEF-6DAE-437A-B402-8C8570199DB5}"/>
                </a:ext>
              </a:extLst>
            </p:cNvPr>
            <p:cNvSpPr/>
            <p:nvPr/>
          </p:nvSpPr>
          <p:spPr>
            <a:xfrm rot="18000000">
              <a:off x="-518699" y="438248"/>
              <a:ext cx="1544109" cy="308405"/>
            </a:xfrm>
            <a:custGeom>
              <a:avLst/>
              <a:gdLst>
                <a:gd name="connsiteX0" fmla="*/ 2734389 w 3090802"/>
                <a:gd name="connsiteY0" fmla="*/ 0 h 617325"/>
                <a:gd name="connsiteX1" fmla="*/ 3090802 w 3090802"/>
                <a:gd name="connsiteY1" fmla="*/ 617324 h 617325"/>
                <a:gd name="connsiteX2" fmla="*/ 0 w 3090802"/>
                <a:gd name="connsiteY2" fmla="*/ 617325 h 617325"/>
                <a:gd name="connsiteX3" fmla="*/ 1069238 w 3090802"/>
                <a:gd name="connsiteY3" fmla="*/ 0 h 617325"/>
              </a:gdLst>
              <a:ahLst/>
              <a:cxnLst>
                <a:cxn ang="0">
                  <a:pos x="connsiteX0" y="connsiteY0"/>
                </a:cxn>
                <a:cxn ang="0">
                  <a:pos x="connsiteX1" y="connsiteY1"/>
                </a:cxn>
                <a:cxn ang="0">
                  <a:pos x="connsiteX2" y="connsiteY2"/>
                </a:cxn>
                <a:cxn ang="0">
                  <a:pos x="connsiteX3" y="connsiteY3"/>
                </a:cxn>
              </a:cxnLst>
              <a:rect l="l" t="t" r="r" b="b"/>
              <a:pathLst>
                <a:path w="3090802" h="617325">
                  <a:moveTo>
                    <a:pt x="2734389" y="0"/>
                  </a:moveTo>
                  <a:lnTo>
                    <a:pt x="3090802" y="617324"/>
                  </a:lnTo>
                  <a:lnTo>
                    <a:pt x="0" y="617325"/>
                  </a:lnTo>
                  <a:lnTo>
                    <a:pt x="1069238" y="0"/>
                  </a:lnTo>
                  <a:close/>
                </a:path>
              </a:pathLst>
            </a:custGeom>
            <a:solidFill>
              <a:srgbClr val="770099"/>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nvGrpSpPr>
            <p:cNvPr id="14336" name="Grupo 14335"/>
            <p:cNvGrpSpPr/>
            <p:nvPr/>
          </p:nvGrpSpPr>
          <p:grpSpPr>
            <a:xfrm flipH="1">
              <a:off x="-179420" y="2637972"/>
              <a:ext cx="887906" cy="2804262"/>
              <a:chOff x="8684211" y="3126870"/>
              <a:chExt cx="766426" cy="2420592"/>
            </a:xfrm>
          </p:grpSpPr>
          <p:sp>
            <p:nvSpPr>
              <p:cNvPr id="45" name="Forma libre: forma 21">
                <a:extLst>
                  <a:ext uri="{FF2B5EF4-FFF2-40B4-BE49-F238E27FC236}">
                    <a16:creationId xmlns:a16="http://schemas.microsoft.com/office/drawing/2014/main" id="{AA430782-6772-40A5-BA80-07C77FE8AD08}"/>
                  </a:ext>
                </a:extLst>
              </p:cNvPr>
              <p:cNvSpPr/>
              <p:nvPr/>
            </p:nvSpPr>
            <p:spPr>
              <a:xfrm rot="18000000">
                <a:off x="8796418" y="4813999"/>
                <a:ext cx="913068" cy="395370"/>
              </a:xfrm>
              <a:custGeom>
                <a:avLst/>
                <a:gdLst>
                  <a:gd name="connsiteX0" fmla="*/ 1827663 w 1827663"/>
                  <a:gd name="connsiteY0" fmla="*/ 1 h 791402"/>
                  <a:gd name="connsiteX1" fmla="*/ 456916 w 1827663"/>
                  <a:gd name="connsiteY1" fmla="*/ 791402 h 791402"/>
                  <a:gd name="connsiteX2" fmla="*/ 0 w 1827663"/>
                  <a:gd name="connsiteY2" fmla="*/ 0 h 791402"/>
                </a:gdLst>
                <a:ahLst/>
                <a:cxnLst>
                  <a:cxn ang="0">
                    <a:pos x="connsiteX0" y="connsiteY0"/>
                  </a:cxn>
                  <a:cxn ang="0">
                    <a:pos x="connsiteX1" y="connsiteY1"/>
                  </a:cxn>
                  <a:cxn ang="0">
                    <a:pos x="connsiteX2" y="connsiteY2"/>
                  </a:cxn>
                </a:cxnLst>
                <a:rect l="l" t="t" r="r" b="b"/>
                <a:pathLst>
                  <a:path w="1827663" h="791402">
                    <a:moveTo>
                      <a:pt x="1827663" y="1"/>
                    </a:moveTo>
                    <a:lnTo>
                      <a:pt x="456916" y="791402"/>
                    </a:lnTo>
                    <a:lnTo>
                      <a:pt x="0" y="0"/>
                    </a:lnTo>
                    <a:close/>
                  </a:path>
                </a:pathLst>
              </a:custGeom>
              <a:solidFill>
                <a:srgbClr val="F0008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46" name="Forma libre: forma 22">
                <a:extLst>
                  <a:ext uri="{FF2B5EF4-FFF2-40B4-BE49-F238E27FC236}">
                    <a16:creationId xmlns:a16="http://schemas.microsoft.com/office/drawing/2014/main" id="{E812F9F7-8DA4-4AD6-8360-0357C0234AA7}"/>
                  </a:ext>
                </a:extLst>
              </p:cNvPr>
              <p:cNvSpPr/>
              <p:nvPr/>
            </p:nvSpPr>
            <p:spPr>
              <a:xfrm rot="18000000">
                <a:off x="8197602" y="4611997"/>
                <a:ext cx="1545530" cy="107922"/>
              </a:xfrm>
              <a:custGeom>
                <a:avLst/>
                <a:gdLst>
                  <a:gd name="connsiteX0" fmla="*/ 3093646 w 3093646"/>
                  <a:gd name="connsiteY0" fmla="*/ 0 h 216024"/>
                  <a:gd name="connsiteX1" fmla="*/ 2719481 w 3093646"/>
                  <a:gd name="connsiteY1" fmla="*/ 216024 h 216024"/>
                  <a:gd name="connsiteX2" fmla="*/ 124722 w 3093646"/>
                  <a:gd name="connsiteY2" fmla="*/ 216024 h 216024"/>
                  <a:gd name="connsiteX3" fmla="*/ 0 w 3093646"/>
                  <a:gd name="connsiteY3" fmla="*/ 0 h 216024"/>
                </a:gdLst>
                <a:ahLst/>
                <a:cxnLst>
                  <a:cxn ang="0">
                    <a:pos x="connsiteX0" y="connsiteY0"/>
                  </a:cxn>
                  <a:cxn ang="0">
                    <a:pos x="connsiteX1" y="connsiteY1"/>
                  </a:cxn>
                  <a:cxn ang="0">
                    <a:pos x="connsiteX2" y="connsiteY2"/>
                  </a:cxn>
                  <a:cxn ang="0">
                    <a:pos x="connsiteX3" y="connsiteY3"/>
                  </a:cxn>
                </a:cxnLst>
                <a:rect l="l" t="t" r="r" b="b"/>
                <a:pathLst>
                  <a:path w="3093646" h="216024">
                    <a:moveTo>
                      <a:pt x="3093646" y="0"/>
                    </a:moveTo>
                    <a:lnTo>
                      <a:pt x="2719481" y="216024"/>
                    </a:lnTo>
                    <a:lnTo>
                      <a:pt x="124722" y="216024"/>
                    </a:lnTo>
                    <a:lnTo>
                      <a:pt x="0" y="0"/>
                    </a:lnTo>
                    <a:close/>
                  </a:path>
                </a:pathLst>
              </a:custGeom>
              <a:solidFill>
                <a:srgbClr val="A1007E"/>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47" name="Forma libre: forma 23">
                <a:extLst>
                  <a:ext uri="{FF2B5EF4-FFF2-40B4-BE49-F238E27FC236}">
                    <a16:creationId xmlns:a16="http://schemas.microsoft.com/office/drawing/2014/main" id="{45C15CBF-AE76-4837-ADA0-190C7F9BC0E6}"/>
                  </a:ext>
                </a:extLst>
              </p:cNvPr>
              <p:cNvSpPr/>
              <p:nvPr/>
            </p:nvSpPr>
            <p:spPr>
              <a:xfrm rot="18000000">
                <a:off x="7628118" y="4182963"/>
                <a:ext cx="2420592" cy="308405"/>
              </a:xfrm>
              <a:custGeom>
                <a:avLst/>
                <a:gdLst>
                  <a:gd name="connsiteX0" fmla="*/ 4845233 w 4845233"/>
                  <a:gd name="connsiteY0" fmla="*/ 0 h 617325"/>
                  <a:gd name="connsiteX1" fmla="*/ 3775995 w 4845233"/>
                  <a:gd name="connsiteY1" fmla="*/ 617325 h 617325"/>
                  <a:gd name="connsiteX2" fmla="*/ 356413 w 4845233"/>
                  <a:gd name="connsiteY2" fmla="*/ 617325 h 617325"/>
                  <a:gd name="connsiteX3" fmla="*/ 0 w 4845233"/>
                  <a:gd name="connsiteY3" fmla="*/ 0 h 617325"/>
                </a:gdLst>
                <a:ahLst/>
                <a:cxnLst>
                  <a:cxn ang="0">
                    <a:pos x="connsiteX0" y="connsiteY0"/>
                  </a:cxn>
                  <a:cxn ang="0">
                    <a:pos x="connsiteX1" y="connsiteY1"/>
                  </a:cxn>
                  <a:cxn ang="0">
                    <a:pos x="connsiteX2" y="connsiteY2"/>
                  </a:cxn>
                  <a:cxn ang="0">
                    <a:pos x="connsiteX3" y="connsiteY3"/>
                  </a:cxn>
                </a:cxnLst>
                <a:rect l="l" t="t" r="r" b="b"/>
                <a:pathLst>
                  <a:path w="4845233" h="617325">
                    <a:moveTo>
                      <a:pt x="4845233" y="0"/>
                    </a:moveTo>
                    <a:lnTo>
                      <a:pt x="3775995" y="617325"/>
                    </a:lnTo>
                    <a:lnTo>
                      <a:pt x="356413" y="617325"/>
                    </a:lnTo>
                    <a:lnTo>
                      <a:pt x="0" y="0"/>
                    </a:lnTo>
                    <a:close/>
                  </a:path>
                </a:pathLst>
              </a:custGeom>
              <a:solidFill>
                <a:srgbClr val="770099"/>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grpSp>
      <p:sp>
        <p:nvSpPr>
          <p:cNvPr id="770" name="Google Shape;770;p38"/>
          <p:cNvSpPr txBox="1">
            <a:spLocks noGrp="1"/>
          </p:cNvSpPr>
          <p:nvPr>
            <p:ph type="subTitle" idx="1"/>
          </p:nvPr>
        </p:nvSpPr>
        <p:spPr>
          <a:xfrm>
            <a:off x="2614654" y="2387548"/>
            <a:ext cx="3928200" cy="792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dirty="0">
                <a:solidFill>
                  <a:schemeClr val="tx1"/>
                </a:solidFill>
                <a:latin typeface="Arial Black" panose="020B0A04020102020204" pitchFamily="34" charset="0"/>
                <a:ea typeface="Montserrat Light"/>
                <a:cs typeface="Montserrat Light"/>
                <a:sym typeface="Montserrat Light"/>
              </a:rPr>
              <a:t>Your presentation begins here</a:t>
            </a:r>
            <a:endParaRPr sz="1600" dirty="0">
              <a:solidFill>
                <a:schemeClr val="tx1"/>
              </a:solidFill>
              <a:latin typeface="Arial Black" panose="020B0A04020102020204" pitchFamily="34" charset="0"/>
              <a:ea typeface="Montserrat Light"/>
              <a:cs typeface="Montserrat Light"/>
              <a:sym typeface="Montserrat Light"/>
            </a:endParaRPr>
          </a:p>
        </p:txBody>
      </p:sp>
      <p:sp>
        <p:nvSpPr>
          <p:cNvPr id="771" name="Google Shape;771;p38"/>
          <p:cNvSpPr txBox="1">
            <a:spLocks noGrp="1"/>
          </p:cNvSpPr>
          <p:nvPr>
            <p:ph type="ctrTitle"/>
          </p:nvPr>
        </p:nvSpPr>
        <p:spPr>
          <a:xfrm>
            <a:off x="1753052" y="1615034"/>
            <a:ext cx="5651404" cy="87812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solidFill>
                  <a:schemeClr val="accent1">
                    <a:lumMod val="60000"/>
                    <a:lumOff val="40000"/>
                  </a:schemeClr>
                </a:solidFill>
              </a:rPr>
              <a:t>Free Template</a:t>
            </a:r>
            <a:endParaRPr sz="3200" b="0" dirty="0">
              <a:solidFill>
                <a:schemeClr val="accent1">
                  <a:lumMod val="60000"/>
                  <a:lumOff val="40000"/>
                </a:schemeClr>
              </a:solidFill>
              <a:sym typeface="Barlow Black"/>
            </a:endParaRPr>
          </a:p>
        </p:txBody>
      </p:sp>
      <p:grpSp>
        <p:nvGrpSpPr>
          <p:cNvPr id="14339" name="Grupo 14338"/>
          <p:cNvGrpSpPr/>
          <p:nvPr/>
        </p:nvGrpSpPr>
        <p:grpSpPr>
          <a:xfrm>
            <a:off x="2857710" y="586562"/>
            <a:ext cx="3281362" cy="1238249"/>
            <a:chOff x="1050943" y="1650413"/>
            <a:chExt cx="3281362" cy="1238249"/>
          </a:xfrm>
        </p:grpSpPr>
        <p:sp>
          <p:nvSpPr>
            <p:cNvPr id="8" name="Freeform 18"/>
            <p:cNvSpPr>
              <a:spLocks/>
            </p:cNvSpPr>
            <p:nvPr/>
          </p:nvSpPr>
          <p:spPr bwMode="auto">
            <a:xfrm>
              <a:off x="3319480" y="1658350"/>
              <a:ext cx="996950" cy="1230312"/>
            </a:xfrm>
            <a:custGeom>
              <a:avLst/>
              <a:gdLst>
                <a:gd name="T0" fmla="*/ 160 w 265"/>
                <a:gd name="T1" fmla="*/ 259 h 325"/>
                <a:gd name="T2" fmla="*/ 158 w 265"/>
                <a:gd name="T3" fmla="*/ 205 h 325"/>
                <a:gd name="T4" fmla="*/ 105 w 265"/>
                <a:gd name="T5" fmla="*/ 188 h 325"/>
                <a:gd name="T6" fmla="*/ 38 w 265"/>
                <a:gd name="T7" fmla="*/ 169 h 325"/>
                <a:gd name="T8" fmla="*/ 1 w 265"/>
                <a:gd name="T9" fmla="*/ 119 h 325"/>
                <a:gd name="T10" fmla="*/ 1 w 265"/>
                <a:gd name="T11" fmla="*/ 51 h 325"/>
                <a:gd name="T12" fmla="*/ 52 w 265"/>
                <a:gd name="T13" fmla="*/ 1 h 325"/>
                <a:gd name="T14" fmla="*/ 90 w 265"/>
                <a:gd name="T15" fmla="*/ 0 h 325"/>
                <a:gd name="T16" fmla="*/ 106 w 265"/>
                <a:gd name="T17" fmla="*/ 17 h 325"/>
                <a:gd name="T18" fmla="*/ 105 w 265"/>
                <a:gd name="T19" fmla="*/ 93 h 325"/>
                <a:gd name="T20" fmla="*/ 119 w 265"/>
                <a:gd name="T21" fmla="*/ 110 h 325"/>
                <a:gd name="T22" fmla="*/ 214 w 265"/>
                <a:gd name="T23" fmla="*/ 133 h 325"/>
                <a:gd name="T24" fmla="*/ 264 w 265"/>
                <a:gd name="T25" fmla="*/ 199 h 325"/>
                <a:gd name="T26" fmla="*/ 264 w 265"/>
                <a:gd name="T27" fmla="*/ 261 h 325"/>
                <a:gd name="T28" fmla="*/ 218 w 265"/>
                <a:gd name="T29" fmla="*/ 316 h 325"/>
                <a:gd name="T30" fmla="*/ 161 w 265"/>
                <a:gd name="T31" fmla="*/ 269 h 325"/>
                <a:gd name="T32" fmla="*/ 161 w 265"/>
                <a:gd name="T33" fmla="*/ 259 h 325"/>
                <a:gd name="T34" fmla="*/ 160 w 265"/>
                <a:gd name="T35" fmla="*/ 259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325">
                  <a:moveTo>
                    <a:pt x="160" y="259"/>
                  </a:moveTo>
                  <a:cubicBezTo>
                    <a:pt x="160" y="240"/>
                    <a:pt x="167" y="216"/>
                    <a:pt x="158" y="205"/>
                  </a:cubicBezTo>
                  <a:cubicBezTo>
                    <a:pt x="148" y="192"/>
                    <a:pt x="123" y="193"/>
                    <a:pt x="105" y="188"/>
                  </a:cubicBezTo>
                  <a:cubicBezTo>
                    <a:pt x="83" y="181"/>
                    <a:pt x="60" y="176"/>
                    <a:pt x="38" y="169"/>
                  </a:cubicBezTo>
                  <a:cubicBezTo>
                    <a:pt x="12" y="162"/>
                    <a:pt x="1" y="146"/>
                    <a:pt x="1" y="119"/>
                  </a:cubicBezTo>
                  <a:cubicBezTo>
                    <a:pt x="1" y="97"/>
                    <a:pt x="0" y="74"/>
                    <a:pt x="1" y="51"/>
                  </a:cubicBezTo>
                  <a:cubicBezTo>
                    <a:pt x="2" y="19"/>
                    <a:pt x="20" y="1"/>
                    <a:pt x="52" y="1"/>
                  </a:cubicBezTo>
                  <a:cubicBezTo>
                    <a:pt x="65" y="1"/>
                    <a:pt x="77" y="1"/>
                    <a:pt x="90" y="0"/>
                  </a:cubicBezTo>
                  <a:cubicBezTo>
                    <a:pt x="103" y="0"/>
                    <a:pt x="106" y="5"/>
                    <a:pt x="106" y="17"/>
                  </a:cubicBezTo>
                  <a:cubicBezTo>
                    <a:pt x="105" y="42"/>
                    <a:pt x="106" y="67"/>
                    <a:pt x="105" y="93"/>
                  </a:cubicBezTo>
                  <a:cubicBezTo>
                    <a:pt x="105" y="104"/>
                    <a:pt x="109" y="108"/>
                    <a:pt x="119" y="110"/>
                  </a:cubicBezTo>
                  <a:cubicBezTo>
                    <a:pt x="150" y="117"/>
                    <a:pt x="182" y="125"/>
                    <a:pt x="214" y="133"/>
                  </a:cubicBezTo>
                  <a:cubicBezTo>
                    <a:pt x="254" y="143"/>
                    <a:pt x="264" y="157"/>
                    <a:pt x="264" y="199"/>
                  </a:cubicBezTo>
                  <a:cubicBezTo>
                    <a:pt x="264" y="220"/>
                    <a:pt x="265" y="241"/>
                    <a:pt x="264" y="261"/>
                  </a:cubicBezTo>
                  <a:cubicBezTo>
                    <a:pt x="264" y="290"/>
                    <a:pt x="246" y="311"/>
                    <a:pt x="218" y="316"/>
                  </a:cubicBezTo>
                  <a:cubicBezTo>
                    <a:pt x="165" y="325"/>
                    <a:pt x="161" y="322"/>
                    <a:pt x="161" y="269"/>
                  </a:cubicBezTo>
                  <a:cubicBezTo>
                    <a:pt x="161" y="265"/>
                    <a:pt x="161" y="262"/>
                    <a:pt x="161" y="259"/>
                  </a:cubicBezTo>
                  <a:cubicBezTo>
                    <a:pt x="161" y="259"/>
                    <a:pt x="160" y="259"/>
                    <a:pt x="160" y="259"/>
                  </a:cubicBezTo>
                  <a:close/>
                </a:path>
              </a:pathLst>
            </a:custGeom>
            <a:solidFill>
              <a:srgbClr val="770099"/>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9" name="Freeform 19"/>
            <p:cNvSpPr>
              <a:spLocks/>
            </p:cNvSpPr>
            <p:nvPr/>
          </p:nvSpPr>
          <p:spPr bwMode="auto">
            <a:xfrm>
              <a:off x="1468455" y="1650413"/>
              <a:ext cx="644525" cy="1200150"/>
            </a:xfrm>
            <a:custGeom>
              <a:avLst/>
              <a:gdLst>
                <a:gd name="T0" fmla="*/ 133 w 171"/>
                <a:gd name="T1" fmla="*/ 150 h 317"/>
                <a:gd name="T2" fmla="*/ 169 w 171"/>
                <a:gd name="T3" fmla="*/ 205 h 317"/>
                <a:gd name="T4" fmla="*/ 169 w 171"/>
                <a:gd name="T5" fmla="*/ 271 h 317"/>
                <a:gd name="T6" fmla="*/ 125 w 171"/>
                <a:gd name="T7" fmla="*/ 316 h 317"/>
                <a:gd name="T8" fmla="*/ 19 w 171"/>
                <a:gd name="T9" fmla="*/ 317 h 317"/>
                <a:gd name="T10" fmla="*/ 7 w 171"/>
                <a:gd name="T11" fmla="*/ 304 h 317"/>
                <a:gd name="T12" fmla="*/ 44 w 171"/>
                <a:gd name="T13" fmla="*/ 265 h 317"/>
                <a:gd name="T14" fmla="*/ 67 w 171"/>
                <a:gd name="T15" fmla="*/ 241 h 317"/>
                <a:gd name="T16" fmla="*/ 67 w 171"/>
                <a:gd name="T17" fmla="*/ 196 h 317"/>
                <a:gd name="T18" fmla="*/ 53 w 171"/>
                <a:gd name="T19" fmla="*/ 182 h 317"/>
                <a:gd name="T20" fmla="*/ 39 w 171"/>
                <a:gd name="T21" fmla="*/ 182 h 317"/>
                <a:gd name="T22" fmla="*/ 7 w 171"/>
                <a:gd name="T23" fmla="*/ 140 h 317"/>
                <a:gd name="T24" fmla="*/ 20 w 171"/>
                <a:gd name="T25" fmla="*/ 132 h 317"/>
                <a:gd name="T26" fmla="*/ 61 w 171"/>
                <a:gd name="T27" fmla="*/ 127 h 317"/>
                <a:gd name="T28" fmla="*/ 63 w 171"/>
                <a:gd name="T29" fmla="*/ 86 h 317"/>
                <a:gd name="T30" fmla="*/ 27 w 171"/>
                <a:gd name="T31" fmla="*/ 51 h 317"/>
                <a:gd name="T32" fmla="*/ 7 w 171"/>
                <a:gd name="T33" fmla="*/ 30 h 317"/>
                <a:gd name="T34" fmla="*/ 26 w 171"/>
                <a:gd name="T35" fmla="*/ 2 h 317"/>
                <a:gd name="T36" fmla="*/ 112 w 171"/>
                <a:gd name="T37" fmla="*/ 3 h 317"/>
                <a:gd name="T38" fmla="*/ 159 w 171"/>
                <a:gd name="T39" fmla="*/ 49 h 317"/>
                <a:gd name="T40" fmla="*/ 159 w 171"/>
                <a:gd name="T41" fmla="*/ 89 h 317"/>
                <a:gd name="T42" fmla="*/ 133 w 171"/>
                <a:gd name="T43" fmla="*/ 15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1" h="317">
                  <a:moveTo>
                    <a:pt x="133" y="150"/>
                  </a:moveTo>
                  <a:cubicBezTo>
                    <a:pt x="161" y="162"/>
                    <a:pt x="171" y="179"/>
                    <a:pt x="169" y="205"/>
                  </a:cubicBezTo>
                  <a:cubicBezTo>
                    <a:pt x="168" y="227"/>
                    <a:pt x="169" y="249"/>
                    <a:pt x="169" y="271"/>
                  </a:cubicBezTo>
                  <a:cubicBezTo>
                    <a:pt x="168" y="296"/>
                    <a:pt x="150" y="315"/>
                    <a:pt x="125" y="316"/>
                  </a:cubicBezTo>
                  <a:cubicBezTo>
                    <a:pt x="90" y="317"/>
                    <a:pt x="54" y="316"/>
                    <a:pt x="19" y="317"/>
                  </a:cubicBezTo>
                  <a:cubicBezTo>
                    <a:pt x="9" y="317"/>
                    <a:pt x="7" y="313"/>
                    <a:pt x="7" y="304"/>
                  </a:cubicBezTo>
                  <a:cubicBezTo>
                    <a:pt x="5" y="265"/>
                    <a:pt x="5" y="264"/>
                    <a:pt x="44" y="265"/>
                  </a:cubicBezTo>
                  <a:cubicBezTo>
                    <a:pt x="63" y="266"/>
                    <a:pt x="68" y="259"/>
                    <a:pt x="67" y="241"/>
                  </a:cubicBezTo>
                  <a:cubicBezTo>
                    <a:pt x="66" y="226"/>
                    <a:pt x="66" y="211"/>
                    <a:pt x="67" y="196"/>
                  </a:cubicBezTo>
                  <a:cubicBezTo>
                    <a:pt x="67" y="185"/>
                    <a:pt x="64" y="181"/>
                    <a:pt x="53" y="182"/>
                  </a:cubicBezTo>
                  <a:cubicBezTo>
                    <a:pt x="49" y="183"/>
                    <a:pt x="44" y="182"/>
                    <a:pt x="39" y="182"/>
                  </a:cubicBezTo>
                  <a:cubicBezTo>
                    <a:pt x="6" y="182"/>
                    <a:pt x="0" y="173"/>
                    <a:pt x="7" y="140"/>
                  </a:cubicBezTo>
                  <a:cubicBezTo>
                    <a:pt x="9" y="131"/>
                    <a:pt x="15" y="133"/>
                    <a:pt x="20" y="132"/>
                  </a:cubicBezTo>
                  <a:cubicBezTo>
                    <a:pt x="34" y="130"/>
                    <a:pt x="53" y="140"/>
                    <a:pt x="61" y="127"/>
                  </a:cubicBezTo>
                  <a:cubicBezTo>
                    <a:pt x="67" y="118"/>
                    <a:pt x="63" y="100"/>
                    <a:pt x="63" y="86"/>
                  </a:cubicBezTo>
                  <a:cubicBezTo>
                    <a:pt x="63" y="51"/>
                    <a:pt x="63" y="50"/>
                    <a:pt x="27" y="51"/>
                  </a:cubicBezTo>
                  <a:cubicBezTo>
                    <a:pt x="10" y="52"/>
                    <a:pt x="5" y="46"/>
                    <a:pt x="7" y="30"/>
                  </a:cubicBezTo>
                  <a:cubicBezTo>
                    <a:pt x="9" y="17"/>
                    <a:pt x="0" y="0"/>
                    <a:pt x="26" y="2"/>
                  </a:cubicBezTo>
                  <a:cubicBezTo>
                    <a:pt x="55" y="4"/>
                    <a:pt x="83" y="2"/>
                    <a:pt x="112" y="3"/>
                  </a:cubicBezTo>
                  <a:cubicBezTo>
                    <a:pt x="144" y="3"/>
                    <a:pt x="158" y="18"/>
                    <a:pt x="159" y="49"/>
                  </a:cubicBezTo>
                  <a:cubicBezTo>
                    <a:pt x="159" y="63"/>
                    <a:pt x="158" y="76"/>
                    <a:pt x="159" y="89"/>
                  </a:cubicBezTo>
                  <a:cubicBezTo>
                    <a:pt x="159" y="113"/>
                    <a:pt x="162" y="137"/>
                    <a:pt x="133" y="150"/>
                  </a:cubicBezTo>
                  <a:close/>
                </a:path>
              </a:pathLst>
            </a:custGeom>
            <a:solidFill>
              <a:srgbClr val="770099"/>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10" name="Freeform 20"/>
            <p:cNvSpPr>
              <a:spLocks/>
            </p:cNvSpPr>
            <p:nvPr/>
          </p:nvSpPr>
          <p:spPr bwMode="auto">
            <a:xfrm>
              <a:off x="1050943" y="1655175"/>
              <a:ext cx="392112" cy="1198562"/>
            </a:xfrm>
            <a:custGeom>
              <a:avLst/>
              <a:gdLst>
                <a:gd name="T0" fmla="*/ 103 w 104"/>
                <a:gd name="T1" fmla="*/ 160 h 317"/>
                <a:gd name="T2" fmla="*/ 104 w 104"/>
                <a:gd name="T3" fmla="*/ 299 h 317"/>
                <a:gd name="T4" fmla="*/ 87 w 104"/>
                <a:gd name="T5" fmla="*/ 316 h 317"/>
                <a:gd name="T6" fmla="*/ 15 w 104"/>
                <a:gd name="T7" fmla="*/ 316 h 317"/>
                <a:gd name="T8" fmla="*/ 0 w 104"/>
                <a:gd name="T9" fmla="*/ 301 h 317"/>
                <a:gd name="T10" fmla="*/ 0 w 104"/>
                <a:gd name="T11" fmla="*/ 16 h 317"/>
                <a:gd name="T12" fmla="*/ 16 w 104"/>
                <a:gd name="T13" fmla="*/ 1 h 317"/>
                <a:gd name="T14" fmla="*/ 87 w 104"/>
                <a:gd name="T15" fmla="*/ 1 h 317"/>
                <a:gd name="T16" fmla="*/ 104 w 104"/>
                <a:gd name="T17" fmla="*/ 18 h 317"/>
                <a:gd name="T18" fmla="*/ 104 w 104"/>
                <a:gd name="T19" fmla="*/ 160 h 317"/>
                <a:gd name="T20" fmla="*/ 103 w 104"/>
                <a:gd name="T21" fmla="*/ 16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317">
                  <a:moveTo>
                    <a:pt x="103" y="160"/>
                  </a:moveTo>
                  <a:cubicBezTo>
                    <a:pt x="103" y="206"/>
                    <a:pt x="103" y="253"/>
                    <a:pt x="104" y="299"/>
                  </a:cubicBezTo>
                  <a:cubicBezTo>
                    <a:pt x="104" y="313"/>
                    <a:pt x="100" y="317"/>
                    <a:pt x="87" y="316"/>
                  </a:cubicBezTo>
                  <a:cubicBezTo>
                    <a:pt x="63" y="315"/>
                    <a:pt x="39" y="315"/>
                    <a:pt x="15" y="316"/>
                  </a:cubicBezTo>
                  <a:cubicBezTo>
                    <a:pt x="3" y="316"/>
                    <a:pt x="0" y="312"/>
                    <a:pt x="0" y="301"/>
                  </a:cubicBezTo>
                  <a:cubicBezTo>
                    <a:pt x="1" y="206"/>
                    <a:pt x="1" y="111"/>
                    <a:pt x="0" y="16"/>
                  </a:cubicBezTo>
                  <a:cubicBezTo>
                    <a:pt x="0" y="4"/>
                    <a:pt x="5" y="1"/>
                    <a:pt x="16" y="1"/>
                  </a:cubicBezTo>
                  <a:cubicBezTo>
                    <a:pt x="39" y="1"/>
                    <a:pt x="63" y="2"/>
                    <a:pt x="87" y="1"/>
                  </a:cubicBezTo>
                  <a:cubicBezTo>
                    <a:pt x="101" y="0"/>
                    <a:pt x="104" y="5"/>
                    <a:pt x="104" y="18"/>
                  </a:cubicBezTo>
                  <a:cubicBezTo>
                    <a:pt x="103" y="65"/>
                    <a:pt x="104" y="112"/>
                    <a:pt x="104" y="160"/>
                  </a:cubicBezTo>
                  <a:cubicBezTo>
                    <a:pt x="104" y="160"/>
                    <a:pt x="103" y="160"/>
                    <a:pt x="103" y="160"/>
                  </a:cubicBezTo>
                  <a:close/>
                </a:path>
              </a:pathLst>
            </a:custGeom>
            <a:solidFill>
              <a:srgbClr val="770099"/>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11" name="Freeform 21"/>
            <p:cNvSpPr>
              <a:spLocks/>
            </p:cNvSpPr>
            <p:nvPr/>
          </p:nvSpPr>
          <p:spPr bwMode="auto">
            <a:xfrm>
              <a:off x="2519380" y="1926637"/>
              <a:ext cx="387350" cy="927100"/>
            </a:xfrm>
            <a:custGeom>
              <a:avLst/>
              <a:gdLst>
                <a:gd name="T0" fmla="*/ 0 w 103"/>
                <a:gd name="T1" fmla="*/ 121 h 245"/>
                <a:gd name="T2" fmla="*/ 0 w 103"/>
                <a:gd name="T3" fmla="*/ 17 h 245"/>
                <a:gd name="T4" fmla="*/ 17 w 103"/>
                <a:gd name="T5" fmla="*/ 0 h 245"/>
                <a:gd name="T6" fmla="*/ 91 w 103"/>
                <a:gd name="T7" fmla="*/ 0 h 245"/>
                <a:gd name="T8" fmla="*/ 103 w 103"/>
                <a:gd name="T9" fmla="*/ 13 h 245"/>
                <a:gd name="T10" fmla="*/ 103 w 103"/>
                <a:gd name="T11" fmla="*/ 233 h 245"/>
                <a:gd name="T12" fmla="*/ 92 w 103"/>
                <a:gd name="T13" fmla="*/ 244 h 245"/>
                <a:gd name="T14" fmla="*/ 14 w 103"/>
                <a:gd name="T15" fmla="*/ 244 h 245"/>
                <a:gd name="T16" fmla="*/ 0 w 103"/>
                <a:gd name="T17" fmla="*/ 229 h 245"/>
                <a:gd name="T18" fmla="*/ 0 w 103"/>
                <a:gd name="T19" fmla="*/ 121 h 245"/>
                <a:gd name="T20" fmla="*/ 0 w 103"/>
                <a:gd name="T21" fmla="*/ 12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245">
                  <a:moveTo>
                    <a:pt x="0" y="121"/>
                  </a:moveTo>
                  <a:cubicBezTo>
                    <a:pt x="0" y="86"/>
                    <a:pt x="1" y="51"/>
                    <a:pt x="0" y="17"/>
                  </a:cubicBezTo>
                  <a:cubicBezTo>
                    <a:pt x="0" y="3"/>
                    <a:pt x="4" y="0"/>
                    <a:pt x="17" y="0"/>
                  </a:cubicBezTo>
                  <a:cubicBezTo>
                    <a:pt x="41" y="1"/>
                    <a:pt x="66" y="1"/>
                    <a:pt x="91" y="0"/>
                  </a:cubicBezTo>
                  <a:cubicBezTo>
                    <a:pt x="100" y="0"/>
                    <a:pt x="103" y="3"/>
                    <a:pt x="103" y="13"/>
                  </a:cubicBezTo>
                  <a:cubicBezTo>
                    <a:pt x="103" y="86"/>
                    <a:pt x="103" y="159"/>
                    <a:pt x="103" y="233"/>
                  </a:cubicBezTo>
                  <a:cubicBezTo>
                    <a:pt x="103" y="241"/>
                    <a:pt x="101" y="244"/>
                    <a:pt x="92" y="244"/>
                  </a:cubicBezTo>
                  <a:cubicBezTo>
                    <a:pt x="66" y="244"/>
                    <a:pt x="40" y="243"/>
                    <a:pt x="14" y="244"/>
                  </a:cubicBezTo>
                  <a:cubicBezTo>
                    <a:pt x="2" y="245"/>
                    <a:pt x="0" y="239"/>
                    <a:pt x="0" y="229"/>
                  </a:cubicBezTo>
                  <a:cubicBezTo>
                    <a:pt x="0" y="193"/>
                    <a:pt x="0" y="157"/>
                    <a:pt x="0" y="121"/>
                  </a:cubicBezTo>
                  <a:cubicBezTo>
                    <a:pt x="0" y="121"/>
                    <a:pt x="0" y="121"/>
                    <a:pt x="0" y="121"/>
                  </a:cubicBezTo>
                  <a:close/>
                </a:path>
              </a:pathLst>
            </a:custGeom>
            <a:solidFill>
              <a:srgbClr val="770099"/>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12" name="Freeform 22"/>
            <p:cNvSpPr>
              <a:spLocks/>
            </p:cNvSpPr>
            <p:nvPr/>
          </p:nvSpPr>
          <p:spPr bwMode="auto">
            <a:xfrm>
              <a:off x="2176480" y="1655175"/>
              <a:ext cx="1079500" cy="215900"/>
            </a:xfrm>
            <a:custGeom>
              <a:avLst/>
              <a:gdLst>
                <a:gd name="T0" fmla="*/ 142 w 287"/>
                <a:gd name="T1" fmla="*/ 57 h 57"/>
                <a:gd name="T2" fmla="*/ 19 w 287"/>
                <a:gd name="T3" fmla="*/ 57 h 57"/>
                <a:gd name="T4" fmla="*/ 1 w 287"/>
                <a:gd name="T5" fmla="*/ 41 h 57"/>
                <a:gd name="T6" fmla="*/ 41 w 287"/>
                <a:gd name="T7" fmla="*/ 0 h 57"/>
                <a:gd name="T8" fmla="*/ 269 w 287"/>
                <a:gd name="T9" fmla="*/ 0 h 57"/>
                <a:gd name="T10" fmla="*/ 286 w 287"/>
                <a:gd name="T11" fmla="*/ 18 h 57"/>
                <a:gd name="T12" fmla="*/ 248 w 287"/>
                <a:gd name="T13" fmla="*/ 57 h 57"/>
                <a:gd name="T14" fmla="*/ 142 w 287"/>
                <a:gd name="T15" fmla="*/ 57 h 57"/>
                <a:gd name="T16" fmla="*/ 142 w 287"/>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57">
                  <a:moveTo>
                    <a:pt x="142" y="57"/>
                  </a:moveTo>
                  <a:cubicBezTo>
                    <a:pt x="101" y="57"/>
                    <a:pt x="60" y="57"/>
                    <a:pt x="19" y="57"/>
                  </a:cubicBezTo>
                  <a:cubicBezTo>
                    <a:pt x="7" y="57"/>
                    <a:pt x="1" y="55"/>
                    <a:pt x="1" y="41"/>
                  </a:cubicBezTo>
                  <a:cubicBezTo>
                    <a:pt x="1" y="0"/>
                    <a:pt x="0" y="0"/>
                    <a:pt x="41" y="0"/>
                  </a:cubicBezTo>
                  <a:cubicBezTo>
                    <a:pt x="117" y="0"/>
                    <a:pt x="193" y="1"/>
                    <a:pt x="269" y="0"/>
                  </a:cubicBezTo>
                  <a:cubicBezTo>
                    <a:pt x="283" y="0"/>
                    <a:pt x="287" y="4"/>
                    <a:pt x="286" y="18"/>
                  </a:cubicBezTo>
                  <a:cubicBezTo>
                    <a:pt x="286" y="57"/>
                    <a:pt x="286" y="57"/>
                    <a:pt x="248" y="57"/>
                  </a:cubicBezTo>
                  <a:cubicBezTo>
                    <a:pt x="213" y="57"/>
                    <a:pt x="178" y="57"/>
                    <a:pt x="142" y="57"/>
                  </a:cubicBezTo>
                  <a:cubicBezTo>
                    <a:pt x="142" y="57"/>
                    <a:pt x="142" y="57"/>
                    <a:pt x="142" y="57"/>
                  </a:cubicBezTo>
                  <a:close/>
                </a:path>
              </a:pathLst>
            </a:custGeom>
            <a:solidFill>
              <a:srgbClr val="770099"/>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13" name="Freeform 23"/>
            <p:cNvSpPr>
              <a:spLocks/>
            </p:cNvSpPr>
            <p:nvPr/>
          </p:nvSpPr>
          <p:spPr bwMode="auto">
            <a:xfrm>
              <a:off x="3779855" y="1655175"/>
              <a:ext cx="552450" cy="215900"/>
            </a:xfrm>
            <a:custGeom>
              <a:avLst/>
              <a:gdLst>
                <a:gd name="T0" fmla="*/ 73 w 147"/>
                <a:gd name="T1" fmla="*/ 56 h 57"/>
                <a:gd name="T2" fmla="*/ 17 w 147"/>
                <a:gd name="T3" fmla="*/ 56 h 57"/>
                <a:gd name="T4" fmla="*/ 1 w 147"/>
                <a:gd name="T5" fmla="*/ 41 h 57"/>
                <a:gd name="T6" fmla="*/ 41 w 147"/>
                <a:gd name="T7" fmla="*/ 0 h 57"/>
                <a:gd name="T8" fmla="*/ 130 w 147"/>
                <a:gd name="T9" fmla="*/ 0 h 57"/>
                <a:gd name="T10" fmla="*/ 146 w 147"/>
                <a:gd name="T11" fmla="*/ 16 h 57"/>
                <a:gd name="T12" fmla="*/ 107 w 147"/>
                <a:gd name="T13" fmla="*/ 56 h 57"/>
                <a:gd name="T14" fmla="*/ 73 w 147"/>
                <a:gd name="T15" fmla="*/ 56 h 57"/>
                <a:gd name="T16" fmla="*/ 73 w 147"/>
                <a:gd name="T1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57">
                  <a:moveTo>
                    <a:pt x="73" y="56"/>
                  </a:moveTo>
                  <a:cubicBezTo>
                    <a:pt x="54" y="56"/>
                    <a:pt x="35" y="56"/>
                    <a:pt x="17" y="56"/>
                  </a:cubicBezTo>
                  <a:cubicBezTo>
                    <a:pt x="6" y="57"/>
                    <a:pt x="1" y="54"/>
                    <a:pt x="1" y="41"/>
                  </a:cubicBezTo>
                  <a:cubicBezTo>
                    <a:pt x="0" y="0"/>
                    <a:pt x="0" y="0"/>
                    <a:pt x="41" y="0"/>
                  </a:cubicBezTo>
                  <a:cubicBezTo>
                    <a:pt x="70" y="0"/>
                    <a:pt x="100" y="1"/>
                    <a:pt x="130" y="0"/>
                  </a:cubicBezTo>
                  <a:cubicBezTo>
                    <a:pt x="142" y="0"/>
                    <a:pt x="146" y="4"/>
                    <a:pt x="146" y="16"/>
                  </a:cubicBezTo>
                  <a:cubicBezTo>
                    <a:pt x="147" y="56"/>
                    <a:pt x="147" y="56"/>
                    <a:pt x="107" y="56"/>
                  </a:cubicBezTo>
                  <a:cubicBezTo>
                    <a:pt x="95" y="56"/>
                    <a:pt x="84" y="56"/>
                    <a:pt x="73" y="56"/>
                  </a:cubicBezTo>
                  <a:cubicBezTo>
                    <a:pt x="73" y="56"/>
                    <a:pt x="73" y="56"/>
                    <a:pt x="73" y="56"/>
                  </a:cubicBezTo>
                  <a:close/>
                </a:path>
              </a:pathLst>
            </a:custGeom>
            <a:solidFill>
              <a:srgbClr val="770099"/>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14" name="Freeform 24"/>
            <p:cNvSpPr>
              <a:spLocks/>
            </p:cNvSpPr>
            <p:nvPr/>
          </p:nvSpPr>
          <p:spPr bwMode="auto">
            <a:xfrm>
              <a:off x="3319480" y="2637837"/>
              <a:ext cx="557212" cy="215900"/>
            </a:xfrm>
            <a:custGeom>
              <a:avLst/>
              <a:gdLst>
                <a:gd name="T0" fmla="*/ 77 w 148"/>
                <a:gd name="T1" fmla="*/ 1 h 57"/>
                <a:gd name="T2" fmla="*/ 131 w 148"/>
                <a:gd name="T3" fmla="*/ 0 h 57"/>
                <a:gd name="T4" fmla="*/ 147 w 148"/>
                <a:gd name="T5" fmla="*/ 15 h 57"/>
                <a:gd name="T6" fmla="*/ 107 w 148"/>
                <a:gd name="T7" fmla="*/ 56 h 57"/>
                <a:gd name="T8" fmla="*/ 17 w 148"/>
                <a:gd name="T9" fmla="*/ 56 h 57"/>
                <a:gd name="T10" fmla="*/ 1 w 148"/>
                <a:gd name="T11" fmla="*/ 40 h 57"/>
                <a:gd name="T12" fmla="*/ 41 w 148"/>
                <a:gd name="T13" fmla="*/ 0 h 57"/>
                <a:gd name="T14" fmla="*/ 77 w 148"/>
                <a:gd name="T15" fmla="*/ 0 h 57"/>
                <a:gd name="T16" fmla="*/ 77 w 148"/>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57">
                  <a:moveTo>
                    <a:pt x="77" y="1"/>
                  </a:moveTo>
                  <a:cubicBezTo>
                    <a:pt x="95" y="1"/>
                    <a:pt x="113" y="1"/>
                    <a:pt x="131" y="0"/>
                  </a:cubicBezTo>
                  <a:cubicBezTo>
                    <a:pt x="142" y="0"/>
                    <a:pt x="147" y="2"/>
                    <a:pt x="147" y="15"/>
                  </a:cubicBezTo>
                  <a:cubicBezTo>
                    <a:pt x="147" y="56"/>
                    <a:pt x="148" y="56"/>
                    <a:pt x="107" y="56"/>
                  </a:cubicBezTo>
                  <a:cubicBezTo>
                    <a:pt x="77" y="56"/>
                    <a:pt x="47" y="56"/>
                    <a:pt x="17" y="56"/>
                  </a:cubicBezTo>
                  <a:cubicBezTo>
                    <a:pt x="5" y="57"/>
                    <a:pt x="1" y="52"/>
                    <a:pt x="1" y="40"/>
                  </a:cubicBezTo>
                  <a:cubicBezTo>
                    <a:pt x="1" y="0"/>
                    <a:pt x="0" y="0"/>
                    <a:pt x="41" y="0"/>
                  </a:cubicBezTo>
                  <a:cubicBezTo>
                    <a:pt x="53" y="0"/>
                    <a:pt x="65" y="0"/>
                    <a:pt x="77" y="0"/>
                  </a:cubicBezTo>
                  <a:cubicBezTo>
                    <a:pt x="77" y="0"/>
                    <a:pt x="77" y="0"/>
                    <a:pt x="77" y="1"/>
                  </a:cubicBezTo>
                  <a:close/>
                </a:path>
              </a:pathLst>
            </a:custGeom>
            <a:solidFill>
              <a:srgbClr val="770099"/>
            </a:solidFill>
            <a:ln>
              <a:noFill/>
            </a:ln>
          </p:spPr>
          <p:txBody>
            <a:bodyPr vert="horz" wrap="square" lIns="91440" tIns="45720" rIns="91440" bIns="45720" numCol="1" anchor="t" anchorCtr="0" compatLnSpc="1">
              <a:prstTxWarp prst="textNoShape">
                <a:avLst/>
              </a:prstTxWarp>
            </a:bodyPr>
            <a:lstStyle/>
            <a:p>
              <a:endParaRPr lang="es-AR" dirty="0"/>
            </a:p>
          </p:txBody>
        </p:sp>
      </p:grpSp>
      <p:grpSp>
        <p:nvGrpSpPr>
          <p:cNvPr id="57" name="Grupo 56"/>
          <p:cNvGrpSpPr/>
          <p:nvPr/>
        </p:nvGrpSpPr>
        <p:grpSpPr>
          <a:xfrm flipH="1">
            <a:off x="7040040" y="-243305"/>
            <a:ext cx="2273578" cy="5674708"/>
            <a:chOff x="-179420" y="-264532"/>
            <a:chExt cx="2226708" cy="5706766"/>
          </a:xfrm>
        </p:grpSpPr>
        <p:sp>
          <p:nvSpPr>
            <p:cNvPr id="58" name="Forma libre: forma 15">
              <a:extLst>
                <a:ext uri="{FF2B5EF4-FFF2-40B4-BE49-F238E27FC236}">
                  <a16:creationId xmlns:a16="http://schemas.microsoft.com/office/drawing/2014/main" id="{27F262C9-190E-458A-927E-E3E8AD381121}"/>
                </a:ext>
              </a:extLst>
            </p:cNvPr>
            <p:cNvSpPr/>
            <p:nvPr/>
          </p:nvSpPr>
          <p:spPr>
            <a:xfrm rot="18000000">
              <a:off x="1421736" y="266071"/>
              <a:ext cx="1017289" cy="233815"/>
            </a:xfrm>
            <a:custGeom>
              <a:avLst/>
              <a:gdLst>
                <a:gd name="connsiteX0" fmla="*/ 1766068 w 2036280"/>
                <a:gd name="connsiteY0" fmla="*/ 0 h 468021"/>
                <a:gd name="connsiteX1" fmla="*/ 2036280 w 2036280"/>
                <a:gd name="connsiteY1" fmla="*/ 468021 h 468021"/>
                <a:gd name="connsiteX2" fmla="*/ 0 w 2036280"/>
                <a:gd name="connsiteY2" fmla="*/ 468021 h 468021"/>
                <a:gd name="connsiteX3" fmla="*/ 0 w 2036280"/>
                <a:gd name="connsiteY3" fmla="*/ 1 h 468021"/>
              </a:gdLst>
              <a:ahLst/>
              <a:cxnLst>
                <a:cxn ang="0">
                  <a:pos x="connsiteX0" y="connsiteY0"/>
                </a:cxn>
                <a:cxn ang="0">
                  <a:pos x="connsiteX1" y="connsiteY1"/>
                </a:cxn>
                <a:cxn ang="0">
                  <a:pos x="connsiteX2" y="connsiteY2"/>
                </a:cxn>
                <a:cxn ang="0">
                  <a:pos x="connsiteX3" y="connsiteY3"/>
                </a:cxn>
              </a:cxnLst>
              <a:rect l="l" t="t" r="r" b="b"/>
              <a:pathLst>
                <a:path w="2036280" h="468021">
                  <a:moveTo>
                    <a:pt x="1766068" y="0"/>
                  </a:moveTo>
                  <a:lnTo>
                    <a:pt x="2036280" y="468021"/>
                  </a:lnTo>
                  <a:lnTo>
                    <a:pt x="0" y="468021"/>
                  </a:lnTo>
                  <a:lnTo>
                    <a:pt x="0" y="1"/>
                  </a:lnTo>
                  <a:close/>
                </a:path>
              </a:pathLst>
            </a:custGeom>
            <a:solidFill>
              <a:srgbClr val="EF005A"/>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59" name="Forma libre: forma 16">
              <a:extLst>
                <a:ext uri="{FF2B5EF4-FFF2-40B4-BE49-F238E27FC236}">
                  <a16:creationId xmlns:a16="http://schemas.microsoft.com/office/drawing/2014/main" id="{DD3FBEA8-0F4B-4F63-A518-53D1D39DC4F2}"/>
                </a:ext>
              </a:extLst>
            </p:cNvPr>
            <p:cNvSpPr/>
            <p:nvPr/>
          </p:nvSpPr>
          <p:spPr>
            <a:xfrm rot="18000000">
              <a:off x="592736" y="57717"/>
              <a:ext cx="1345762" cy="701264"/>
            </a:xfrm>
            <a:custGeom>
              <a:avLst/>
              <a:gdLst>
                <a:gd name="connsiteX0" fmla="*/ 1883348 w 2693776"/>
                <a:gd name="connsiteY0" fmla="*/ 0 h 1403702"/>
                <a:gd name="connsiteX1" fmla="*/ 2693776 w 2693776"/>
                <a:gd name="connsiteY1" fmla="*/ 1403702 h 1403702"/>
                <a:gd name="connsiteX2" fmla="*/ 0 w 2693776"/>
                <a:gd name="connsiteY2" fmla="*/ 1403702 h 1403702"/>
                <a:gd name="connsiteX3" fmla="*/ 0 w 2693776"/>
                <a:gd name="connsiteY3" fmla="*/ 0 h 1403702"/>
              </a:gdLst>
              <a:ahLst/>
              <a:cxnLst>
                <a:cxn ang="0">
                  <a:pos x="connsiteX0" y="connsiteY0"/>
                </a:cxn>
                <a:cxn ang="0">
                  <a:pos x="connsiteX1" y="connsiteY1"/>
                </a:cxn>
                <a:cxn ang="0">
                  <a:pos x="connsiteX2" y="connsiteY2"/>
                </a:cxn>
                <a:cxn ang="0">
                  <a:pos x="connsiteX3" y="connsiteY3"/>
                </a:cxn>
              </a:cxnLst>
              <a:rect l="l" t="t" r="r" b="b"/>
              <a:pathLst>
                <a:path w="2693776" h="1403702">
                  <a:moveTo>
                    <a:pt x="1883348" y="0"/>
                  </a:moveTo>
                  <a:lnTo>
                    <a:pt x="2693776" y="1403702"/>
                  </a:lnTo>
                  <a:lnTo>
                    <a:pt x="0" y="1403702"/>
                  </a:lnTo>
                  <a:lnTo>
                    <a:pt x="0" y="0"/>
                  </a:lnTo>
                  <a:close/>
                </a:path>
              </a:pathLst>
            </a:custGeom>
            <a:solidFill>
              <a:srgbClr val="F0008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60" name="Forma libre: forma 17">
              <a:extLst>
                <a:ext uri="{FF2B5EF4-FFF2-40B4-BE49-F238E27FC236}">
                  <a16:creationId xmlns:a16="http://schemas.microsoft.com/office/drawing/2014/main" id="{A8C031EC-EBDD-432A-89B6-29194131EAB7}"/>
                </a:ext>
              </a:extLst>
            </p:cNvPr>
            <p:cNvSpPr/>
            <p:nvPr/>
          </p:nvSpPr>
          <p:spPr>
            <a:xfrm rot="18000000">
              <a:off x="551241" y="153790"/>
              <a:ext cx="539934" cy="107922"/>
            </a:xfrm>
            <a:custGeom>
              <a:avLst/>
              <a:gdLst>
                <a:gd name="connsiteX0" fmla="*/ 956050 w 1080772"/>
                <a:gd name="connsiteY0" fmla="*/ 0 h 216024"/>
                <a:gd name="connsiteX1" fmla="*/ 1080772 w 1080772"/>
                <a:gd name="connsiteY1" fmla="*/ 216023 h 216024"/>
                <a:gd name="connsiteX2" fmla="*/ 0 w 1080772"/>
                <a:gd name="connsiteY2" fmla="*/ 216024 h 216024"/>
                <a:gd name="connsiteX3" fmla="*/ 0 w 1080772"/>
                <a:gd name="connsiteY3" fmla="*/ 0 h 216024"/>
              </a:gdLst>
              <a:ahLst/>
              <a:cxnLst>
                <a:cxn ang="0">
                  <a:pos x="connsiteX0" y="connsiteY0"/>
                </a:cxn>
                <a:cxn ang="0">
                  <a:pos x="connsiteX1" y="connsiteY1"/>
                </a:cxn>
                <a:cxn ang="0">
                  <a:pos x="connsiteX2" y="connsiteY2"/>
                </a:cxn>
                <a:cxn ang="0">
                  <a:pos x="connsiteX3" y="connsiteY3"/>
                </a:cxn>
              </a:cxnLst>
              <a:rect l="l" t="t" r="r" b="b"/>
              <a:pathLst>
                <a:path w="1080772" h="216024">
                  <a:moveTo>
                    <a:pt x="956050" y="0"/>
                  </a:moveTo>
                  <a:lnTo>
                    <a:pt x="1080772" y="216023"/>
                  </a:lnTo>
                  <a:lnTo>
                    <a:pt x="0" y="216024"/>
                  </a:lnTo>
                  <a:lnTo>
                    <a:pt x="0" y="0"/>
                  </a:lnTo>
                  <a:close/>
                </a:path>
              </a:pathLst>
            </a:custGeom>
            <a:solidFill>
              <a:srgbClr val="A1007E"/>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61" name="Forma libre: forma 18">
              <a:extLst>
                <a:ext uri="{FF2B5EF4-FFF2-40B4-BE49-F238E27FC236}">
                  <a16:creationId xmlns:a16="http://schemas.microsoft.com/office/drawing/2014/main" id="{FFF67AEF-6DAE-437A-B402-8C8570199DB5}"/>
                </a:ext>
              </a:extLst>
            </p:cNvPr>
            <p:cNvSpPr/>
            <p:nvPr/>
          </p:nvSpPr>
          <p:spPr>
            <a:xfrm rot="18000000">
              <a:off x="-518699" y="438248"/>
              <a:ext cx="1544109" cy="308405"/>
            </a:xfrm>
            <a:custGeom>
              <a:avLst/>
              <a:gdLst>
                <a:gd name="connsiteX0" fmla="*/ 2734389 w 3090802"/>
                <a:gd name="connsiteY0" fmla="*/ 0 h 617325"/>
                <a:gd name="connsiteX1" fmla="*/ 3090802 w 3090802"/>
                <a:gd name="connsiteY1" fmla="*/ 617324 h 617325"/>
                <a:gd name="connsiteX2" fmla="*/ 0 w 3090802"/>
                <a:gd name="connsiteY2" fmla="*/ 617325 h 617325"/>
                <a:gd name="connsiteX3" fmla="*/ 1069238 w 3090802"/>
                <a:gd name="connsiteY3" fmla="*/ 0 h 617325"/>
              </a:gdLst>
              <a:ahLst/>
              <a:cxnLst>
                <a:cxn ang="0">
                  <a:pos x="connsiteX0" y="connsiteY0"/>
                </a:cxn>
                <a:cxn ang="0">
                  <a:pos x="connsiteX1" y="connsiteY1"/>
                </a:cxn>
                <a:cxn ang="0">
                  <a:pos x="connsiteX2" y="connsiteY2"/>
                </a:cxn>
                <a:cxn ang="0">
                  <a:pos x="connsiteX3" y="connsiteY3"/>
                </a:cxn>
              </a:cxnLst>
              <a:rect l="l" t="t" r="r" b="b"/>
              <a:pathLst>
                <a:path w="3090802" h="617325">
                  <a:moveTo>
                    <a:pt x="2734389" y="0"/>
                  </a:moveTo>
                  <a:lnTo>
                    <a:pt x="3090802" y="617324"/>
                  </a:lnTo>
                  <a:lnTo>
                    <a:pt x="0" y="617325"/>
                  </a:lnTo>
                  <a:lnTo>
                    <a:pt x="1069238" y="0"/>
                  </a:lnTo>
                  <a:close/>
                </a:path>
              </a:pathLst>
            </a:custGeom>
            <a:solidFill>
              <a:srgbClr val="770099"/>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nvGrpSpPr>
            <p:cNvPr id="62" name="Grupo 61"/>
            <p:cNvGrpSpPr/>
            <p:nvPr/>
          </p:nvGrpSpPr>
          <p:grpSpPr>
            <a:xfrm flipH="1">
              <a:off x="-179420" y="2637972"/>
              <a:ext cx="887906" cy="2804262"/>
              <a:chOff x="8684211" y="3126870"/>
              <a:chExt cx="766426" cy="2420592"/>
            </a:xfrm>
          </p:grpSpPr>
          <p:sp>
            <p:nvSpPr>
              <p:cNvPr id="63" name="Forma libre: forma 21">
                <a:extLst>
                  <a:ext uri="{FF2B5EF4-FFF2-40B4-BE49-F238E27FC236}">
                    <a16:creationId xmlns:a16="http://schemas.microsoft.com/office/drawing/2014/main" id="{AA430782-6772-40A5-BA80-07C77FE8AD08}"/>
                  </a:ext>
                </a:extLst>
              </p:cNvPr>
              <p:cNvSpPr/>
              <p:nvPr/>
            </p:nvSpPr>
            <p:spPr>
              <a:xfrm rot="18000000">
                <a:off x="8796418" y="4813999"/>
                <a:ext cx="913068" cy="395370"/>
              </a:xfrm>
              <a:custGeom>
                <a:avLst/>
                <a:gdLst>
                  <a:gd name="connsiteX0" fmla="*/ 1827663 w 1827663"/>
                  <a:gd name="connsiteY0" fmla="*/ 1 h 791402"/>
                  <a:gd name="connsiteX1" fmla="*/ 456916 w 1827663"/>
                  <a:gd name="connsiteY1" fmla="*/ 791402 h 791402"/>
                  <a:gd name="connsiteX2" fmla="*/ 0 w 1827663"/>
                  <a:gd name="connsiteY2" fmla="*/ 0 h 791402"/>
                </a:gdLst>
                <a:ahLst/>
                <a:cxnLst>
                  <a:cxn ang="0">
                    <a:pos x="connsiteX0" y="connsiteY0"/>
                  </a:cxn>
                  <a:cxn ang="0">
                    <a:pos x="connsiteX1" y="connsiteY1"/>
                  </a:cxn>
                  <a:cxn ang="0">
                    <a:pos x="connsiteX2" y="connsiteY2"/>
                  </a:cxn>
                </a:cxnLst>
                <a:rect l="l" t="t" r="r" b="b"/>
                <a:pathLst>
                  <a:path w="1827663" h="791402">
                    <a:moveTo>
                      <a:pt x="1827663" y="1"/>
                    </a:moveTo>
                    <a:lnTo>
                      <a:pt x="456916" y="791402"/>
                    </a:lnTo>
                    <a:lnTo>
                      <a:pt x="0" y="0"/>
                    </a:lnTo>
                    <a:close/>
                  </a:path>
                </a:pathLst>
              </a:custGeom>
              <a:solidFill>
                <a:srgbClr val="F0008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64" name="Forma libre: forma 22">
                <a:extLst>
                  <a:ext uri="{FF2B5EF4-FFF2-40B4-BE49-F238E27FC236}">
                    <a16:creationId xmlns:a16="http://schemas.microsoft.com/office/drawing/2014/main" id="{E812F9F7-8DA4-4AD6-8360-0357C0234AA7}"/>
                  </a:ext>
                </a:extLst>
              </p:cNvPr>
              <p:cNvSpPr/>
              <p:nvPr/>
            </p:nvSpPr>
            <p:spPr>
              <a:xfrm rot="18000000">
                <a:off x="8197602" y="4611997"/>
                <a:ext cx="1545530" cy="107922"/>
              </a:xfrm>
              <a:custGeom>
                <a:avLst/>
                <a:gdLst>
                  <a:gd name="connsiteX0" fmla="*/ 3093646 w 3093646"/>
                  <a:gd name="connsiteY0" fmla="*/ 0 h 216024"/>
                  <a:gd name="connsiteX1" fmla="*/ 2719481 w 3093646"/>
                  <a:gd name="connsiteY1" fmla="*/ 216024 h 216024"/>
                  <a:gd name="connsiteX2" fmla="*/ 124722 w 3093646"/>
                  <a:gd name="connsiteY2" fmla="*/ 216024 h 216024"/>
                  <a:gd name="connsiteX3" fmla="*/ 0 w 3093646"/>
                  <a:gd name="connsiteY3" fmla="*/ 0 h 216024"/>
                </a:gdLst>
                <a:ahLst/>
                <a:cxnLst>
                  <a:cxn ang="0">
                    <a:pos x="connsiteX0" y="connsiteY0"/>
                  </a:cxn>
                  <a:cxn ang="0">
                    <a:pos x="connsiteX1" y="connsiteY1"/>
                  </a:cxn>
                  <a:cxn ang="0">
                    <a:pos x="connsiteX2" y="connsiteY2"/>
                  </a:cxn>
                  <a:cxn ang="0">
                    <a:pos x="connsiteX3" y="connsiteY3"/>
                  </a:cxn>
                </a:cxnLst>
                <a:rect l="l" t="t" r="r" b="b"/>
                <a:pathLst>
                  <a:path w="3093646" h="216024">
                    <a:moveTo>
                      <a:pt x="3093646" y="0"/>
                    </a:moveTo>
                    <a:lnTo>
                      <a:pt x="2719481" y="216024"/>
                    </a:lnTo>
                    <a:lnTo>
                      <a:pt x="124722" y="216024"/>
                    </a:lnTo>
                    <a:lnTo>
                      <a:pt x="0" y="0"/>
                    </a:lnTo>
                    <a:close/>
                  </a:path>
                </a:pathLst>
              </a:custGeom>
              <a:solidFill>
                <a:srgbClr val="A1007E"/>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65" name="Forma libre: forma 23">
                <a:extLst>
                  <a:ext uri="{FF2B5EF4-FFF2-40B4-BE49-F238E27FC236}">
                    <a16:creationId xmlns:a16="http://schemas.microsoft.com/office/drawing/2014/main" id="{45C15CBF-AE76-4837-ADA0-190C7F9BC0E6}"/>
                  </a:ext>
                </a:extLst>
              </p:cNvPr>
              <p:cNvSpPr/>
              <p:nvPr/>
            </p:nvSpPr>
            <p:spPr>
              <a:xfrm rot="18000000">
                <a:off x="7628118" y="4182963"/>
                <a:ext cx="2420592" cy="308405"/>
              </a:xfrm>
              <a:custGeom>
                <a:avLst/>
                <a:gdLst>
                  <a:gd name="connsiteX0" fmla="*/ 4845233 w 4845233"/>
                  <a:gd name="connsiteY0" fmla="*/ 0 h 617325"/>
                  <a:gd name="connsiteX1" fmla="*/ 3775995 w 4845233"/>
                  <a:gd name="connsiteY1" fmla="*/ 617325 h 617325"/>
                  <a:gd name="connsiteX2" fmla="*/ 356413 w 4845233"/>
                  <a:gd name="connsiteY2" fmla="*/ 617325 h 617325"/>
                  <a:gd name="connsiteX3" fmla="*/ 0 w 4845233"/>
                  <a:gd name="connsiteY3" fmla="*/ 0 h 617325"/>
                </a:gdLst>
                <a:ahLst/>
                <a:cxnLst>
                  <a:cxn ang="0">
                    <a:pos x="connsiteX0" y="connsiteY0"/>
                  </a:cxn>
                  <a:cxn ang="0">
                    <a:pos x="connsiteX1" y="connsiteY1"/>
                  </a:cxn>
                  <a:cxn ang="0">
                    <a:pos x="connsiteX2" y="connsiteY2"/>
                  </a:cxn>
                  <a:cxn ang="0">
                    <a:pos x="connsiteX3" y="connsiteY3"/>
                  </a:cxn>
                </a:cxnLst>
                <a:rect l="l" t="t" r="r" b="b"/>
                <a:pathLst>
                  <a:path w="4845233" h="617325">
                    <a:moveTo>
                      <a:pt x="4845233" y="0"/>
                    </a:moveTo>
                    <a:lnTo>
                      <a:pt x="3775995" y="617325"/>
                    </a:lnTo>
                    <a:lnTo>
                      <a:pt x="356413" y="617325"/>
                    </a:lnTo>
                    <a:lnTo>
                      <a:pt x="0" y="0"/>
                    </a:lnTo>
                    <a:close/>
                  </a:path>
                </a:pathLst>
              </a:custGeom>
              <a:solidFill>
                <a:srgbClr val="770099"/>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grpSp>
      <p:sp>
        <p:nvSpPr>
          <p:cNvPr id="31" name="Text Placeholder 1">
            <a:extLst>
              <a:ext uri="{FF2B5EF4-FFF2-40B4-BE49-F238E27FC236}">
                <a16:creationId xmlns:a16="http://schemas.microsoft.com/office/drawing/2014/main" id="{ACC97AFA-F89C-6B7A-6394-CFEB5F9F1661}"/>
              </a:ext>
            </a:extLst>
          </p:cNvPr>
          <p:cNvSpPr txBox="1">
            <a:spLocks/>
          </p:cNvSpPr>
          <p:nvPr/>
        </p:nvSpPr>
        <p:spPr>
          <a:xfrm>
            <a:off x="2900158" y="2601300"/>
            <a:ext cx="3357191" cy="454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9pPr>
          </a:lstStyle>
          <a:p>
            <a:pPr marL="139700" indent="0"/>
            <a:r>
              <a:rPr lang="en-US" sz="2000" b="1" dirty="0">
                <a:solidFill>
                  <a:srgbClr val="6E4CC2"/>
                </a:solidFill>
              </a:rPr>
              <a:t>plantillaspower-point</a:t>
            </a:r>
            <a:r>
              <a:rPr lang="en-US" sz="2000" b="1" u="sng" dirty="0">
                <a:solidFill>
                  <a:srgbClr val="6E4CC2"/>
                </a:solidFill>
              </a:rPr>
              <a:t>.</a:t>
            </a:r>
            <a:r>
              <a:rPr lang="en-US" sz="2000" b="1" dirty="0">
                <a:solidFill>
                  <a:srgbClr val="6E4CC2"/>
                </a:solidFill>
              </a:rPr>
              <a: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
            <a:ext cx="9169006" cy="5143501"/>
          </a:xfrm>
          <a:prstGeom prst="rect">
            <a:avLst/>
          </a:prstGeom>
        </p:spPr>
      </p:pic>
      <p:pic>
        <p:nvPicPr>
          <p:cNvPr id="8194" name="Picture 2" descr="BTS PNG Descarga gratuita | PNG Mart">
            <a:extLst>
              <a:ext uri="{FF2B5EF4-FFF2-40B4-BE49-F238E27FC236}">
                <a16:creationId xmlns:a16="http://schemas.microsoft.com/office/drawing/2014/main" id="{96C9D9F1-83EA-4138-BD92-D6C7766A6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73" y="2133600"/>
            <a:ext cx="4515779" cy="3009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498BBE91-1B0B-490B-BE2A-CD3D2D2882E8}"/>
              </a:ext>
            </a:extLst>
          </p:cNvPr>
          <p:cNvSpPr txBox="1"/>
          <p:nvPr/>
        </p:nvSpPr>
        <p:spPr>
          <a:xfrm>
            <a:off x="6428259" y="1410325"/>
            <a:ext cx="2284839" cy="1446550"/>
          </a:xfrm>
          <a:prstGeom prst="rect">
            <a:avLst/>
          </a:prstGeom>
          <a:noFill/>
        </p:spPr>
        <p:txBody>
          <a:bodyPr wrap="square" lIns="81000" rIns="81000" rtlCol="0">
            <a:spAutoFit/>
          </a:bodyPr>
          <a:lstStyle/>
          <a:p>
            <a:pPr algn="r"/>
            <a:r>
              <a:rPr lang="en-US" altLang="ko-KR" sz="1100" dirty="0">
                <a:solidFill>
                  <a:schemeClr val="bg1"/>
                </a:solidFill>
                <a:cs typeface="Arial" pitchFamily="34" charset="0"/>
              </a:rPr>
              <a:t>You can simply impress your audience and add a unique zing and appeal to your Presentations. </a:t>
            </a:r>
            <a:r>
              <a:rPr lang="en-US" altLang="ko-KR" sz="1100" dirty="0">
                <a:solidFill>
                  <a:schemeClr val="bg1"/>
                </a:solidFill>
                <a:ea typeface="HY견명조" pitchFamily="18" charset="-127"/>
                <a:cs typeface="Arial" pitchFamily="34" charset="0"/>
              </a:rPr>
              <a:t>Get a modern PowerPoint  Presentation that is beautifully designed. I hope and I believe that this Template will your Time, Money and Reputation. </a:t>
            </a:r>
            <a:endParaRPr lang="en-US" altLang="ko-KR" sz="1100" dirty="0">
              <a:solidFill>
                <a:schemeClr val="bg1"/>
              </a:solidFill>
              <a:ea typeface="FZShuTi" pitchFamily="2" charset="-122"/>
              <a:cs typeface="Arial" pitchFamily="34" charset="0"/>
            </a:endParaRPr>
          </a:p>
        </p:txBody>
      </p:sp>
      <p:sp>
        <p:nvSpPr>
          <p:cNvPr id="6" name="TextBox 4">
            <a:extLst>
              <a:ext uri="{FF2B5EF4-FFF2-40B4-BE49-F238E27FC236}">
                <a16:creationId xmlns:a16="http://schemas.microsoft.com/office/drawing/2014/main" id="{FCC6EBD0-DF5B-4EE2-A230-D05A6519618A}"/>
              </a:ext>
            </a:extLst>
          </p:cNvPr>
          <p:cNvSpPr txBox="1"/>
          <p:nvPr/>
        </p:nvSpPr>
        <p:spPr>
          <a:xfrm>
            <a:off x="5086581" y="351219"/>
            <a:ext cx="4322424" cy="707886"/>
          </a:xfrm>
          <a:prstGeom prst="rect">
            <a:avLst/>
          </a:prstGeom>
          <a:noFill/>
        </p:spPr>
        <p:txBody>
          <a:bodyPr wrap="square" lIns="81000" rIns="81000" rtlCol="0" anchor="ctr">
            <a:spAutoFit/>
          </a:bodyPr>
          <a:lstStyle/>
          <a:p>
            <a:r>
              <a:rPr lang="en-US" altLang="ko-KR" sz="4000" b="1" dirty="0">
                <a:solidFill>
                  <a:schemeClr val="bg1"/>
                </a:solidFill>
                <a:cs typeface="Arial" pitchFamily="34" charset="0"/>
              </a:rPr>
              <a:t>Contents Here</a:t>
            </a:r>
            <a:endParaRPr lang="ko-KR" altLang="en-US" sz="4000" b="1" dirty="0">
              <a:solidFill>
                <a:schemeClr val="bg1"/>
              </a:solidFill>
              <a:cs typeface="Arial" pitchFamily="34" charset="0"/>
            </a:endParaRPr>
          </a:p>
        </p:txBody>
      </p:sp>
      <p:sp>
        <p:nvSpPr>
          <p:cNvPr id="7" name="Title 1">
            <a:extLst>
              <a:ext uri="{FF2B5EF4-FFF2-40B4-BE49-F238E27FC236}">
                <a16:creationId xmlns:a16="http://schemas.microsoft.com/office/drawing/2014/main" id="{9A689030-7A30-454E-88BE-A0D6E5C12432}"/>
              </a:ext>
            </a:extLst>
          </p:cNvPr>
          <p:cNvSpPr txBox="1">
            <a:spLocks/>
          </p:cNvSpPr>
          <p:nvPr/>
        </p:nvSpPr>
        <p:spPr>
          <a:xfrm>
            <a:off x="5782488" y="3333559"/>
            <a:ext cx="2930610" cy="144184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pPr algn="r"/>
            <a:r>
              <a:rPr lang="en-US" altLang="ko-KR" sz="2700" b="1" dirty="0">
                <a:solidFill>
                  <a:schemeClr val="bg1"/>
                </a:solidFill>
              </a:rPr>
              <a:t>Simple Portfolio Presentation Designed</a:t>
            </a:r>
            <a:endParaRPr lang="ko-KR" altLang="en-US" sz="2700" dirty="0">
              <a:solidFill>
                <a:schemeClr val="bg1"/>
              </a:solidFill>
            </a:endParaRPr>
          </a:p>
        </p:txBody>
      </p:sp>
      <p:pic>
        <p:nvPicPr>
          <p:cNvPr id="3" name="Imagen 2"/>
          <p:cNvPicPr>
            <a:picLocks noChangeAspect="1"/>
          </p:cNvPicPr>
          <p:nvPr/>
        </p:nvPicPr>
        <p:blipFill>
          <a:blip r:embed="rId4"/>
          <a:stretch>
            <a:fillRect/>
          </a:stretch>
        </p:blipFill>
        <p:spPr>
          <a:xfrm>
            <a:off x="992928" y="705162"/>
            <a:ext cx="3285000" cy="1215000"/>
          </a:xfrm>
          <a:prstGeom prst="rect">
            <a:avLst/>
          </a:prstGeom>
        </p:spPr>
      </p:pic>
    </p:spTree>
    <p:extLst>
      <p:ext uri="{BB962C8B-B14F-4D97-AF65-F5344CB8AC3E}">
        <p14:creationId xmlns:p14="http://schemas.microsoft.com/office/powerpoint/2010/main" val="133003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a:extLst>
              <a:ext uri="{FF2B5EF4-FFF2-40B4-BE49-F238E27FC236}">
                <a16:creationId xmlns:a16="http://schemas.microsoft.com/office/drawing/2014/main" id="{0C280488-0946-C93F-3F65-5FC8350FD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 y="2540"/>
            <a:ext cx="520700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a:extLst>
              <a:ext uri="{FF2B5EF4-FFF2-40B4-BE49-F238E27FC236}">
                <a16:creationId xmlns:a16="http://schemas.microsoft.com/office/drawing/2014/main" id="{EE3CD92A-4089-783A-C0B9-8AF659B4B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190" y="2020570"/>
            <a:ext cx="520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Bts Kpop Corea - Imagen gratis en Pixabay">
            <a:extLst>
              <a:ext uri="{FF2B5EF4-FFF2-40B4-BE49-F238E27FC236}">
                <a16:creationId xmlns:a16="http://schemas.microsoft.com/office/drawing/2014/main" id="{44D7AF4A-0CF3-417B-B3B3-72FC5EEFD5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04" y="1591441"/>
            <a:ext cx="4220441" cy="422044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512;p67"/>
          <p:cNvSpPr txBox="1">
            <a:spLocks/>
          </p:cNvSpPr>
          <p:nvPr/>
        </p:nvSpPr>
        <p:spPr>
          <a:xfrm>
            <a:off x="1642386" y="235661"/>
            <a:ext cx="5859318" cy="5465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chemeClr val="accent1"/>
              </a:buClr>
              <a:buSzPts val="3500"/>
              <a:buFont typeface="Barlow Black"/>
              <a:buNone/>
              <a:defRPr sz="3500" b="0" i="0" u="none" strike="noStrike" cap="none">
                <a:solidFill>
                  <a:schemeClr val="accent1"/>
                </a:solidFill>
                <a:latin typeface="Barlow Black"/>
                <a:ea typeface="Barlow Black"/>
                <a:cs typeface="Barlow Black"/>
                <a:sym typeface="Barlow Black"/>
              </a:defRPr>
            </a:lvl1pPr>
            <a:lvl2pPr marL="914400" marR="0" lvl="1"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2pPr>
            <a:lvl3pPr marL="1371600" marR="0" lvl="2"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3pPr>
            <a:lvl4pPr marL="1828800" marR="0" lvl="3"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4pPr>
            <a:lvl5pPr marL="2286000" marR="0" lvl="4"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5pPr>
            <a:lvl6pPr marL="2743200" marR="0" lvl="5"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6pPr>
            <a:lvl7pPr marL="3200400" marR="0" lvl="6"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7pPr>
            <a:lvl8pPr marL="3657600" marR="0" lvl="7"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8pPr>
            <a:lvl9pPr marL="4114800" marR="0" lvl="8" indent="-317500" algn="l" rtl="0">
              <a:lnSpc>
                <a:spcPct val="115000"/>
              </a:lnSpc>
              <a:spcBef>
                <a:spcPts val="1600"/>
              </a:spcBef>
              <a:spcAft>
                <a:spcPts val="160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9pPr>
          </a:lstStyle>
          <a:p>
            <a:pPr marL="0" indent="0" algn="ctr">
              <a:spcAft>
                <a:spcPts val="1600"/>
              </a:spcAft>
            </a:pPr>
            <a:r>
              <a:rPr lang="en-US" sz="2000" dirty="0">
                <a:solidFill>
                  <a:srgbClr val="000000"/>
                </a:solidFill>
              </a:rPr>
              <a:t>Big numbers catch your audience’s attention </a:t>
            </a:r>
          </a:p>
        </p:txBody>
      </p:sp>
      <p:sp>
        <p:nvSpPr>
          <p:cNvPr id="6" name="TextBox 3">
            <a:extLst>
              <a:ext uri="{FF2B5EF4-FFF2-40B4-BE49-F238E27FC236}">
                <a16:creationId xmlns:a16="http://schemas.microsoft.com/office/drawing/2014/main" id="{498BBE91-1B0B-490B-BE2A-CD3D2D2882E8}"/>
              </a:ext>
            </a:extLst>
          </p:cNvPr>
          <p:cNvSpPr txBox="1"/>
          <p:nvPr/>
        </p:nvSpPr>
        <p:spPr>
          <a:xfrm>
            <a:off x="4572045" y="1410325"/>
            <a:ext cx="4141053" cy="1569660"/>
          </a:xfrm>
          <a:prstGeom prst="rect">
            <a:avLst/>
          </a:prstGeom>
          <a:noFill/>
        </p:spPr>
        <p:txBody>
          <a:bodyPr wrap="square" lIns="81000" rIns="81000" rtlCol="0">
            <a:spAutoFit/>
          </a:bodyPr>
          <a:lstStyle/>
          <a:p>
            <a:pPr algn="r"/>
            <a:r>
              <a:rPr lang="en-US" altLang="ko-KR" sz="1600" dirty="0">
                <a:cs typeface="Arial" pitchFamily="34" charset="0"/>
              </a:rPr>
              <a:t>You can simply impress your audience and add a unique zing and appeal to your Presentations. </a:t>
            </a:r>
            <a:r>
              <a:rPr lang="en-US" altLang="ko-KR" sz="1600" dirty="0">
                <a:ea typeface="HY견명조" pitchFamily="18" charset="-127"/>
                <a:cs typeface="Arial" pitchFamily="34" charset="0"/>
              </a:rPr>
              <a:t>Get a modern PowerPoint  Presentation that is beautifully designed. I hope and I believe that this Template will your Time, Money and Reputation. </a:t>
            </a:r>
            <a:endParaRPr lang="en-US" altLang="ko-KR" sz="1600" dirty="0">
              <a:ea typeface="FZShuTi" pitchFamily="2" charset="-122"/>
              <a:cs typeface="Arial" pitchFamily="34" charset="0"/>
            </a:endParaRPr>
          </a:p>
        </p:txBody>
      </p:sp>
      <p:sp>
        <p:nvSpPr>
          <p:cNvPr id="7" name="Title 1">
            <a:extLst>
              <a:ext uri="{FF2B5EF4-FFF2-40B4-BE49-F238E27FC236}">
                <a16:creationId xmlns:a16="http://schemas.microsoft.com/office/drawing/2014/main" id="{9A689030-7A30-454E-88BE-A0D6E5C12432}"/>
              </a:ext>
            </a:extLst>
          </p:cNvPr>
          <p:cNvSpPr txBox="1">
            <a:spLocks/>
          </p:cNvSpPr>
          <p:nvPr/>
        </p:nvSpPr>
        <p:spPr>
          <a:xfrm>
            <a:off x="5782488" y="3333559"/>
            <a:ext cx="2930610" cy="144184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pPr algn="r"/>
            <a:r>
              <a:rPr lang="en-US" altLang="ko-KR" sz="2700" b="1" dirty="0">
                <a:solidFill>
                  <a:srgbClr val="000000"/>
                </a:solidFill>
              </a:rPr>
              <a:t>Simple Portfolio Presentation Designed</a:t>
            </a:r>
            <a:endParaRPr lang="ko-KR" altLang="en-US" sz="2700" dirty="0">
              <a:solidFill>
                <a:srgbClr val="000000"/>
              </a:solidFill>
            </a:endParaRPr>
          </a:p>
        </p:txBody>
      </p:sp>
      <p:grpSp>
        <p:nvGrpSpPr>
          <p:cNvPr id="11" name="Grupo 10"/>
          <p:cNvGrpSpPr/>
          <p:nvPr/>
        </p:nvGrpSpPr>
        <p:grpSpPr>
          <a:xfrm>
            <a:off x="2057895" y="919295"/>
            <a:ext cx="723446" cy="1206141"/>
            <a:chOff x="47625" y="-827088"/>
            <a:chExt cx="963613" cy="1606551"/>
          </a:xfrm>
          <a:solidFill>
            <a:srgbClr val="CDB9E0"/>
          </a:solidFill>
        </p:grpSpPr>
        <p:sp>
          <p:nvSpPr>
            <p:cNvPr id="9" name="Freeform 6"/>
            <p:cNvSpPr>
              <a:spLocks/>
            </p:cNvSpPr>
            <p:nvPr/>
          </p:nvSpPr>
          <p:spPr bwMode="auto">
            <a:xfrm>
              <a:off x="560388" y="-823913"/>
              <a:ext cx="450850" cy="1603376"/>
            </a:xfrm>
            <a:custGeom>
              <a:avLst/>
              <a:gdLst>
                <a:gd name="T0" fmla="*/ 118 w 119"/>
                <a:gd name="T1" fmla="*/ 36 h 424"/>
                <a:gd name="T2" fmla="*/ 118 w 119"/>
                <a:gd name="T3" fmla="*/ 0 h 424"/>
                <a:gd name="T4" fmla="*/ 114 w 119"/>
                <a:gd name="T5" fmla="*/ 3 h 424"/>
                <a:gd name="T6" fmla="*/ 3 w 119"/>
                <a:gd name="T7" fmla="*/ 92 h 424"/>
                <a:gd name="T8" fmla="*/ 0 w 119"/>
                <a:gd name="T9" fmla="*/ 99 h 424"/>
                <a:gd name="T10" fmla="*/ 0 w 119"/>
                <a:gd name="T11" fmla="*/ 368 h 424"/>
                <a:gd name="T12" fmla="*/ 4 w 119"/>
                <a:gd name="T13" fmla="*/ 375 h 424"/>
                <a:gd name="T14" fmla="*/ 114 w 119"/>
                <a:gd name="T15" fmla="*/ 422 h 424"/>
                <a:gd name="T16" fmla="*/ 119 w 119"/>
                <a:gd name="T17" fmla="*/ 419 h 424"/>
                <a:gd name="T18" fmla="*/ 118 w 119"/>
                <a:gd name="T19" fmla="*/ 3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424">
                  <a:moveTo>
                    <a:pt x="118" y="36"/>
                  </a:moveTo>
                  <a:cubicBezTo>
                    <a:pt x="118" y="24"/>
                    <a:pt x="118" y="12"/>
                    <a:pt x="118" y="0"/>
                  </a:cubicBezTo>
                  <a:cubicBezTo>
                    <a:pt x="116" y="1"/>
                    <a:pt x="115" y="2"/>
                    <a:pt x="114" y="3"/>
                  </a:cubicBezTo>
                  <a:cubicBezTo>
                    <a:pt x="77" y="33"/>
                    <a:pt x="40" y="62"/>
                    <a:pt x="3" y="92"/>
                  </a:cubicBezTo>
                  <a:cubicBezTo>
                    <a:pt x="0" y="94"/>
                    <a:pt x="0" y="96"/>
                    <a:pt x="0" y="99"/>
                  </a:cubicBezTo>
                  <a:cubicBezTo>
                    <a:pt x="0" y="189"/>
                    <a:pt x="0" y="279"/>
                    <a:pt x="0" y="368"/>
                  </a:cubicBezTo>
                  <a:cubicBezTo>
                    <a:pt x="0" y="372"/>
                    <a:pt x="0" y="373"/>
                    <a:pt x="4" y="375"/>
                  </a:cubicBezTo>
                  <a:cubicBezTo>
                    <a:pt x="41" y="390"/>
                    <a:pt x="77" y="406"/>
                    <a:pt x="114" y="422"/>
                  </a:cubicBezTo>
                  <a:cubicBezTo>
                    <a:pt x="118" y="424"/>
                    <a:pt x="119" y="424"/>
                    <a:pt x="119" y="419"/>
                  </a:cubicBezTo>
                  <a:cubicBezTo>
                    <a:pt x="119" y="291"/>
                    <a:pt x="118" y="163"/>
                    <a:pt x="1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10" name="Freeform 7"/>
            <p:cNvSpPr>
              <a:spLocks/>
            </p:cNvSpPr>
            <p:nvPr/>
          </p:nvSpPr>
          <p:spPr bwMode="auto">
            <a:xfrm>
              <a:off x="47625" y="-827088"/>
              <a:ext cx="450850" cy="1606551"/>
            </a:xfrm>
            <a:custGeom>
              <a:avLst/>
              <a:gdLst>
                <a:gd name="T0" fmla="*/ 115 w 119"/>
                <a:gd name="T1" fmla="*/ 93 h 425"/>
                <a:gd name="T2" fmla="*/ 51 w 119"/>
                <a:gd name="T3" fmla="*/ 41 h 425"/>
                <a:gd name="T4" fmla="*/ 1 w 119"/>
                <a:gd name="T5" fmla="*/ 0 h 425"/>
                <a:gd name="T6" fmla="*/ 1 w 119"/>
                <a:gd name="T7" fmla="*/ 42 h 425"/>
                <a:gd name="T8" fmla="*/ 1 w 119"/>
                <a:gd name="T9" fmla="*/ 119 h 425"/>
                <a:gd name="T10" fmla="*/ 1 w 119"/>
                <a:gd name="T11" fmla="*/ 124 h 425"/>
                <a:gd name="T12" fmla="*/ 1 w 119"/>
                <a:gd name="T13" fmla="*/ 125 h 425"/>
                <a:gd name="T14" fmla="*/ 0 w 119"/>
                <a:gd name="T15" fmla="*/ 272 h 425"/>
                <a:gd name="T16" fmla="*/ 0 w 119"/>
                <a:gd name="T17" fmla="*/ 359 h 425"/>
                <a:gd name="T18" fmla="*/ 0 w 119"/>
                <a:gd name="T19" fmla="*/ 425 h 425"/>
                <a:gd name="T20" fmla="*/ 3 w 119"/>
                <a:gd name="T21" fmla="*/ 424 h 425"/>
                <a:gd name="T22" fmla="*/ 115 w 119"/>
                <a:gd name="T23" fmla="*/ 376 h 425"/>
                <a:gd name="T24" fmla="*/ 119 w 119"/>
                <a:gd name="T25" fmla="*/ 369 h 425"/>
                <a:gd name="T26" fmla="*/ 119 w 119"/>
                <a:gd name="T27" fmla="*/ 100 h 425"/>
                <a:gd name="T28" fmla="*/ 115 w 119"/>
                <a:gd name="T29" fmla="*/ 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425">
                  <a:moveTo>
                    <a:pt x="115" y="93"/>
                  </a:moveTo>
                  <a:cubicBezTo>
                    <a:pt x="94" y="75"/>
                    <a:pt x="72" y="58"/>
                    <a:pt x="51" y="41"/>
                  </a:cubicBezTo>
                  <a:cubicBezTo>
                    <a:pt x="35" y="28"/>
                    <a:pt x="18" y="14"/>
                    <a:pt x="1" y="0"/>
                  </a:cubicBezTo>
                  <a:cubicBezTo>
                    <a:pt x="1" y="15"/>
                    <a:pt x="1" y="28"/>
                    <a:pt x="1" y="42"/>
                  </a:cubicBezTo>
                  <a:cubicBezTo>
                    <a:pt x="1" y="68"/>
                    <a:pt x="1" y="94"/>
                    <a:pt x="1" y="119"/>
                  </a:cubicBezTo>
                  <a:cubicBezTo>
                    <a:pt x="0" y="121"/>
                    <a:pt x="1" y="123"/>
                    <a:pt x="1" y="124"/>
                  </a:cubicBezTo>
                  <a:cubicBezTo>
                    <a:pt x="1" y="124"/>
                    <a:pt x="1" y="124"/>
                    <a:pt x="1" y="125"/>
                  </a:cubicBezTo>
                  <a:cubicBezTo>
                    <a:pt x="0" y="174"/>
                    <a:pt x="0" y="223"/>
                    <a:pt x="0" y="272"/>
                  </a:cubicBezTo>
                  <a:cubicBezTo>
                    <a:pt x="0" y="301"/>
                    <a:pt x="0" y="330"/>
                    <a:pt x="0" y="359"/>
                  </a:cubicBezTo>
                  <a:cubicBezTo>
                    <a:pt x="0" y="381"/>
                    <a:pt x="0" y="403"/>
                    <a:pt x="0" y="425"/>
                  </a:cubicBezTo>
                  <a:cubicBezTo>
                    <a:pt x="1" y="425"/>
                    <a:pt x="2" y="424"/>
                    <a:pt x="3" y="424"/>
                  </a:cubicBezTo>
                  <a:cubicBezTo>
                    <a:pt x="40" y="408"/>
                    <a:pt x="77" y="392"/>
                    <a:pt x="115" y="376"/>
                  </a:cubicBezTo>
                  <a:cubicBezTo>
                    <a:pt x="118" y="374"/>
                    <a:pt x="119" y="373"/>
                    <a:pt x="119" y="369"/>
                  </a:cubicBezTo>
                  <a:cubicBezTo>
                    <a:pt x="119" y="279"/>
                    <a:pt x="119" y="190"/>
                    <a:pt x="119" y="100"/>
                  </a:cubicBezTo>
                  <a:cubicBezTo>
                    <a:pt x="119" y="97"/>
                    <a:pt x="118" y="95"/>
                    <a:pt x="115"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grpSp>
    </p:spTree>
    <p:extLst>
      <p:ext uri="{BB962C8B-B14F-4D97-AF65-F5344CB8AC3E}">
        <p14:creationId xmlns:p14="http://schemas.microsoft.com/office/powerpoint/2010/main" val="302330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o hay ninguna descripción de la foto disponible.">
            <a:extLst>
              <a:ext uri="{FF2B5EF4-FFF2-40B4-BE49-F238E27FC236}">
                <a16:creationId xmlns:a16="http://schemas.microsoft.com/office/drawing/2014/main" id="{740709E0-2B45-432C-90F0-5749F6E21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p:cNvGrpSpPr/>
          <p:nvPr/>
        </p:nvGrpSpPr>
        <p:grpSpPr>
          <a:xfrm>
            <a:off x="0" y="-2"/>
            <a:ext cx="9143999" cy="2683825"/>
            <a:chOff x="0" y="-2"/>
            <a:chExt cx="9143999" cy="2683825"/>
          </a:xfrm>
        </p:grpSpPr>
        <p:sp>
          <p:nvSpPr>
            <p:cNvPr id="2" name="Rectángulo 1"/>
            <p:cNvSpPr/>
            <p:nvPr/>
          </p:nvSpPr>
          <p:spPr>
            <a:xfrm flipH="1">
              <a:off x="2968831" y="0"/>
              <a:ext cx="3800104" cy="2683823"/>
            </a:xfrm>
            <a:prstGeom prst="rect">
              <a:avLst/>
            </a:prstGeom>
            <a:solidFill>
              <a:srgbClr val="EC9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Rectángulo 3"/>
            <p:cNvSpPr/>
            <p:nvPr/>
          </p:nvSpPr>
          <p:spPr>
            <a:xfrm flipH="1">
              <a:off x="6768935" y="-1"/>
              <a:ext cx="1021278" cy="2683823"/>
            </a:xfrm>
            <a:prstGeom prst="rect">
              <a:avLst/>
            </a:prstGeom>
            <a:solidFill>
              <a:srgbClr val="CE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Rectángulo 4"/>
            <p:cNvSpPr/>
            <p:nvPr/>
          </p:nvSpPr>
          <p:spPr>
            <a:xfrm flipH="1">
              <a:off x="1316181" y="0"/>
              <a:ext cx="1652650" cy="2683823"/>
            </a:xfrm>
            <a:prstGeom prst="rect">
              <a:avLst/>
            </a:prstGeom>
            <a:solidFill>
              <a:srgbClr val="C56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Rectángulo 5"/>
            <p:cNvSpPr/>
            <p:nvPr/>
          </p:nvSpPr>
          <p:spPr>
            <a:xfrm flipH="1">
              <a:off x="7790212" y="-2"/>
              <a:ext cx="1353787" cy="2683823"/>
            </a:xfrm>
            <a:prstGeom prst="rect">
              <a:avLst/>
            </a:prstGeom>
            <a:solidFill>
              <a:srgbClr val="BD5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Rectángulo 6"/>
            <p:cNvSpPr/>
            <p:nvPr/>
          </p:nvSpPr>
          <p:spPr>
            <a:xfrm flipH="1">
              <a:off x="0" y="0"/>
              <a:ext cx="1316180" cy="2683823"/>
            </a:xfrm>
            <a:prstGeom prst="rect">
              <a:avLst/>
            </a:prstGeom>
            <a:solidFill>
              <a:srgbClr val="CB5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pic>
        <p:nvPicPr>
          <p:cNvPr id="9" name="Picture 2" descr="Luces Neon PNG by onedirectioncaro on DeviantArt">
            <a:extLst>
              <a:ext uri="{FF2B5EF4-FFF2-40B4-BE49-F238E27FC236}">
                <a16:creationId xmlns:a16="http://schemas.microsoft.com/office/drawing/2014/main" id="{B0DAAB43-A523-4947-BE37-FEFC7FC47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8507" y="-457201"/>
            <a:ext cx="2880812" cy="33978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uces Neon PNG by onedirectioncaro on DeviantArt">
            <a:extLst>
              <a:ext uri="{FF2B5EF4-FFF2-40B4-BE49-F238E27FC236}">
                <a16:creationId xmlns:a16="http://schemas.microsoft.com/office/drawing/2014/main" id="{B0DAAB43-A523-4947-BE37-FEFC7FC47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764164" y="-108031"/>
            <a:ext cx="2466453" cy="2909104"/>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プレースホルダー 13">
            <a:extLst>
              <a:ext uri="{FF2B5EF4-FFF2-40B4-BE49-F238E27FC236}">
                <a16:creationId xmlns:a16="http://schemas.microsoft.com/office/drawing/2014/main" id="{D6D8E37A-9BB3-4AB8-AFBC-4AECBE25608C}"/>
              </a:ext>
            </a:extLst>
          </p:cNvPr>
          <p:cNvSpPr txBox="1">
            <a:spLocks/>
          </p:cNvSpPr>
          <p:nvPr/>
        </p:nvSpPr>
        <p:spPr>
          <a:xfrm>
            <a:off x="2959066" y="1101075"/>
            <a:ext cx="3146703" cy="335698"/>
          </a:xfrm>
          <a:prstGeom prst="rect">
            <a:avLst/>
          </a:prstGeom>
          <a:solidFill>
            <a:srgbClr val="000000"/>
          </a:solidFill>
        </p:spPr>
        <p:txBody>
          <a:bodyPr vert="horz" lIns="163275" tIns="81638" rIns="163275" bIns="81638" rtlCol="0" anchor="ctr">
            <a:noAutofit/>
          </a:bodyPr>
          <a:lstStyle>
            <a:lvl1pPr marL="0" indent="0" algn="l" defTabSz="1632753" rtl="0" eaLnBrk="1" latinLnBrk="0" hangingPunct="1">
              <a:spcBef>
                <a:spcPct val="20000"/>
              </a:spcBef>
              <a:buFontTx/>
              <a:buNone/>
              <a:defRPr sz="3200" kern="1200" baseline="0">
                <a:solidFill>
                  <a:schemeClr val="bg1">
                    <a:lumMod val="85000"/>
                  </a:schemeClr>
                </a:solidFill>
                <a:latin typeface="Aleo-Bold" pitchFamily="34" charset="0"/>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632753"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a:ln>
                  <a:noFill/>
                </a:ln>
                <a:solidFill>
                  <a:sysClr val="window" lastClr="FFFFFF">
                    <a:lumMod val="85000"/>
                  </a:sysClr>
                </a:solidFill>
                <a:effectLst/>
                <a:uLnTx/>
                <a:uFillTx/>
                <a:latin typeface="+mj-lt"/>
                <a:cs typeface="+mn-cs"/>
              </a:rPr>
              <a:t>DISTRIBUTION</a:t>
            </a:r>
          </a:p>
        </p:txBody>
      </p:sp>
      <p:sp>
        <p:nvSpPr>
          <p:cNvPr id="12" name="テキスト プレースホルダー 14">
            <a:extLst>
              <a:ext uri="{FF2B5EF4-FFF2-40B4-BE49-F238E27FC236}">
                <a16:creationId xmlns:a16="http://schemas.microsoft.com/office/drawing/2014/main" id="{81FB1E95-019D-4404-8CD8-621C08753D0F}"/>
              </a:ext>
            </a:extLst>
          </p:cNvPr>
          <p:cNvSpPr txBox="1">
            <a:spLocks/>
          </p:cNvSpPr>
          <p:nvPr/>
        </p:nvSpPr>
        <p:spPr>
          <a:xfrm>
            <a:off x="2195612" y="1490788"/>
            <a:ext cx="4672855" cy="703400"/>
          </a:xfrm>
          <a:prstGeom prst="rect">
            <a:avLst/>
          </a:prstGeom>
        </p:spPr>
        <p:txBody>
          <a:bodyPr vert="horz" lIns="163275" tIns="81638" rIns="163275" bIns="81638" rtlCol="0" anchor="t">
            <a:noAutofit/>
          </a:bodyPr>
          <a:lstStyle>
            <a:lvl1pPr marL="0" indent="0" algn="l" defTabSz="1632753" rtl="0" eaLnBrk="1" latinLnBrk="0" hangingPunct="1">
              <a:spcBef>
                <a:spcPct val="20000"/>
              </a:spcBef>
              <a:buFontTx/>
              <a:buNone/>
              <a:defRPr sz="20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632753"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j-lt"/>
                <a:cs typeface="+mn-cs"/>
              </a:rPr>
              <a:t>Ne vim facer perfecto indoctum, et homero pertinacia nec. At per sonet molestiae, mundi singulis ad eam, vis modo timeam in. At sea facilis ancillae. Mea te dicam nostro consetetur. Ocurreret moderatius liberavisse eum te, no qui graecis conclusionemque.</a:t>
            </a:r>
          </a:p>
        </p:txBody>
      </p:sp>
      <p:pic>
        <p:nvPicPr>
          <p:cNvPr id="13" name="Imagen 12"/>
          <p:cNvPicPr>
            <a:picLocks noChangeAspect="1"/>
          </p:cNvPicPr>
          <p:nvPr/>
        </p:nvPicPr>
        <p:blipFill>
          <a:blip r:embed="rId4"/>
          <a:stretch>
            <a:fillRect/>
          </a:stretch>
        </p:blipFill>
        <p:spPr>
          <a:xfrm>
            <a:off x="3827492" y="336074"/>
            <a:ext cx="1489015" cy="550732"/>
          </a:xfrm>
          <a:prstGeom prst="rect">
            <a:avLst/>
          </a:prstGeom>
        </p:spPr>
      </p:pic>
    </p:spTree>
    <p:extLst>
      <p:ext uri="{BB962C8B-B14F-4D97-AF65-F5344CB8AC3E}">
        <p14:creationId xmlns:p14="http://schemas.microsoft.com/office/powerpoint/2010/main" val="282332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ndos de Pantalla BTS FESTA 2020"/>
          <p:cNvPicPr>
            <a:picLocks noChangeAspect="1" noChangeArrowheads="1"/>
          </p:cNvPicPr>
          <p:nvPr/>
        </p:nvPicPr>
        <p:blipFill rotWithShape="1">
          <a:blip r:embed="rId2">
            <a:extLst>
              <a:ext uri="{28A0092B-C50C-407E-A947-70E740481C1C}">
                <a14:useLocalDpi xmlns:a14="http://schemas.microsoft.com/office/drawing/2010/main" val="0"/>
              </a:ext>
            </a:extLst>
          </a:blip>
          <a:srcRect b="17"/>
          <a:stretch/>
        </p:blipFill>
        <p:spPr bwMode="auto">
          <a:xfrm>
            <a:off x="4337439" y="0"/>
            <a:ext cx="4912413"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プレースホルダー 15">
            <a:extLst>
              <a:ext uri="{FF2B5EF4-FFF2-40B4-BE49-F238E27FC236}">
                <a16:creationId xmlns:a16="http://schemas.microsoft.com/office/drawing/2014/main" id="{D01EB48F-CD88-42DE-BDBA-5C4162634333}"/>
              </a:ext>
            </a:extLst>
          </p:cNvPr>
          <p:cNvSpPr txBox="1">
            <a:spLocks/>
          </p:cNvSpPr>
          <p:nvPr/>
        </p:nvSpPr>
        <p:spPr>
          <a:xfrm>
            <a:off x="3341269" y="1836480"/>
            <a:ext cx="1728214" cy="283251"/>
          </a:xfrm>
          <a:prstGeom prst="rect">
            <a:avLst/>
          </a:prstGeom>
          <a:solidFill>
            <a:srgbClr val="EF005A"/>
          </a:solidFill>
        </p:spPr>
        <p:txBody>
          <a:bodyPr vert="horz" lIns="163275" tIns="81638" rIns="163275" bIns="81638" rtlCol="0" anchor="ctr">
            <a:normAutofit fontScale="25000" lnSpcReduction="20000"/>
          </a:bodyPr>
          <a:lstStyle>
            <a:lvl1pPr marL="0" indent="0" algn="l" defTabSz="1632753" rtl="0" eaLnBrk="1" latinLnBrk="0" hangingPunct="1">
              <a:spcBef>
                <a:spcPct val="20000"/>
              </a:spcBef>
              <a:buFontTx/>
              <a:buNone/>
              <a:defRPr sz="3200" kern="1200" baseline="0">
                <a:solidFill>
                  <a:schemeClr val="bg1">
                    <a:lumMod val="85000"/>
                  </a:schemeClr>
                </a:solidFill>
                <a:latin typeface="Aleo-Bold" pitchFamily="34" charset="0"/>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632753"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a:ln>
                  <a:noFill/>
                </a:ln>
                <a:solidFill>
                  <a:sysClr val="window" lastClr="FFFFFF">
                    <a:lumMod val="85000"/>
                  </a:sysClr>
                </a:solidFill>
                <a:effectLst/>
                <a:uLnTx/>
                <a:uFillTx/>
                <a:latin typeface="+mj-lt"/>
                <a:cs typeface="+mn-cs"/>
              </a:rPr>
              <a:t>Facebook</a:t>
            </a:r>
          </a:p>
        </p:txBody>
      </p:sp>
      <p:sp>
        <p:nvSpPr>
          <p:cNvPr id="7" name="タイトル 12">
            <a:extLst>
              <a:ext uri="{FF2B5EF4-FFF2-40B4-BE49-F238E27FC236}">
                <a16:creationId xmlns:a16="http://schemas.microsoft.com/office/drawing/2014/main" id="{3BE34FD7-EDF9-4D37-8400-B3180560F25A}"/>
              </a:ext>
            </a:extLst>
          </p:cNvPr>
          <p:cNvSpPr txBox="1">
            <a:spLocks/>
          </p:cNvSpPr>
          <p:nvPr/>
        </p:nvSpPr>
        <p:spPr>
          <a:xfrm>
            <a:off x="259070" y="416478"/>
            <a:ext cx="6230107" cy="449504"/>
          </a:xfrm>
          <a:prstGeom prst="rect">
            <a:avLst/>
          </a:prstGeom>
        </p:spPr>
        <p:txBody>
          <a:bodyPr vert="horz" lIns="163275" tIns="81638" rIns="163275" bIns="81638" rtlCol="0" anchor="ctr">
            <a:noAutofit/>
          </a:bodyPr>
          <a:lstStyle>
            <a:lvl1pPr algn="l" defTabSz="1632753" rtl="0" eaLnBrk="1" latinLnBrk="0" hangingPunct="1">
              <a:spcBef>
                <a:spcPct val="0"/>
              </a:spcBef>
              <a:buNone/>
              <a:defRPr sz="6000" kern="1200" baseline="0">
                <a:solidFill>
                  <a:schemeClr val="tx1"/>
                </a:solidFill>
                <a:latin typeface="+mj-lt"/>
                <a:ea typeface="+mj-ea"/>
                <a:cs typeface="+mj-cs"/>
              </a:defRPr>
            </a:lvl1pPr>
          </a:lstStyle>
          <a:p>
            <a:pPr marL="0" marR="0" lvl="0" indent="0" algn="l" defTabSz="1632753"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Modern Love Caps" panose="04070805081001020A01" pitchFamily="82" charset="0"/>
              </a:rPr>
              <a:t>SOCIAL SERVICE </a:t>
            </a:r>
            <a:r>
              <a:rPr kumimoji="0" lang="en-US" sz="2000" b="0" i="0" u="none" strike="noStrike" kern="1200" cap="none" spc="0" normalizeH="0" baseline="0" noProof="0" dirty="0">
                <a:ln>
                  <a:noFill/>
                </a:ln>
                <a:solidFill>
                  <a:srgbClr val="EF005A"/>
                </a:solidFill>
                <a:effectLst/>
                <a:uLnTx/>
                <a:uFillTx/>
                <a:latin typeface="Modern Love Caps" panose="04070805081001020A01" pitchFamily="82" charset="0"/>
              </a:rPr>
              <a:t>CONNECTION</a:t>
            </a:r>
          </a:p>
        </p:txBody>
      </p:sp>
      <p:sp>
        <p:nvSpPr>
          <p:cNvPr id="8" name="サブタイトル 13">
            <a:extLst>
              <a:ext uri="{FF2B5EF4-FFF2-40B4-BE49-F238E27FC236}">
                <a16:creationId xmlns:a16="http://schemas.microsoft.com/office/drawing/2014/main" id="{60F6792C-7413-4ECD-B056-AAFA3A9E5D56}"/>
              </a:ext>
            </a:extLst>
          </p:cNvPr>
          <p:cNvSpPr txBox="1">
            <a:spLocks/>
          </p:cNvSpPr>
          <p:nvPr/>
        </p:nvSpPr>
        <p:spPr>
          <a:xfrm>
            <a:off x="259070" y="786765"/>
            <a:ext cx="6230107" cy="243167"/>
          </a:xfrm>
          <a:prstGeom prst="rect">
            <a:avLst/>
          </a:prstGeom>
        </p:spPr>
        <p:txBody>
          <a:bodyPr vert="horz" lIns="163275" tIns="81638" rIns="163275" bIns="81638" rtlCol="0">
            <a:noAutofit/>
          </a:bodyPr>
          <a:lstStyle>
            <a:lvl1pPr marL="0" indent="0" algn="l" defTabSz="1632753" rtl="0" eaLnBrk="1" latinLnBrk="0" hangingPunct="1">
              <a:lnSpc>
                <a:spcPts val="3000"/>
              </a:lnSpc>
              <a:spcBef>
                <a:spcPct val="20000"/>
              </a:spcBef>
              <a:buFontTx/>
              <a:buNone/>
              <a:defRPr sz="2800" i="0" kern="1200" baseline="0">
                <a:solidFill>
                  <a:schemeClr val="tx1">
                    <a:tint val="75000"/>
                  </a:schemeClr>
                </a:solidFill>
                <a:latin typeface="Aleo-LightItalic" pitchFamily="34" charset="0"/>
                <a:ea typeface="+mn-ea"/>
                <a:cs typeface="+mn-cs"/>
              </a:defRPr>
            </a:lvl1pPr>
            <a:lvl2pPr marL="816376"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2pPr>
            <a:lvl3pPr marL="1632753"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3pPr>
            <a:lvl4pPr marL="2449129"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4pPr>
            <a:lvl5pPr marL="3265505"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5pPr>
            <a:lvl6pPr marL="4081882"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6pPr>
            <a:lvl7pPr marL="4898258"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7pPr>
            <a:lvl8pPr marL="5714634"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8pPr>
            <a:lvl9pPr marL="6531011"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9pPr>
          </a:lstStyle>
          <a:p>
            <a:pPr marL="0" marR="0" lvl="0" indent="0" algn="l" defTabSz="1632753" rtl="0" eaLnBrk="1" fontAlgn="auto" latinLnBrk="0" hangingPunct="1">
              <a:lnSpc>
                <a:spcPts val="3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F3F3F">
                    <a:tint val="75000"/>
                  </a:srgbClr>
                </a:solidFill>
                <a:effectLst/>
                <a:uLnTx/>
                <a:uFillTx/>
                <a:latin typeface="+mj-lt"/>
                <a:cs typeface="+mn-cs"/>
              </a:rPr>
              <a:t>Lorem ipsum dolor sit amet, alii</a:t>
            </a:r>
          </a:p>
        </p:txBody>
      </p:sp>
      <p:sp>
        <p:nvSpPr>
          <p:cNvPr id="10" name="テキスト プレースホルダー 42">
            <a:extLst>
              <a:ext uri="{FF2B5EF4-FFF2-40B4-BE49-F238E27FC236}">
                <a16:creationId xmlns:a16="http://schemas.microsoft.com/office/drawing/2014/main" id="{DC4D2631-9E8E-4C53-AE46-D05B91E0E9F9}"/>
              </a:ext>
            </a:extLst>
          </p:cNvPr>
          <p:cNvSpPr txBox="1">
            <a:spLocks/>
          </p:cNvSpPr>
          <p:nvPr/>
        </p:nvSpPr>
        <p:spPr>
          <a:xfrm>
            <a:off x="3341269" y="3176648"/>
            <a:ext cx="1728214" cy="320266"/>
          </a:xfrm>
          <a:prstGeom prst="rect">
            <a:avLst/>
          </a:prstGeom>
          <a:solidFill>
            <a:srgbClr val="A1007E"/>
          </a:solidFill>
        </p:spPr>
        <p:txBody>
          <a:bodyPr vert="horz" lIns="163275" tIns="81638" rIns="163275" bIns="81638" rtlCol="0" anchor="ctr">
            <a:normAutofit fontScale="32500" lnSpcReduction="20000"/>
          </a:bodyPr>
          <a:lstStyle>
            <a:lvl1pPr marL="0" indent="0" algn="l" defTabSz="1632753" rtl="0" eaLnBrk="1" latinLnBrk="0" hangingPunct="1">
              <a:spcBef>
                <a:spcPct val="20000"/>
              </a:spcBef>
              <a:buFontTx/>
              <a:buNone/>
              <a:defRPr sz="3200" kern="1200" baseline="0">
                <a:solidFill>
                  <a:schemeClr val="bg1">
                    <a:lumMod val="85000"/>
                  </a:schemeClr>
                </a:solidFill>
                <a:latin typeface="Aleo-Bold" pitchFamily="34" charset="0"/>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632753"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a:ln>
                  <a:noFill/>
                </a:ln>
                <a:solidFill>
                  <a:sysClr val="window" lastClr="FFFFFF">
                    <a:lumMod val="85000"/>
                  </a:sysClr>
                </a:solidFill>
                <a:effectLst/>
                <a:uLnTx/>
                <a:uFillTx/>
                <a:latin typeface="+mj-lt"/>
                <a:cs typeface="+mn-cs"/>
              </a:rPr>
              <a:t>Organizatin</a:t>
            </a:r>
          </a:p>
        </p:txBody>
      </p:sp>
      <p:sp>
        <p:nvSpPr>
          <p:cNvPr id="11" name="テキスト プレースホルダー 43">
            <a:extLst>
              <a:ext uri="{FF2B5EF4-FFF2-40B4-BE49-F238E27FC236}">
                <a16:creationId xmlns:a16="http://schemas.microsoft.com/office/drawing/2014/main" id="{AE90E619-8E4E-4ED2-B569-BBF414DBC8F4}"/>
              </a:ext>
            </a:extLst>
          </p:cNvPr>
          <p:cNvSpPr txBox="1">
            <a:spLocks/>
          </p:cNvSpPr>
          <p:nvPr/>
        </p:nvSpPr>
        <p:spPr>
          <a:xfrm>
            <a:off x="3341269" y="3561764"/>
            <a:ext cx="3113932" cy="918121"/>
          </a:xfrm>
          <a:prstGeom prst="rect">
            <a:avLst/>
          </a:prstGeom>
        </p:spPr>
        <p:txBody>
          <a:bodyPr vert="horz" lIns="163275" tIns="81638" rIns="163275" bIns="81638" rtlCol="0" anchor="t">
            <a:noAutofit/>
          </a:bodyPr>
          <a:lstStyle>
            <a:lvl1pPr marL="0" indent="0" algn="l" defTabSz="1632753" rtl="0" eaLnBrk="1" latinLnBrk="0" hangingPunct="1">
              <a:spcBef>
                <a:spcPct val="20000"/>
              </a:spcBef>
              <a:buFontTx/>
              <a:buNone/>
              <a:defRPr sz="24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632753"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mj-lt"/>
                <a:cs typeface="+mn-cs"/>
              </a:rPr>
              <a:t>Audiam iuvaret voluptua vel id. Ei quo natum nobis impedit, consectetuer ne.</a:t>
            </a:r>
          </a:p>
          <a:p>
            <a:pPr marL="0" marR="0" lvl="0" indent="0" algn="l" defTabSz="1632753" rtl="0" eaLnBrk="1" fontAlgn="auto" latinLnBrk="0" hangingPunct="1">
              <a:lnSpc>
                <a:spcPct val="100000"/>
              </a:lnSpc>
              <a:spcBef>
                <a:spcPct val="20000"/>
              </a:spcBef>
              <a:spcAft>
                <a:spcPts val="0"/>
              </a:spcAft>
              <a:buClrTx/>
              <a:buSzTx/>
              <a:buFontTx/>
              <a:buNone/>
              <a:tabLst/>
              <a:defRPr/>
            </a:pPr>
            <a:endParaRPr kumimoji="0" lang="en-US" sz="1400" b="0" i="0" u="none" strike="noStrike" kern="1200" cap="none" spc="0" normalizeH="0" baseline="0" noProof="0" dirty="0">
              <a:ln>
                <a:noFill/>
              </a:ln>
              <a:solidFill>
                <a:srgbClr val="3F3F3F"/>
              </a:solidFill>
              <a:effectLst/>
              <a:uLnTx/>
              <a:uFillTx/>
              <a:latin typeface="+mj-lt"/>
              <a:cs typeface="+mn-cs"/>
            </a:endParaRPr>
          </a:p>
        </p:txBody>
      </p:sp>
      <p:grpSp>
        <p:nvGrpSpPr>
          <p:cNvPr id="12" name="グループ化 18">
            <a:extLst>
              <a:ext uri="{FF2B5EF4-FFF2-40B4-BE49-F238E27FC236}">
                <a16:creationId xmlns:a16="http://schemas.microsoft.com/office/drawing/2014/main" id="{7F371CA6-345E-42BA-8751-9CA16BCB3851}"/>
              </a:ext>
            </a:extLst>
          </p:cNvPr>
          <p:cNvGrpSpPr/>
          <p:nvPr/>
        </p:nvGrpSpPr>
        <p:grpSpPr>
          <a:xfrm>
            <a:off x="1674715" y="1926475"/>
            <a:ext cx="1404234" cy="1404233"/>
            <a:chOff x="4102646" y="3847356"/>
            <a:chExt cx="1944216" cy="1944216"/>
          </a:xfrm>
        </p:grpSpPr>
        <p:sp>
          <p:nvSpPr>
            <p:cNvPr id="13" name="円/楕円 19">
              <a:extLst>
                <a:ext uri="{FF2B5EF4-FFF2-40B4-BE49-F238E27FC236}">
                  <a16:creationId xmlns:a16="http://schemas.microsoft.com/office/drawing/2014/main" id="{EDB8CFCB-EE6F-4746-8658-0D8940A3E3BC}"/>
                </a:ext>
              </a:extLst>
            </p:cNvPr>
            <p:cNvSpPr/>
            <p:nvPr/>
          </p:nvSpPr>
          <p:spPr>
            <a:xfrm>
              <a:off x="4102646" y="3847356"/>
              <a:ext cx="1944216" cy="1944216"/>
            </a:xfrm>
            <a:prstGeom prst="ellipse">
              <a:avLst/>
            </a:prstGeom>
            <a:solidFill>
              <a:srgbClr val="EF005A"/>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mj-lt"/>
                <a:cs typeface="+mn-cs"/>
              </a:endParaRPr>
            </a:p>
          </p:txBody>
        </p:sp>
        <p:pic>
          <p:nvPicPr>
            <p:cNvPr id="14" name="Picture 2">
              <a:extLst>
                <a:ext uri="{FF2B5EF4-FFF2-40B4-BE49-F238E27FC236}">
                  <a16:creationId xmlns:a16="http://schemas.microsoft.com/office/drawing/2014/main" id="{9C447DB1-53FE-4497-A446-F0AA2EE852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94101" y="4338811"/>
              <a:ext cx="961306" cy="9613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グループ化 21">
            <a:extLst>
              <a:ext uri="{FF2B5EF4-FFF2-40B4-BE49-F238E27FC236}">
                <a16:creationId xmlns:a16="http://schemas.microsoft.com/office/drawing/2014/main" id="{7BFFB4F5-80CE-4C21-972C-586942E2C4D7}"/>
              </a:ext>
            </a:extLst>
          </p:cNvPr>
          <p:cNvGrpSpPr/>
          <p:nvPr/>
        </p:nvGrpSpPr>
        <p:grpSpPr>
          <a:xfrm>
            <a:off x="1122686" y="2756908"/>
            <a:ext cx="767912" cy="767912"/>
            <a:chOff x="4102646" y="3847356"/>
            <a:chExt cx="1944216" cy="1944216"/>
          </a:xfrm>
          <a:solidFill>
            <a:srgbClr val="A1007E"/>
          </a:solidFill>
        </p:grpSpPr>
        <p:sp>
          <p:nvSpPr>
            <p:cNvPr id="16" name="円/楕円 22">
              <a:extLst>
                <a:ext uri="{FF2B5EF4-FFF2-40B4-BE49-F238E27FC236}">
                  <a16:creationId xmlns:a16="http://schemas.microsoft.com/office/drawing/2014/main" id="{19D0C863-ED77-41D4-9AD3-B767B48D6FE1}"/>
                </a:ext>
              </a:extLst>
            </p:cNvPr>
            <p:cNvSpPr/>
            <p:nvPr/>
          </p:nvSpPr>
          <p:spPr>
            <a:xfrm>
              <a:off x="4102646" y="3847356"/>
              <a:ext cx="1944216" cy="1944216"/>
            </a:xfrm>
            <a:prstGeom prst="ellipse">
              <a:avLst/>
            </a:prstGeom>
            <a:grp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mj-lt"/>
                <a:cs typeface="+mn-cs"/>
              </a:endParaRPr>
            </a:p>
          </p:txBody>
        </p:sp>
        <p:pic>
          <p:nvPicPr>
            <p:cNvPr id="17" name="Picture 2">
              <a:extLst>
                <a:ext uri="{FF2B5EF4-FFF2-40B4-BE49-F238E27FC236}">
                  <a16:creationId xmlns:a16="http://schemas.microsoft.com/office/drawing/2014/main" id="{407D3AEC-6071-4D65-AAB9-AA32817065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94101" y="4338811"/>
              <a:ext cx="961306" cy="961306"/>
            </a:xfrm>
            <a:prstGeom prst="rect">
              <a:avLst/>
            </a:prstGeom>
            <a:grpFill/>
          </p:spPr>
        </p:pic>
      </p:grpSp>
      <p:grpSp>
        <p:nvGrpSpPr>
          <p:cNvPr id="18" name="グループ化 24">
            <a:extLst>
              <a:ext uri="{FF2B5EF4-FFF2-40B4-BE49-F238E27FC236}">
                <a16:creationId xmlns:a16="http://schemas.microsoft.com/office/drawing/2014/main" id="{68CE6E90-DC36-4EC0-A2E5-6BCB4A88474F}"/>
              </a:ext>
            </a:extLst>
          </p:cNvPr>
          <p:cNvGrpSpPr/>
          <p:nvPr/>
        </p:nvGrpSpPr>
        <p:grpSpPr>
          <a:xfrm>
            <a:off x="259070" y="3070006"/>
            <a:ext cx="1201917" cy="1201917"/>
            <a:chOff x="4102646" y="3847356"/>
            <a:chExt cx="1944216" cy="1944216"/>
          </a:xfrm>
          <a:solidFill>
            <a:srgbClr val="F00082"/>
          </a:solidFill>
        </p:grpSpPr>
        <p:sp>
          <p:nvSpPr>
            <p:cNvPr id="19" name="円/楕円 25">
              <a:extLst>
                <a:ext uri="{FF2B5EF4-FFF2-40B4-BE49-F238E27FC236}">
                  <a16:creationId xmlns:a16="http://schemas.microsoft.com/office/drawing/2014/main" id="{FD4F66AA-9FC4-4E18-A0B8-1DF8008A0FF0}"/>
                </a:ext>
              </a:extLst>
            </p:cNvPr>
            <p:cNvSpPr/>
            <p:nvPr/>
          </p:nvSpPr>
          <p:spPr>
            <a:xfrm>
              <a:off x="4102646" y="3847356"/>
              <a:ext cx="1944216" cy="1944216"/>
            </a:xfrm>
            <a:prstGeom prst="ellipse">
              <a:avLst/>
            </a:prstGeom>
            <a:grp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mj-lt"/>
                <a:cs typeface="+mn-cs"/>
              </a:endParaRPr>
            </a:p>
          </p:txBody>
        </p:sp>
        <p:pic>
          <p:nvPicPr>
            <p:cNvPr id="20" name="Picture 2">
              <a:extLst>
                <a:ext uri="{FF2B5EF4-FFF2-40B4-BE49-F238E27FC236}">
                  <a16:creationId xmlns:a16="http://schemas.microsoft.com/office/drawing/2014/main" id="{D37BB125-F15E-415E-8591-4D120D1580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94101" y="4338811"/>
              <a:ext cx="961306" cy="961306"/>
            </a:xfrm>
            <a:prstGeom prst="rect">
              <a:avLst/>
            </a:prstGeom>
            <a:grpFill/>
          </p:spPr>
        </p:pic>
      </p:grpSp>
      <p:grpSp>
        <p:nvGrpSpPr>
          <p:cNvPr id="21" name="グループ化 27">
            <a:extLst>
              <a:ext uri="{FF2B5EF4-FFF2-40B4-BE49-F238E27FC236}">
                <a16:creationId xmlns:a16="http://schemas.microsoft.com/office/drawing/2014/main" id="{92581B3D-BBFE-4601-BFE5-0F64ADDC32E9}"/>
              </a:ext>
            </a:extLst>
          </p:cNvPr>
          <p:cNvGrpSpPr/>
          <p:nvPr/>
        </p:nvGrpSpPr>
        <p:grpSpPr>
          <a:xfrm>
            <a:off x="1715293" y="3009426"/>
            <a:ext cx="661539" cy="661539"/>
            <a:chOff x="4102646" y="3847356"/>
            <a:chExt cx="1944216" cy="1944216"/>
          </a:xfrm>
          <a:solidFill>
            <a:srgbClr val="770099"/>
          </a:solidFill>
        </p:grpSpPr>
        <p:sp>
          <p:nvSpPr>
            <p:cNvPr id="22" name="円/楕円 28">
              <a:extLst>
                <a:ext uri="{FF2B5EF4-FFF2-40B4-BE49-F238E27FC236}">
                  <a16:creationId xmlns:a16="http://schemas.microsoft.com/office/drawing/2014/main" id="{F7DF2926-374A-4BF5-B44D-84A948546232}"/>
                </a:ext>
              </a:extLst>
            </p:cNvPr>
            <p:cNvSpPr/>
            <p:nvPr/>
          </p:nvSpPr>
          <p:spPr>
            <a:xfrm>
              <a:off x="4102646" y="3847356"/>
              <a:ext cx="1944216" cy="1944216"/>
            </a:xfrm>
            <a:prstGeom prst="ellipse">
              <a:avLst/>
            </a:prstGeom>
            <a:grp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mj-lt"/>
                <a:cs typeface="+mn-cs"/>
              </a:endParaRPr>
            </a:p>
          </p:txBody>
        </p:sp>
        <p:pic>
          <p:nvPicPr>
            <p:cNvPr id="23" name="Picture 2">
              <a:extLst>
                <a:ext uri="{FF2B5EF4-FFF2-40B4-BE49-F238E27FC236}">
                  <a16:creationId xmlns:a16="http://schemas.microsoft.com/office/drawing/2014/main" id="{89715204-6E5D-4627-818F-508651395F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594101" y="4338811"/>
              <a:ext cx="961306" cy="961306"/>
            </a:xfrm>
            <a:prstGeom prst="rect">
              <a:avLst/>
            </a:prstGeom>
            <a:grpFill/>
          </p:spPr>
        </p:pic>
      </p:grpSp>
      <p:sp>
        <p:nvSpPr>
          <p:cNvPr id="24" name="テキスト ボックス 40">
            <a:extLst>
              <a:ext uri="{FF2B5EF4-FFF2-40B4-BE49-F238E27FC236}">
                <a16:creationId xmlns:a16="http://schemas.microsoft.com/office/drawing/2014/main" id="{FBAEE9A0-48B6-434F-92A6-76E9BE86B01B}"/>
              </a:ext>
            </a:extLst>
          </p:cNvPr>
          <p:cNvSpPr txBox="1"/>
          <p:nvPr/>
        </p:nvSpPr>
        <p:spPr>
          <a:xfrm>
            <a:off x="1569139" y="3791295"/>
            <a:ext cx="1879041" cy="1107996"/>
          </a:xfrm>
          <a:prstGeom prst="rect">
            <a:avLst/>
          </a:prstGeom>
          <a:noFill/>
        </p:spPr>
        <p:txBody>
          <a:bodyPr wrap="none" rtlCol="0">
            <a:spAutoFit/>
          </a:bodyPr>
          <a:lstStyle/>
          <a:p>
            <a:pPr defTabSz="1632753">
              <a:buClrTx/>
              <a:buFontTx/>
              <a:buNone/>
            </a:pPr>
            <a:r>
              <a:rPr lang="en-US" sz="6600" kern="1200" dirty="0">
                <a:solidFill>
                  <a:schemeClr val="tx1">
                    <a:lumMod val="95000"/>
                    <a:lumOff val="5000"/>
                  </a:schemeClr>
                </a:solidFill>
                <a:latin typeface="+mj-lt"/>
                <a:cs typeface="+mn-cs"/>
              </a:rPr>
              <a:t>72%</a:t>
            </a:r>
          </a:p>
        </p:txBody>
      </p:sp>
      <p:sp>
        <p:nvSpPr>
          <p:cNvPr id="25" name="テキスト プレースホルダー 43">
            <a:extLst>
              <a:ext uri="{FF2B5EF4-FFF2-40B4-BE49-F238E27FC236}">
                <a16:creationId xmlns:a16="http://schemas.microsoft.com/office/drawing/2014/main" id="{AE90E619-8E4E-4ED2-B569-BBF414DBC8F4}"/>
              </a:ext>
            </a:extLst>
          </p:cNvPr>
          <p:cNvSpPr txBox="1">
            <a:spLocks/>
          </p:cNvSpPr>
          <p:nvPr/>
        </p:nvSpPr>
        <p:spPr>
          <a:xfrm>
            <a:off x="3307789" y="2240062"/>
            <a:ext cx="3113932" cy="918121"/>
          </a:xfrm>
          <a:prstGeom prst="rect">
            <a:avLst/>
          </a:prstGeom>
        </p:spPr>
        <p:txBody>
          <a:bodyPr vert="horz" lIns="163275" tIns="81638" rIns="163275" bIns="81638" rtlCol="0" anchor="t">
            <a:noAutofit/>
          </a:bodyPr>
          <a:lstStyle>
            <a:lvl1pPr marL="0" indent="0" algn="l" defTabSz="1632753" rtl="0" eaLnBrk="1" latinLnBrk="0" hangingPunct="1">
              <a:spcBef>
                <a:spcPct val="20000"/>
              </a:spcBef>
              <a:buFontTx/>
              <a:buNone/>
              <a:defRPr sz="24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632753"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mj-lt"/>
                <a:cs typeface="+mn-cs"/>
              </a:rPr>
              <a:t>Audiam iuvaret voluptua vel id. Ei quo natum nobis impedit, consectetuer ne.</a:t>
            </a:r>
          </a:p>
          <a:p>
            <a:pPr marL="0" marR="0" lvl="0" indent="0" algn="l" defTabSz="1632753" rtl="0" eaLnBrk="1" fontAlgn="auto" latinLnBrk="0" hangingPunct="1">
              <a:lnSpc>
                <a:spcPct val="100000"/>
              </a:lnSpc>
              <a:spcBef>
                <a:spcPct val="20000"/>
              </a:spcBef>
              <a:spcAft>
                <a:spcPts val="0"/>
              </a:spcAft>
              <a:buClrTx/>
              <a:buSzTx/>
              <a:buFontTx/>
              <a:buNone/>
              <a:tabLst/>
              <a:defRPr/>
            </a:pPr>
            <a:endParaRPr kumimoji="0" lang="en-US" sz="1400" b="0" i="0" u="none" strike="noStrike" kern="1200" cap="none" spc="0" normalizeH="0" baseline="0" noProof="0" dirty="0">
              <a:ln>
                <a:noFill/>
              </a:ln>
              <a:solidFill>
                <a:srgbClr val="3F3F3F"/>
              </a:solidFill>
              <a:effectLst/>
              <a:uLnTx/>
              <a:uFillTx/>
              <a:latin typeface="+mj-lt"/>
              <a:cs typeface="+mn-cs"/>
            </a:endParaRPr>
          </a:p>
        </p:txBody>
      </p:sp>
    </p:spTree>
    <p:extLst>
      <p:ext uri="{BB962C8B-B14F-4D97-AF65-F5344CB8AC3E}">
        <p14:creationId xmlns:p14="http://schemas.microsoft.com/office/powerpoint/2010/main" val="101989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56634D92-DDA9-449E-9A4A-DA4A58A137F2}"/>
              </a:ext>
            </a:extLst>
          </p:cNvPr>
          <p:cNvSpPr/>
          <p:nvPr/>
        </p:nvSpPr>
        <p:spPr>
          <a:xfrm>
            <a:off x="5600420" y="2058750"/>
            <a:ext cx="1026000" cy="1026000"/>
          </a:xfrm>
          <a:prstGeom prst="roundRect">
            <a:avLst>
              <a:gd name="adj" fmla="val 109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ko-KR" altLang="en-US" sz="1350" kern="1200" dirty="0">
              <a:solidFill>
                <a:srgbClr val="6166F0"/>
              </a:solidFill>
              <a:latin typeface="Arial"/>
            </a:endParaRPr>
          </a:p>
        </p:txBody>
      </p:sp>
      <p:sp>
        <p:nvSpPr>
          <p:cNvPr id="13" name="Text Placeholder 10">
            <a:extLst>
              <a:ext uri="{FF2B5EF4-FFF2-40B4-BE49-F238E27FC236}">
                <a16:creationId xmlns:a16="http://schemas.microsoft.com/office/drawing/2014/main" id="{6D5C7914-E3C7-4A19-8993-19344F9A2F93}"/>
              </a:ext>
            </a:extLst>
          </p:cNvPr>
          <p:cNvSpPr txBox="1">
            <a:spLocks/>
          </p:cNvSpPr>
          <p:nvPr/>
        </p:nvSpPr>
        <p:spPr>
          <a:xfrm>
            <a:off x="6119662" y="2120516"/>
            <a:ext cx="2584160" cy="90246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dist" defTabSz="685800">
              <a:lnSpc>
                <a:spcPct val="110000"/>
              </a:lnSpc>
              <a:buClrTx/>
              <a:buNone/>
            </a:pPr>
            <a:r>
              <a:rPr lang="en-US" altLang="ko-KR" sz="2400" b="1" dirty="0">
                <a:solidFill>
                  <a:prstClr val="white"/>
                </a:solidFill>
                <a:latin typeface="Arial"/>
                <a:cs typeface="Arial" pitchFamily="34" charset="0"/>
              </a:rPr>
              <a:t>Mo</a:t>
            </a:r>
            <a:r>
              <a:rPr lang="en-US" altLang="ko-KR" sz="2400" b="1" dirty="0">
                <a:solidFill>
                  <a:srgbClr val="EF0074"/>
                </a:solidFill>
                <a:latin typeface="Arial"/>
                <a:cs typeface="Arial" pitchFamily="34" charset="0"/>
              </a:rPr>
              <a:t>dern Portfolio </a:t>
            </a:r>
            <a:r>
              <a:rPr lang="en-US" altLang="ko-KR" sz="2400" b="1" dirty="0">
                <a:solidFill>
                  <a:prstClr val="white"/>
                </a:solidFill>
                <a:latin typeface="Arial"/>
                <a:cs typeface="Arial" pitchFamily="34" charset="0"/>
              </a:rPr>
              <a:t>Pr</a:t>
            </a:r>
            <a:r>
              <a:rPr lang="en-US" altLang="ko-KR" sz="2400" b="1" dirty="0">
                <a:solidFill>
                  <a:srgbClr val="EF0074"/>
                </a:solidFill>
                <a:latin typeface="Arial"/>
                <a:cs typeface="Arial" pitchFamily="34" charset="0"/>
              </a:rPr>
              <a:t>esentation</a:t>
            </a:r>
          </a:p>
        </p:txBody>
      </p:sp>
      <p:sp>
        <p:nvSpPr>
          <p:cNvPr id="26" name="TextBox 25">
            <a:extLst>
              <a:ext uri="{FF2B5EF4-FFF2-40B4-BE49-F238E27FC236}">
                <a16:creationId xmlns:a16="http://schemas.microsoft.com/office/drawing/2014/main" id="{7A473C82-A474-48CB-88F5-765598187F6A}"/>
              </a:ext>
            </a:extLst>
          </p:cNvPr>
          <p:cNvSpPr txBox="1"/>
          <p:nvPr/>
        </p:nvSpPr>
        <p:spPr>
          <a:xfrm>
            <a:off x="4055727" y="725881"/>
            <a:ext cx="567729" cy="461665"/>
          </a:xfrm>
          <a:prstGeom prst="rect">
            <a:avLst/>
          </a:prstGeom>
          <a:noFill/>
        </p:spPr>
        <p:txBody>
          <a:bodyPr wrap="square" rtlCol="0">
            <a:spAutoFit/>
          </a:bodyPr>
          <a:lstStyle/>
          <a:p>
            <a:pPr algn="ctr" defTabSz="685715">
              <a:buClrTx/>
            </a:pPr>
            <a:r>
              <a:rPr lang="en-US" altLang="ko-KR" sz="2400" b="1" kern="1200" dirty="0">
                <a:solidFill>
                  <a:srgbClr val="EF0074"/>
                </a:solidFill>
                <a:cs typeface="Arial" pitchFamily="34" charset="0"/>
              </a:rPr>
              <a:t>01</a:t>
            </a:r>
            <a:endParaRPr lang="ko-KR" altLang="en-US" sz="2400" b="1" kern="1200" dirty="0">
              <a:solidFill>
                <a:srgbClr val="EF0074"/>
              </a:solidFill>
              <a:cs typeface="Arial" pitchFamily="34" charset="0"/>
            </a:endParaRPr>
          </a:p>
        </p:txBody>
      </p:sp>
      <p:grpSp>
        <p:nvGrpSpPr>
          <p:cNvPr id="27" name="Group 13">
            <a:extLst>
              <a:ext uri="{FF2B5EF4-FFF2-40B4-BE49-F238E27FC236}">
                <a16:creationId xmlns:a16="http://schemas.microsoft.com/office/drawing/2014/main" id="{1FDC05BC-6FD6-4CEA-AE88-84CEF60976E1}"/>
              </a:ext>
            </a:extLst>
          </p:cNvPr>
          <p:cNvGrpSpPr/>
          <p:nvPr/>
        </p:nvGrpSpPr>
        <p:grpSpPr>
          <a:xfrm>
            <a:off x="4666320" y="645089"/>
            <a:ext cx="2733506" cy="577081"/>
            <a:chOff x="3017859" y="4283314"/>
            <a:chExt cx="1908852" cy="769442"/>
          </a:xfrm>
        </p:grpSpPr>
        <p:sp>
          <p:nvSpPr>
            <p:cNvPr id="28" name="TextBox 27">
              <a:extLst>
                <a:ext uri="{FF2B5EF4-FFF2-40B4-BE49-F238E27FC236}">
                  <a16:creationId xmlns:a16="http://schemas.microsoft.com/office/drawing/2014/main" id="{AC848077-AD06-4E65-A747-5C908650717C}"/>
                </a:ext>
              </a:extLst>
            </p:cNvPr>
            <p:cNvSpPr txBox="1"/>
            <p:nvPr/>
          </p:nvSpPr>
          <p:spPr>
            <a:xfrm>
              <a:off x="3021856" y="4560313"/>
              <a:ext cx="1904855" cy="492443"/>
            </a:xfrm>
            <a:prstGeom prst="rect">
              <a:avLst/>
            </a:prstGeom>
            <a:noFill/>
          </p:spPr>
          <p:txBody>
            <a:bodyPr wrap="square" rtlCol="0">
              <a:spAutoFit/>
            </a:bodyPr>
            <a:lstStyle/>
            <a:p>
              <a:pPr defTabSz="685715">
                <a:buClrTx/>
              </a:pPr>
              <a:r>
                <a:rPr lang="en-US" altLang="ko-KR" sz="900" kern="1200" dirty="0">
                  <a:solidFill>
                    <a:prstClr val="black">
                      <a:lumMod val="75000"/>
                      <a:lumOff val="25000"/>
                    </a:prstClr>
                  </a:solidFill>
                  <a:cs typeface="Arial" pitchFamily="34" charset="0"/>
                </a:rPr>
                <a:t>You can simply impress your audience and add a unique zing and appeal to your Presentations. </a:t>
              </a:r>
              <a:endParaRPr lang="ko-KR" altLang="en-US" sz="900" kern="1200" dirty="0">
                <a:solidFill>
                  <a:prstClr val="black">
                    <a:lumMod val="75000"/>
                    <a:lumOff val="25000"/>
                  </a:prstClr>
                </a:solidFill>
                <a:cs typeface="Arial" pitchFamily="34" charset="0"/>
              </a:endParaRPr>
            </a:p>
          </p:txBody>
        </p:sp>
        <p:sp>
          <p:nvSpPr>
            <p:cNvPr id="29" name="TextBox 28">
              <a:extLst>
                <a:ext uri="{FF2B5EF4-FFF2-40B4-BE49-F238E27FC236}">
                  <a16:creationId xmlns:a16="http://schemas.microsoft.com/office/drawing/2014/main" id="{36954424-C109-44C8-95CF-AD270EB6A407}"/>
                </a:ext>
              </a:extLst>
            </p:cNvPr>
            <p:cNvSpPr txBox="1"/>
            <p:nvPr/>
          </p:nvSpPr>
          <p:spPr>
            <a:xfrm>
              <a:off x="3017859" y="4283314"/>
              <a:ext cx="1888661" cy="307776"/>
            </a:xfrm>
            <a:prstGeom prst="rect">
              <a:avLst/>
            </a:prstGeom>
            <a:noFill/>
          </p:spPr>
          <p:txBody>
            <a:bodyPr wrap="square" rtlCol="0">
              <a:spAutoFit/>
            </a:bodyPr>
            <a:lstStyle/>
            <a:p>
              <a:pPr defTabSz="685715">
                <a:buClrTx/>
              </a:pPr>
              <a:r>
                <a:rPr lang="en-US" altLang="ko-KR" sz="900" b="1" kern="1200" dirty="0">
                  <a:solidFill>
                    <a:prstClr val="black">
                      <a:lumMod val="75000"/>
                      <a:lumOff val="25000"/>
                    </a:prstClr>
                  </a:solidFill>
                  <a:cs typeface="Arial" pitchFamily="34" charset="0"/>
                </a:rPr>
                <a:t>Your Text Here</a:t>
              </a:r>
              <a:endParaRPr lang="ko-KR" altLang="en-US" sz="900" b="1" kern="1200" dirty="0">
                <a:solidFill>
                  <a:prstClr val="black">
                    <a:lumMod val="75000"/>
                    <a:lumOff val="25000"/>
                  </a:prstClr>
                </a:solidFill>
                <a:cs typeface="Arial" pitchFamily="34" charset="0"/>
              </a:endParaRPr>
            </a:p>
          </p:txBody>
        </p:sp>
      </p:grpSp>
      <p:sp>
        <p:nvSpPr>
          <p:cNvPr id="30" name="TextBox 29">
            <a:extLst>
              <a:ext uri="{FF2B5EF4-FFF2-40B4-BE49-F238E27FC236}">
                <a16:creationId xmlns:a16="http://schemas.microsoft.com/office/drawing/2014/main" id="{587CC1FD-DD26-4AE0-A2EC-724AD4DF6F47}"/>
              </a:ext>
            </a:extLst>
          </p:cNvPr>
          <p:cNvSpPr txBox="1"/>
          <p:nvPr/>
        </p:nvSpPr>
        <p:spPr>
          <a:xfrm>
            <a:off x="441551" y="1932675"/>
            <a:ext cx="567729" cy="461665"/>
          </a:xfrm>
          <a:prstGeom prst="rect">
            <a:avLst/>
          </a:prstGeom>
          <a:noFill/>
        </p:spPr>
        <p:txBody>
          <a:bodyPr wrap="square" rtlCol="0">
            <a:spAutoFit/>
          </a:bodyPr>
          <a:lstStyle/>
          <a:p>
            <a:pPr algn="ctr" defTabSz="685715">
              <a:buClrTx/>
            </a:pPr>
            <a:r>
              <a:rPr lang="en-US" altLang="ko-KR" sz="2400" b="1" kern="1200" dirty="0">
                <a:solidFill>
                  <a:srgbClr val="EF0074"/>
                </a:solidFill>
                <a:cs typeface="Arial" pitchFamily="34" charset="0"/>
              </a:rPr>
              <a:t>02</a:t>
            </a:r>
            <a:endParaRPr lang="ko-KR" altLang="en-US" sz="2400" b="1" kern="1200" dirty="0">
              <a:solidFill>
                <a:srgbClr val="EF0074"/>
              </a:solidFill>
              <a:cs typeface="Arial" pitchFamily="34" charset="0"/>
            </a:endParaRPr>
          </a:p>
        </p:txBody>
      </p:sp>
      <p:grpSp>
        <p:nvGrpSpPr>
          <p:cNvPr id="31" name="Group 17">
            <a:extLst>
              <a:ext uri="{FF2B5EF4-FFF2-40B4-BE49-F238E27FC236}">
                <a16:creationId xmlns:a16="http://schemas.microsoft.com/office/drawing/2014/main" id="{1E7DEDFE-B544-4AC2-A32E-5E1E13518A12}"/>
              </a:ext>
            </a:extLst>
          </p:cNvPr>
          <p:cNvGrpSpPr/>
          <p:nvPr/>
        </p:nvGrpSpPr>
        <p:grpSpPr>
          <a:xfrm>
            <a:off x="441551" y="2509179"/>
            <a:ext cx="2249397" cy="715580"/>
            <a:chOff x="3017859" y="4283314"/>
            <a:chExt cx="1908852" cy="954107"/>
          </a:xfrm>
        </p:grpSpPr>
        <p:sp>
          <p:nvSpPr>
            <p:cNvPr id="32" name="TextBox 31">
              <a:extLst>
                <a:ext uri="{FF2B5EF4-FFF2-40B4-BE49-F238E27FC236}">
                  <a16:creationId xmlns:a16="http://schemas.microsoft.com/office/drawing/2014/main" id="{CB312488-2B10-4B19-9D20-B85E7000926D}"/>
                </a:ext>
              </a:extLst>
            </p:cNvPr>
            <p:cNvSpPr txBox="1"/>
            <p:nvPr/>
          </p:nvSpPr>
          <p:spPr>
            <a:xfrm>
              <a:off x="3021856" y="4560313"/>
              <a:ext cx="1904855" cy="677108"/>
            </a:xfrm>
            <a:prstGeom prst="rect">
              <a:avLst/>
            </a:prstGeom>
            <a:noFill/>
          </p:spPr>
          <p:txBody>
            <a:bodyPr wrap="square" rtlCol="0">
              <a:spAutoFit/>
            </a:bodyPr>
            <a:lstStyle/>
            <a:p>
              <a:pPr defTabSz="685715">
                <a:buClrTx/>
              </a:pPr>
              <a:r>
                <a:rPr lang="en-US" altLang="ko-KR" sz="900" kern="1200" dirty="0">
                  <a:solidFill>
                    <a:prstClr val="black">
                      <a:lumMod val="75000"/>
                      <a:lumOff val="25000"/>
                    </a:prstClr>
                  </a:solidFill>
                  <a:cs typeface="Arial" pitchFamily="34" charset="0"/>
                </a:rPr>
                <a:t>You can simply impress your audience and add a unique zing and appeal to your Presentations.   </a:t>
              </a:r>
              <a:endParaRPr lang="ko-KR" altLang="en-US" sz="900" kern="1200" dirty="0">
                <a:solidFill>
                  <a:prstClr val="black">
                    <a:lumMod val="75000"/>
                    <a:lumOff val="25000"/>
                  </a:prstClr>
                </a:solidFill>
                <a:cs typeface="Arial" pitchFamily="34" charset="0"/>
              </a:endParaRPr>
            </a:p>
          </p:txBody>
        </p:sp>
        <p:sp>
          <p:nvSpPr>
            <p:cNvPr id="33" name="TextBox 32">
              <a:extLst>
                <a:ext uri="{FF2B5EF4-FFF2-40B4-BE49-F238E27FC236}">
                  <a16:creationId xmlns:a16="http://schemas.microsoft.com/office/drawing/2014/main" id="{407B7CD4-BE08-4FBF-9703-F238F89756FF}"/>
                </a:ext>
              </a:extLst>
            </p:cNvPr>
            <p:cNvSpPr txBox="1"/>
            <p:nvPr/>
          </p:nvSpPr>
          <p:spPr>
            <a:xfrm>
              <a:off x="3017859" y="4283314"/>
              <a:ext cx="1888661" cy="307776"/>
            </a:xfrm>
            <a:prstGeom prst="rect">
              <a:avLst/>
            </a:prstGeom>
            <a:noFill/>
          </p:spPr>
          <p:txBody>
            <a:bodyPr wrap="square" rtlCol="0">
              <a:spAutoFit/>
            </a:bodyPr>
            <a:lstStyle/>
            <a:p>
              <a:pPr defTabSz="685715">
                <a:buClrTx/>
              </a:pPr>
              <a:r>
                <a:rPr lang="en-US" altLang="ko-KR" sz="900" b="1" kern="1200" dirty="0">
                  <a:solidFill>
                    <a:prstClr val="black">
                      <a:lumMod val="75000"/>
                      <a:lumOff val="25000"/>
                    </a:prstClr>
                  </a:solidFill>
                  <a:cs typeface="Arial" pitchFamily="34" charset="0"/>
                </a:rPr>
                <a:t>Your Text Here</a:t>
              </a:r>
              <a:endParaRPr lang="ko-KR" altLang="en-US" sz="900" b="1" kern="1200" dirty="0">
                <a:solidFill>
                  <a:prstClr val="black">
                    <a:lumMod val="75000"/>
                    <a:lumOff val="25000"/>
                  </a:prstClr>
                </a:solidFill>
                <a:cs typeface="Arial" pitchFamily="34" charset="0"/>
              </a:endParaRPr>
            </a:p>
          </p:txBody>
        </p:sp>
      </p:grpSp>
      <p:sp>
        <p:nvSpPr>
          <p:cNvPr id="34" name="TextBox 33">
            <a:extLst>
              <a:ext uri="{FF2B5EF4-FFF2-40B4-BE49-F238E27FC236}">
                <a16:creationId xmlns:a16="http://schemas.microsoft.com/office/drawing/2014/main" id="{000FF972-97C9-4E05-AFA7-989CDF012A89}"/>
              </a:ext>
            </a:extLst>
          </p:cNvPr>
          <p:cNvSpPr txBox="1"/>
          <p:nvPr/>
        </p:nvSpPr>
        <p:spPr>
          <a:xfrm>
            <a:off x="5290840" y="3955954"/>
            <a:ext cx="567729" cy="461665"/>
          </a:xfrm>
          <a:prstGeom prst="rect">
            <a:avLst/>
          </a:prstGeom>
          <a:noFill/>
        </p:spPr>
        <p:txBody>
          <a:bodyPr wrap="square" rtlCol="0">
            <a:spAutoFit/>
          </a:bodyPr>
          <a:lstStyle/>
          <a:p>
            <a:pPr algn="ctr" defTabSz="685715">
              <a:buClrTx/>
            </a:pPr>
            <a:r>
              <a:rPr lang="en-US" altLang="ko-KR" sz="2400" b="1" kern="1200" dirty="0">
                <a:solidFill>
                  <a:srgbClr val="EF0074"/>
                </a:solidFill>
                <a:cs typeface="Arial" pitchFamily="34" charset="0"/>
              </a:rPr>
              <a:t>03</a:t>
            </a:r>
            <a:endParaRPr lang="ko-KR" altLang="en-US" sz="2400" b="1" kern="1200" dirty="0">
              <a:solidFill>
                <a:srgbClr val="EF0074"/>
              </a:solidFill>
              <a:cs typeface="Arial" pitchFamily="34" charset="0"/>
            </a:endParaRPr>
          </a:p>
        </p:txBody>
      </p:sp>
      <p:grpSp>
        <p:nvGrpSpPr>
          <p:cNvPr id="35" name="Group 21">
            <a:extLst>
              <a:ext uri="{FF2B5EF4-FFF2-40B4-BE49-F238E27FC236}">
                <a16:creationId xmlns:a16="http://schemas.microsoft.com/office/drawing/2014/main" id="{C814855D-7269-4C71-BCF4-9EAE39114E40}"/>
              </a:ext>
            </a:extLst>
          </p:cNvPr>
          <p:cNvGrpSpPr/>
          <p:nvPr/>
        </p:nvGrpSpPr>
        <p:grpSpPr>
          <a:xfrm>
            <a:off x="5901433" y="3944414"/>
            <a:ext cx="1816232" cy="854080"/>
            <a:chOff x="3017859" y="4283314"/>
            <a:chExt cx="1908852" cy="1138772"/>
          </a:xfrm>
        </p:grpSpPr>
        <p:sp>
          <p:nvSpPr>
            <p:cNvPr id="36" name="TextBox 35">
              <a:extLst>
                <a:ext uri="{FF2B5EF4-FFF2-40B4-BE49-F238E27FC236}">
                  <a16:creationId xmlns:a16="http://schemas.microsoft.com/office/drawing/2014/main" id="{D5EBB632-B4D9-4F62-A78E-5CB3FABEF678}"/>
                </a:ext>
              </a:extLst>
            </p:cNvPr>
            <p:cNvSpPr txBox="1"/>
            <p:nvPr/>
          </p:nvSpPr>
          <p:spPr>
            <a:xfrm>
              <a:off x="3021856" y="4560312"/>
              <a:ext cx="1904855" cy="861774"/>
            </a:xfrm>
            <a:prstGeom prst="rect">
              <a:avLst/>
            </a:prstGeom>
            <a:noFill/>
          </p:spPr>
          <p:txBody>
            <a:bodyPr wrap="square" rtlCol="0">
              <a:spAutoFit/>
            </a:bodyPr>
            <a:lstStyle/>
            <a:p>
              <a:pPr defTabSz="685715">
                <a:buClrTx/>
              </a:pPr>
              <a:r>
                <a:rPr lang="en-US" altLang="ko-KR" sz="900" kern="1200" dirty="0">
                  <a:solidFill>
                    <a:prstClr val="black">
                      <a:lumMod val="75000"/>
                      <a:lumOff val="25000"/>
                    </a:prstClr>
                  </a:solidFill>
                  <a:cs typeface="Arial" pitchFamily="34" charset="0"/>
                </a:rPr>
                <a:t>You can simply impress your audience and add a unique zing and appeal to your Presentations. </a:t>
              </a:r>
              <a:endParaRPr lang="ko-KR" altLang="en-US" sz="900" kern="1200" dirty="0">
                <a:solidFill>
                  <a:prstClr val="black">
                    <a:lumMod val="75000"/>
                    <a:lumOff val="25000"/>
                  </a:prstClr>
                </a:solidFill>
                <a:cs typeface="Arial" pitchFamily="34" charset="0"/>
              </a:endParaRPr>
            </a:p>
          </p:txBody>
        </p:sp>
        <p:sp>
          <p:nvSpPr>
            <p:cNvPr id="37" name="TextBox 36">
              <a:extLst>
                <a:ext uri="{FF2B5EF4-FFF2-40B4-BE49-F238E27FC236}">
                  <a16:creationId xmlns:a16="http://schemas.microsoft.com/office/drawing/2014/main" id="{93957430-F328-40EA-8834-550E0179A7A1}"/>
                </a:ext>
              </a:extLst>
            </p:cNvPr>
            <p:cNvSpPr txBox="1"/>
            <p:nvPr/>
          </p:nvSpPr>
          <p:spPr>
            <a:xfrm>
              <a:off x="3017859" y="4283314"/>
              <a:ext cx="1888661" cy="307776"/>
            </a:xfrm>
            <a:prstGeom prst="rect">
              <a:avLst/>
            </a:prstGeom>
            <a:noFill/>
          </p:spPr>
          <p:txBody>
            <a:bodyPr wrap="square" rtlCol="0">
              <a:spAutoFit/>
            </a:bodyPr>
            <a:lstStyle/>
            <a:p>
              <a:pPr defTabSz="685715">
                <a:buClrTx/>
              </a:pPr>
              <a:r>
                <a:rPr lang="en-US" altLang="ko-KR" sz="900" b="1" kern="1200" dirty="0">
                  <a:solidFill>
                    <a:prstClr val="black">
                      <a:lumMod val="75000"/>
                      <a:lumOff val="25000"/>
                    </a:prstClr>
                  </a:solidFill>
                  <a:cs typeface="Arial" pitchFamily="34" charset="0"/>
                </a:rPr>
                <a:t>Your Text Here</a:t>
              </a:r>
              <a:endParaRPr lang="ko-KR" altLang="en-US" sz="900" b="1" kern="1200" dirty="0">
                <a:solidFill>
                  <a:prstClr val="black">
                    <a:lumMod val="75000"/>
                    <a:lumOff val="25000"/>
                  </a:prstClr>
                </a:solidFill>
                <a:cs typeface="Arial" pitchFamily="34" charset="0"/>
              </a:endParaRPr>
            </a:p>
          </p:txBody>
        </p:sp>
      </p:grpSp>
      <p:grpSp>
        <p:nvGrpSpPr>
          <p:cNvPr id="39" name="Graphic 100">
            <a:extLst>
              <a:ext uri="{FF2B5EF4-FFF2-40B4-BE49-F238E27FC236}">
                <a16:creationId xmlns:a16="http://schemas.microsoft.com/office/drawing/2014/main" id="{B1C8D50F-920A-49BB-8F3B-D83883E13F35}"/>
              </a:ext>
            </a:extLst>
          </p:cNvPr>
          <p:cNvGrpSpPr/>
          <p:nvPr/>
        </p:nvGrpSpPr>
        <p:grpSpPr>
          <a:xfrm rot="8100000">
            <a:off x="8052601" y="-617790"/>
            <a:ext cx="1164674" cy="2185940"/>
            <a:chOff x="9770176" y="2870964"/>
            <a:chExt cx="829627" cy="1557100"/>
          </a:xfrm>
          <a:solidFill>
            <a:schemeClr val="accent1">
              <a:alpha val="40000"/>
            </a:schemeClr>
          </a:solidFill>
        </p:grpSpPr>
        <p:sp>
          <p:nvSpPr>
            <p:cNvPr id="40" name="Freeform: Shape 39">
              <a:extLst>
                <a:ext uri="{FF2B5EF4-FFF2-40B4-BE49-F238E27FC236}">
                  <a16:creationId xmlns:a16="http://schemas.microsoft.com/office/drawing/2014/main" id="{4C36DE5A-0DE1-4EBE-A8E7-3E094918C4BF}"/>
                </a:ext>
              </a:extLst>
            </p:cNvPr>
            <p:cNvSpPr/>
            <p:nvPr/>
          </p:nvSpPr>
          <p:spPr>
            <a:xfrm>
              <a:off x="9770176" y="3594626"/>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41" name="Freeform: Shape 40">
              <a:extLst>
                <a:ext uri="{FF2B5EF4-FFF2-40B4-BE49-F238E27FC236}">
                  <a16:creationId xmlns:a16="http://schemas.microsoft.com/office/drawing/2014/main" id="{7B17D67D-F06F-4BCC-952D-01576A89FB5D}"/>
                </a:ext>
              </a:extLst>
            </p:cNvPr>
            <p:cNvSpPr/>
            <p:nvPr/>
          </p:nvSpPr>
          <p:spPr>
            <a:xfrm>
              <a:off x="9842565" y="3522236"/>
              <a:ext cx="57150" cy="57150"/>
            </a:xfrm>
            <a:custGeom>
              <a:avLst/>
              <a:gdLst>
                <a:gd name="connsiteX0" fmla="*/ 49530 w 57150"/>
                <a:gd name="connsiteY0" fmla="*/ 14288 h 57150"/>
                <a:gd name="connsiteX1" fmla="*/ 49530 w 57150"/>
                <a:gd name="connsiteY1" fmla="*/ 49530 h 57150"/>
                <a:gd name="connsiteX2" fmla="*/ 14287 w 57150"/>
                <a:gd name="connsiteY2" fmla="*/ 49530 h 57150"/>
                <a:gd name="connsiteX3" fmla="*/ 14287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2" y="59055"/>
                    <a:pt x="14287" y="49530"/>
                  </a:cubicBezTo>
                  <a:cubicBezTo>
                    <a:pt x="4763" y="40005"/>
                    <a:pt x="4763" y="23813"/>
                    <a:pt x="14287" y="14288"/>
                  </a:cubicBezTo>
                  <a:cubicBezTo>
                    <a:pt x="23812"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42" name="Freeform: Shape 41">
              <a:extLst>
                <a:ext uri="{FF2B5EF4-FFF2-40B4-BE49-F238E27FC236}">
                  <a16:creationId xmlns:a16="http://schemas.microsoft.com/office/drawing/2014/main" id="{DF21C3CC-D8F5-496D-9D02-9D482B9EE8FC}"/>
                </a:ext>
              </a:extLst>
            </p:cNvPr>
            <p:cNvSpPr/>
            <p:nvPr/>
          </p:nvSpPr>
          <p:spPr>
            <a:xfrm>
              <a:off x="9914956" y="3449846"/>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4765"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43" name="Freeform: Shape 42">
              <a:extLst>
                <a:ext uri="{FF2B5EF4-FFF2-40B4-BE49-F238E27FC236}">
                  <a16:creationId xmlns:a16="http://schemas.microsoft.com/office/drawing/2014/main" id="{915E77A9-A590-48A8-9147-6D1D3FE38079}"/>
                </a:ext>
              </a:extLst>
            </p:cNvPr>
            <p:cNvSpPr/>
            <p:nvPr/>
          </p:nvSpPr>
          <p:spPr>
            <a:xfrm>
              <a:off x="9988298" y="3377456"/>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44" name="Freeform: Shape 43">
              <a:extLst>
                <a:ext uri="{FF2B5EF4-FFF2-40B4-BE49-F238E27FC236}">
                  <a16:creationId xmlns:a16="http://schemas.microsoft.com/office/drawing/2014/main" id="{310378F3-2B88-4DB7-AB89-35C183B07602}"/>
                </a:ext>
              </a:extLst>
            </p:cNvPr>
            <p:cNvSpPr/>
            <p:nvPr/>
          </p:nvSpPr>
          <p:spPr>
            <a:xfrm>
              <a:off x="10060688" y="3305066"/>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45" name="Freeform: Shape 44">
              <a:extLst>
                <a:ext uri="{FF2B5EF4-FFF2-40B4-BE49-F238E27FC236}">
                  <a16:creationId xmlns:a16="http://schemas.microsoft.com/office/drawing/2014/main" id="{6393B5EE-FB51-40FD-A6E2-AEEC24F2CB7A}"/>
                </a:ext>
              </a:extLst>
            </p:cNvPr>
            <p:cNvSpPr/>
            <p:nvPr/>
          </p:nvSpPr>
          <p:spPr>
            <a:xfrm>
              <a:off x="10133078" y="3232676"/>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4765"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46" name="Freeform: Shape 45">
              <a:extLst>
                <a:ext uri="{FF2B5EF4-FFF2-40B4-BE49-F238E27FC236}">
                  <a16:creationId xmlns:a16="http://schemas.microsoft.com/office/drawing/2014/main" id="{2A9B2657-4BCA-416C-A668-96083FDA8BC2}"/>
                </a:ext>
              </a:extLst>
            </p:cNvPr>
            <p:cNvSpPr/>
            <p:nvPr/>
          </p:nvSpPr>
          <p:spPr>
            <a:xfrm>
              <a:off x="10206420" y="3160286"/>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47" name="Freeform: Shape 46">
              <a:extLst>
                <a:ext uri="{FF2B5EF4-FFF2-40B4-BE49-F238E27FC236}">
                  <a16:creationId xmlns:a16="http://schemas.microsoft.com/office/drawing/2014/main" id="{9A265323-8C0E-4667-B066-516ADEF61377}"/>
                </a:ext>
              </a:extLst>
            </p:cNvPr>
            <p:cNvSpPr/>
            <p:nvPr/>
          </p:nvSpPr>
          <p:spPr>
            <a:xfrm>
              <a:off x="10278811" y="3088134"/>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40005"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48" name="Freeform: Shape 47">
              <a:extLst>
                <a:ext uri="{FF2B5EF4-FFF2-40B4-BE49-F238E27FC236}">
                  <a16:creationId xmlns:a16="http://schemas.microsoft.com/office/drawing/2014/main" id="{7D5D349C-D691-4898-8B41-B2058A231184}"/>
                </a:ext>
              </a:extLst>
            </p:cNvPr>
            <p:cNvSpPr/>
            <p:nvPr/>
          </p:nvSpPr>
          <p:spPr>
            <a:xfrm>
              <a:off x="10351200" y="3015744"/>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4765" y="4524"/>
                    <a:pt x="40005"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49" name="Freeform: Shape 48">
              <a:extLst>
                <a:ext uri="{FF2B5EF4-FFF2-40B4-BE49-F238E27FC236}">
                  <a16:creationId xmlns:a16="http://schemas.microsoft.com/office/drawing/2014/main" id="{88A85718-5C37-42C2-8920-61A832F680F7}"/>
                </a:ext>
              </a:extLst>
            </p:cNvPr>
            <p:cNvSpPr/>
            <p:nvPr/>
          </p:nvSpPr>
          <p:spPr>
            <a:xfrm>
              <a:off x="10424543" y="2943354"/>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39052"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50" name="Freeform: Shape 49">
              <a:extLst>
                <a:ext uri="{FF2B5EF4-FFF2-40B4-BE49-F238E27FC236}">
                  <a16:creationId xmlns:a16="http://schemas.microsoft.com/office/drawing/2014/main" id="{FD441E0A-0443-413E-8F5C-74296BE49F87}"/>
                </a:ext>
              </a:extLst>
            </p:cNvPr>
            <p:cNvSpPr/>
            <p:nvPr/>
          </p:nvSpPr>
          <p:spPr>
            <a:xfrm>
              <a:off x="10496933" y="2870964"/>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40005"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51" name="Freeform: Shape 50">
              <a:extLst>
                <a:ext uri="{FF2B5EF4-FFF2-40B4-BE49-F238E27FC236}">
                  <a16:creationId xmlns:a16="http://schemas.microsoft.com/office/drawing/2014/main" id="{EC8684F6-BD1D-45E1-B455-E785B1920E71}"/>
                </a:ext>
              </a:extLst>
            </p:cNvPr>
            <p:cNvSpPr/>
            <p:nvPr/>
          </p:nvSpPr>
          <p:spPr>
            <a:xfrm>
              <a:off x="9847328" y="3672017"/>
              <a:ext cx="57150" cy="57150"/>
            </a:xfrm>
            <a:custGeom>
              <a:avLst/>
              <a:gdLst>
                <a:gd name="connsiteX0" fmla="*/ 49530 w 57150"/>
                <a:gd name="connsiteY0" fmla="*/ 15002 h 57150"/>
                <a:gd name="connsiteX1" fmla="*/ 49530 w 57150"/>
                <a:gd name="connsiteY1" fmla="*/ 50244 h 57150"/>
                <a:gd name="connsiteX2" fmla="*/ 14287 w 57150"/>
                <a:gd name="connsiteY2" fmla="*/ 50244 h 57150"/>
                <a:gd name="connsiteX3" fmla="*/ 14287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2" y="59769"/>
                    <a:pt x="14287" y="50244"/>
                  </a:cubicBezTo>
                  <a:cubicBezTo>
                    <a:pt x="4763" y="40719"/>
                    <a:pt x="4763" y="24527"/>
                    <a:pt x="14287" y="15002"/>
                  </a:cubicBezTo>
                  <a:cubicBezTo>
                    <a:pt x="23812" y="4524"/>
                    <a:pt x="40005"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52" name="Freeform: Shape 51">
              <a:extLst>
                <a:ext uri="{FF2B5EF4-FFF2-40B4-BE49-F238E27FC236}">
                  <a16:creationId xmlns:a16="http://schemas.microsoft.com/office/drawing/2014/main" id="{981AFE06-7F2E-41BA-9BF0-E445AF1A5DE2}"/>
                </a:ext>
              </a:extLst>
            </p:cNvPr>
            <p:cNvSpPr/>
            <p:nvPr/>
          </p:nvSpPr>
          <p:spPr>
            <a:xfrm>
              <a:off x="9919718" y="3599627"/>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40005"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53" name="Freeform: Shape 52">
              <a:extLst>
                <a:ext uri="{FF2B5EF4-FFF2-40B4-BE49-F238E27FC236}">
                  <a16:creationId xmlns:a16="http://schemas.microsoft.com/office/drawing/2014/main" id="{6AF4ECE8-11B6-43C3-88C5-7A711B670AE4}"/>
                </a:ext>
              </a:extLst>
            </p:cNvPr>
            <p:cNvSpPr/>
            <p:nvPr/>
          </p:nvSpPr>
          <p:spPr>
            <a:xfrm>
              <a:off x="9993061" y="3527237"/>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39052"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54" name="Freeform: Shape 53">
              <a:extLst>
                <a:ext uri="{FF2B5EF4-FFF2-40B4-BE49-F238E27FC236}">
                  <a16:creationId xmlns:a16="http://schemas.microsoft.com/office/drawing/2014/main" id="{57EBF4B0-6C5C-4510-9F82-1155C784988E}"/>
                </a:ext>
              </a:extLst>
            </p:cNvPr>
            <p:cNvSpPr/>
            <p:nvPr/>
          </p:nvSpPr>
          <p:spPr>
            <a:xfrm>
              <a:off x="10065450" y="3455200"/>
              <a:ext cx="57150" cy="57150"/>
            </a:xfrm>
            <a:custGeom>
              <a:avLst/>
              <a:gdLst>
                <a:gd name="connsiteX0" fmla="*/ 49530 w 57150"/>
                <a:gd name="connsiteY0" fmla="*/ 14649 h 57150"/>
                <a:gd name="connsiteX1" fmla="*/ 49530 w 57150"/>
                <a:gd name="connsiteY1" fmla="*/ 49891 h 57150"/>
                <a:gd name="connsiteX2" fmla="*/ 14288 w 57150"/>
                <a:gd name="connsiteY2" fmla="*/ 49891 h 57150"/>
                <a:gd name="connsiteX3" fmla="*/ 14288 w 57150"/>
                <a:gd name="connsiteY3" fmla="*/ 14649 h 57150"/>
                <a:gd name="connsiteX4" fmla="*/ 49530 w 57150"/>
                <a:gd name="connsiteY4" fmla="*/ 1464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649"/>
                  </a:moveTo>
                  <a:cubicBezTo>
                    <a:pt x="59055" y="24174"/>
                    <a:pt x="59055" y="40366"/>
                    <a:pt x="49530" y="49891"/>
                  </a:cubicBezTo>
                  <a:cubicBezTo>
                    <a:pt x="40005" y="59416"/>
                    <a:pt x="23813" y="59416"/>
                    <a:pt x="14288" y="49891"/>
                  </a:cubicBezTo>
                  <a:cubicBezTo>
                    <a:pt x="4763" y="40366"/>
                    <a:pt x="4763" y="24174"/>
                    <a:pt x="14288" y="14649"/>
                  </a:cubicBezTo>
                  <a:cubicBezTo>
                    <a:pt x="23813" y="4171"/>
                    <a:pt x="40005" y="5124"/>
                    <a:pt x="49530" y="14649"/>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55" name="Freeform: Shape 54">
              <a:extLst>
                <a:ext uri="{FF2B5EF4-FFF2-40B4-BE49-F238E27FC236}">
                  <a16:creationId xmlns:a16="http://schemas.microsoft.com/office/drawing/2014/main" id="{4CA159AA-B8B2-4AF6-9E0A-5B26F000B741}"/>
                </a:ext>
              </a:extLst>
            </p:cNvPr>
            <p:cNvSpPr/>
            <p:nvPr/>
          </p:nvSpPr>
          <p:spPr>
            <a:xfrm>
              <a:off x="10137841" y="3383171"/>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56" name="Freeform: Shape 55">
              <a:extLst>
                <a:ext uri="{FF2B5EF4-FFF2-40B4-BE49-F238E27FC236}">
                  <a16:creationId xmlns:a16="http://schemas.microsoft.com/office/drawing/2014/main" id="{EA8F2DD4-8922-47F0-B869-895EBE1463E7}"/>
                </a:ext>
              </a:extLst>
            </p:cNvPr>
            <p:cNvSpPr/>
            <p:nvPr/>
          </p:nvSpPr>
          <p:spPr>
            <a:xfrm>
              <a:off x="10211183" y="3310781"/>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39053"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57" name="Freeform: Shape 56">
              <a:extLst>
                <a:ext uri="{FF2B5EF4-FFF2-40B4-BE49-F238E27FC236}">
                  <a16:creationId xmlns:a16="http://schemas.microsoft.com/office/drawing/2014/main" id="{DA11F5CD-BD37-4686-92F5-C05920951968}"/>
                </a:ext>
              </a:extLst>
            </p:cNvPr>
            <p:cNvSpPr/>
            <p:nvPr/>
          </p:nvSpPr>
          <p:spPr>
            <a:xfrm>
              <a:off x="10283573" y="3238391"/>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58" name="Freeform: Shape 57">
              <a:extLst>
                <a:ext uri="{FF2B5EF4-FFF2-40B4-BE49-F238E27FC236}">
                  <a16:creationId xmlns:a16="http://schemas.microsoft.com/office/drawing/2014/main" id="{246B836C-84D4-480C-A369-090D9D4E837A}"/>
                </a:ext>
              </a:extLst>
            </p:cNvPr>
            <p:cNvSpPr/>
            <p:nvPr/>
          </p:nvSpPr>
          <p:spPr>
            <a:xfrm>
              <a:off x="10355963" y="3166001"/>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59" name="Freeform: Shape 58">
              <a:extLst>
                <a:ext uri="{FF2B5EF4-FFF2-40B4-BE49-F238E27FC236}">
                  <a16:creationId xmlns:a16="http://schemas.microsoft.com/office/drawing/2014/main" id="{122352E6-5B62-4559-88EE-7E97BAC3957D}"/>
                </a:ext>
              </a:extLst>
            </p:cNvPr>
            <p:cNvSpPr/>
            <p:nvPr/>
          </p:nvSpPr>
          <p:spPr>
            <a:xfrm>
              <a:off x="10428353" y="3093611"/>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4765"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60" name="Freeform: Shape 59">
              <a:extLst>
                <a:ext uri="{FF2B5EF4-FFF2-40B4-BE49-F238E27FC236}">
                  <a16:creationId xmlns:a16="http://schemas.microsoft.com/office/drawing/2014/main" id="{6A0A4690-8166-41FE-AC65-C8C1B64D49C6}"/>
                </a:ext>
              </a:extLst>
            </p:cNvPr>
            <p:cNvSpPr/>
            <p:nvPr/>
          </p:nvSpPr>
          <p:spPr>
            <a:xfrm>
              <a:off x="10501695" y="3021221"/>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61" name="Freeform: Shape 60">
              <a:extLst>
                <a:ext uri="{FF2B5EF4-FFF2-40B4-BE49-F238E27FC236}">
                  <a16:creationId xmlns:a16="http://schemas.microsoft.com/office/drawing/2014/main" id="{C950E02E-3CCE-45FE-B1C1-3384947825AC}"/>
                </a:ext>
              </a:extLst>
            </p:cNvPr>
            <p:cNvSpPr/>
            <p:nvPr/>
          </p:nvSpPr>
          <p:spPr>
            <a:xfrm>
              <a:off x="9924481" y="3749883"/>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62" name="Freeform: Shape 61">
              <a:extLst>
                <a:ext uri="{FF2B5EF4-FFF2-40B4-BE49-F238E27FC236}">
                  <a16:creationId xmlns:a16="http://schemas.microsoft.com/office/drawing/2014/main" id="{5CC69015-BB63-409F-AB0A-60F91A817D6A}"/>
                </a:ext>
              </a:extLst>
            </p:cNvPr>
            <p:cNvSpPr/>
            <p:nvPr/>
          </p:nvSpPr>
          <p:spPr>
            <a:xfrm>
              <a:off x="9996871" y="3677494"/>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4765"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63" name="Freeform: Shape 62">
              <a:extLst>
                <a:ext uri="{FF2B5EF4-FFF2-40B4-BE49-F238E27FC236}">
                  <a16:creationId xmlns:a16="http://schemas.microsoft.com/office/drawing/2014/main" id="{0E5DF664-35A9-48B6-B434-E4FD6FA7FC79}"/>
                </a:ext>
              </a:extLst>
            </p:cNvPr>
            <p:cNvSpPr/>
            <p:nvPr/>
          </p:nvSpPr>
          <p:spPr>
            <a:xfrm>
              <a:off x="10070213" y="3605104"/>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39053"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64" name="Freeform: Shape 63">
              <a:extLst>
                <a:ext uri="{FF2B5EF4-FFF2-40B4-BE49-F238E27FC236}">
                  <a16:creationId xmlns:a16="http://schemas.microsoft.com/office/drawing/2014/main" id="{0D7A1BFC-33D4-4377-B545-EBE4BD756408}"/>
                </a:ext>
              </a:extLst>
            </p:cNvPr>
            <p:cNvSpPr/>
            <p:nvPr/>
          </p:nvSpPr>
          <p:spPr>
            <a:xfrm>
              <a:off x="10142603" y="3532714"/>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65" name="Freeform: Shape 64">
              <a:extLst>
                <a:ext uri="{FF2B5EF4-FFF2-40B4-BE49-F238E27FC236}">
                  <a16:creationId xmlns:a16="http://schemas.microsoft.com/office/drawing/2014/main" id="{8B0F7B39-CF5E-4260-9674-45F65C3776D6}"/>
                </a:ext>
              </a:extLst>
            </p:cNvPr>
            <p:cNvSpPr/>
            <p:nvPr/>
          </p:nvSpPr>
          <p:spPr>
            <a:xfrm>
              <a:off x="10214993" y="3460323"/>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66" name="Freeform: Shape 65">
              <a:extLst>
                <a:ext uri="{FF2B5EF4-FFF2-40B4-BE49-F238E27FC236}">
                  <a16:creationId xmlns:a16="http://schemas.microsoft.com/office/drawing/2014/main" id="{7EDB815E-53C9-4F2F-8CFC-045B822870CC}"/>
                </a:ext>
              </a:extLst>
            </p:cNvPr>
            <p:cNvSpPr/>
            <p:nvPr/>
          </p:nvSpPr>
          <p:spPr>
            <a:xfrm>
              <a:off x="10288336" y="3387933"/>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39052"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67" name="Freeform: Shape 66">
              <a:extLst>
                <a:ext uri="{FF2B5EF4-FFF2-40B4-BE49-F238E27FC236}">
                  <a16:creationId xmlns:a16="http://schemas.microsoft.com/office/drawing/2014/main" id="{23E5E1C0-266C-4251-8BAF-48E74CA936F2}"/>
                </a:ext>
              </a:extLst>
            </p:cNvPr>
            <p:cNvSpPr/>
            <p:nvPr/>
          </p:nvSpPr>
          <p:spPr>
            <a:xfrm>
              <a:off x="10360725" y="3315544"/>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68" name="Freeform: Shape 67">
              <a:extLst>
                <a:ext uri="{FF2B5EF4-FFF2-40B4-BE49-F238E27FC236}">
                  <a16:creationId xmlns:a16="http://schemas.microsoft.com/office/drawing/2014/main" id="{AEA589F4-8793-433E-B642-3697E94843DE}"/>
                </a:ext>
              </a:extLst>
            </p:cNvPr>
            <p:cNvSpPr/>
            <p:nvPr/>
          </p:nvSpPr>
          <p:spPr>
            <a:xfrm>
              <a:off x="10433116" y="3243392"/>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40005"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69" name="Freeform: Shape 68">
              <a:extLst>
                <a:ext uri="{FF2B5EF4-FFF2-40B4-BE49-F238E27FC236}">
                  <a16:creationId xmlns:a16="http://schemas.microsoft.com/office/drawing/2014/main" id="{664B3047-753E-42B7-BB16-1C6CD536C5F3}"/>
                </a:ext>
              </a:extLst>
            </p:cNvPr>
            <p:cNvSpPr/>
            <p:nvPr/>
          </p:nvSpPr>
          <p:spPr>
            <a:xfrm>
              <a:off x="10506458" y="3171002"/>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39052"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70" name="Freeform: Shape 69">
              <a:extLst>
                <a:ext uri="{FF2B5EF4-FFF2-40B4-BE49-F238E27FC236}">
                  <a16:creationId xmlns:a16="http://schemas.microsoft.com/office/drawing/2014/main" id="{F10E9829-B8D4-4490-B423-C2233B554B94}"/>
                </a:ext>
              </a:extLst>
            </p:cNvPr>
            <p:cNvSpPr/>
            <p:nvPr/>
          </p:nvSpPr>
          <p:spPr>
            <a:xfrm>
              <a:off x="10001633" y="3827274"/>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40005"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71" name="Freeform: Shape 70">
              <a:extLst>
                <a:ext uri="{FF2B5EF4-FFF2-40B4-BE49-F238E27FC236}">
                  <a16:creationId xmlns:a16="http://schemas.microsoft.com/office/drawing/2014/main" id="{EC047C86-98BF-48DC-85A7-0DFB797DB610}"/>
                </a:ext>
              </a:extLst>
            </p:cNvPr>
            <p:cNvSpPr/>
            <p:nvPr/>
          </p:nvSpPr>
          <p:spPr>
            <a:xfrm>
              <a:off x="10074023" y="3754884"/>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4765" y="4524"/>
                    <a:pt x="40005"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72" name="Freeform: Shape 71">
              <a:extLst>
                <a:ext uri="{FF2B5EF4-FFF2-40B4-BE49-F238E27FC236}">
                  <a16:creationId xmlns:a16="http://schemas.microsoft.com/office/drawing/2014/main" id="{8FCA43B1-33B9-4F67-B13A-7CBFE3F77F83}"/>
                </a:ext>
              </a:extLst>
            </p:cNvPr>
            <p:cNvSpPr/>
            <p:nvPr/>
          </p:nvSpPr>
          <p:spPr>
            <a:xfrm>
              <a:off x="10147366" y="3682494"/>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40005"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73" name="Freeform: Shape 72">
              <a:extLst>
                <a:ext uri="{FF2B5EF4-FFF2-40B4-BE49-F238E27FC236}">
                  <a16:creationId xmlns:a16="http://schemas.microsoft.com/office/drawing/2014/main" id="{4D8FC8C8-B641-49B8-B6D6-424A95BFB9A4}"/>
                </a:ext>
              </a:extLst>
            </p:cNvPr>
            <p:cNvSpPr/>
            <p:nvPr/>
          </p:nvSpPr>
          <p:spPr>
            <a:xfrm>
              <a:off x="10219756" y="3610457"/>
              <a:ext cx="57150" cy="57150"/>
            </a:xfrm>
            <a:custGeom>
              <a:avLst/>
              <a:gdLst>
                <a:gd name="connsiteX0" fmla="*/ 49530 w 57150"/>
                <a:gd name="connsiteY0" fmla="*/ 14649 h 57150"/>
                <a:gd name="connsiteX1" fmla="*/ 49530 w 57150"/>
                <a:gd name="connsiteY1" fmla="*/ 49891 h 57150"/>
                <a:gd name="connsiteX2" fmla="*/ 14288 w 57150"/>
                <a:gd name="connsiteY2" fmla="*/ 49891 h 57150"/>
                <a:gd name="connsiteX3" fmla="*/ 14288 w 57150"/>
                <a:gd name="connsiteY3" fmla="*/ 14649 h 57150"/>
                <a:gd name="connsiteX4" fmla="*/ 49530 w 57150"/>
                <a:gd name="connsiteY4" fmla="*/ 1464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649"/>
                  </a:moveTo>
                  <a:cubicBezTo>
                    <a:pt x="59055" y="24174"/>
                    <a:pt x="59055" y="40366"/>
                    <a:pt x="49530" y="49891"/>
                  </a:cubicBezTo>
                  <a:cubicBezTo>
                    <a:pt x="40005" y="59416"/>
                    <a:pt x="23813" y="59416"/>
                    <a:pt x="14288" y="49891"/>
                  </a:cubicBezTo>
                  <a:cubicBezTo>
                    <a:pt x="4763" y="40366"/>
                    <a:pt x="4763" y="24174"/>
                    <a:pt x="14288" y="14649"/>
                  </a:cubicBezTo>
                  <a:cubicBezTo>
                    <a:pt x="23813" y="4171"/>
                    <a:pt x="40005" y="5124"/>
                    <a:pt x="49530" y="14649"/>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74" name="Freeform: Shape 73">
              <a:extLst>
                <a:ext uri="{FF2B5EF4-FFF2-40B4-BE49-F238E27FC236}">
                  <a16:creationId xmlns:a16="http://schemas.microsoft.com/office/drawing/2014/main" id="{B8ED330C-619D-4BCF-86C6-8DFA1AC778A7}"/>
                </a:ext>
              </a:extLst>
            </p:cNvPr>
            <p:cNvSpPr/>
            <p:nvPr/>
          </p:nvSpPr>
          <p:spPr>
            <a:xfrm>
              <a:off x="10292145" y="3538429"/>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4765"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75" name="Freeform: Shape 74">
              <a:extLst>
                <a:ext uri="{FF2B5EF4-FFF2-40B4-BE49-F238E27FC236}">
                  <a16:creationId xmlns:a16="http://schemas.microsoft.com/office/drawing/2014/main" id="{A41CE66B-7522-4400-8928-D675A96250C5}"/>
                </a:ext>
              </a:extLst>
            </p:cNvPr>
            <p:cNvSpPr/>
            <p:nvPr/>
          </p:nvSpPr>
          <p:spPr>
            <a:xfrm>
              <a:off x="10365488" y="3466039"/>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76" name="Freeform: Shape 75">
              <a:extLst>
                <a:ext uri="{FF2B5EF4-FFF2-40B4-BE49-F238E27FC236}">
                  <a16:creationId xmlns:a16="http://schemas.microsoft.com/office/drawing/2014/main" id="{8C5F4560-59A2-448F-A1F7-A23E2E8E969F}"/>
                </a:ext>
              </a:extLst>
            </p:cNvPr>
            <p:cNvSpPr/>
            <p:nvPr/>
          </p:nvSpPr>
          <p:spPr>
            <a:xfrm>
              <a:off x="10437878" y="3393649"/>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2"/>
                    <a:pt x="59055" y="40005"/>
                    <a:pt x="49530" y="49530"/>
                  </a:cubicBezTo>
                  <a:cubicBezTo>
                    <a:pt x="40005" y="59055"/>
                    <a:pt x="23813" y="59055"/>
                    <a:pt x="14288" y="49530"/>
                  </a:cubicBezTo>
                  <a:cubicBezTo>
                    <a:pt x="4763" y="40005"/>
                    <a:pt x="4763" y="23812"/>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77" name="Freeform: Shape 76">
              <a:extLst>
                <a:ext uri="{FF2B5EF4-FFF2-40B4-BE49-F238E27FC236}">
                  <a16:creationId xmlns:a16="http://schemas.microsoft.com/office/drawing/2014/main" id="{D436FCC3-0A53-4E86-8648-D1374D868C12}"/>
                </a:ext>
              </a:extLst>
            </p:cNvPr>
            <p:cNvSpPr/>
            <p:nvPr/>
          </p:nvSpPr>
          <p:spPr>
            <a:xfrm>
              <a:off x="10510268" y="3321258"/>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4765"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78" name="Freeform: Shape 77">
              <a:extLst>
                <a:ext uri="{FF2B5EF4-FFF2-40B4-BE49-F238E27FC236}">
                  <a16:creationId xmlns:a16="http://schemas.microsoft.com/office/drawing/2014/main" id="{FF8F6CB0-1BB3-4235-9F3D-232153171C43}"/>
                </a:ext>
              </a:extLst>
            </p:cNvPr>
            <p:cNvSpPr/>
            <p:nvPr/>
          </p:nvSpPr>
          <p:spPr>
            <a:xfrm>
              <a:off x="10078786" y="3905141"/>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79" name="Freeform: Shape 78">
              <a:extLst>
                <a:ext uri="{FF2B5EF4-FFF2-40B4-BE49-F238E27FC236}">
                  <a16:creationId xmlns:a16="http://schemas.microsoft.com/office/drawing/2014/main" id="{DB616F08-A86E-46D0-848C-98560B11D919}"/>
                </a:ext>
              </a:extLst>
            </p:cNvPr>
            <p:cNvSpPr/>
            <p:nvPr/>
          </p:nvSpPr>
          <p:spPr>
            <a:xfrm>
              <a:off x="10152128" y="3832751"/>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39052"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80" name="Freeform: Shape 79">
              <a:extLst>
                <a:ext uri="{FF2B5EF4-FFF2-40B4-BE49-F238E27FC236}">
                  <a16:creationId xmlns:a16="http://schemas.microsoft.com/office/drawing/2014/main" id="{2F84B276-7690-4B02-8A6F-1AF2F287EA2E}"/>
                </a:ext>
              </a:extLst>
            </p:cNvPr>
            <p:cNvSpPr/>
            <p:nvPr/>
          </p:nvSpPr>
          <p:spPr>
            <a:xfrm>
              <a:off x="10224518" y="3760361"/>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81" name="Freeform: Shape 80">
              <a:extLst>
                <a:ext uri="{FF2B5EF4-FFF2-40B4-BE49-F238E27FC236}">
                  <a16:creationId xmlns:a16="http://schemas.microsoft.com/office/drawing/2014/main" id="{1281AEAE-EE49-4B70-BAE7-0B86347CDB8A}"/>
                </a:ext>
              </a:extLst>
            </p:cNvPr>
            <p:cNvSpPr/>
            <p:nvPr/>
          </p:nvSpPr>
          <p:spPr>
            <a:xfrm>
              <a:off x="10296908" y="3687971"/>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82" name="Freeform: Shape 81">
              <a:extLst>
                <a:ext uri="{FF2B5EF4-FFF2-40B4-BE49-F238E27FC236}">
                  <a16:creationId xmlns:a16="http://schemas.microsoft.com/office/drawing/2014/main" id="{FDF3772E-8FCF-4459-838A-3E3992273263}"/>
                </a:ext>
              </a:extLst>
            </p:cNvPr>
            <p:cNvSpPr/>
            <p:nvPr/>
          </p:nvSpPr>
          <p:spPr>
            <a:xfrm>
              <a:off x="10370250" y="3615581"/>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39053"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83" name="Freeform: Shape 82">
              <a:extLst>
                <a:ext uri="{FF2B5EF4-FFF2-40B4-BE49-F238E27FC236}">
                  <a16:creationId xmlns:a16="http://schemas.microsoft.com/office/drawing/2014/main" id="{CDC09D63-D236-420E-94FC-623A69D836E7}"/>
                </a:ext>
              </a:extLst>
            </p:cNvPr>
            <p:cNvSpPr/>
            <p:nvPr/>
          </p:nvSpPr>
          <p:spPr>
            <a:xfrm>
              <a:off x="10442641" y="3543191"/>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84" name="Freeform: Shape 83">
              <a:extLst>
                <a:ext uri="{FF2B5EF4-FFF2-40B4-BE49-F238E27FC236}">
                  <a16:creationId xmlns:a16="http://schemas.microsoft.com/office/drawing/2014/main" id="{20A990E7-7CE4-4355-9E6A-D26FE9C8D687}"/>
                </a:ext>
              </a:extLst>
            </p:cNvPr>
            <p:cNvSpPr/>
            <p:nvPr/>
          </p:nvSpPr>
          <p:spPr>
            <a:xfrm>
              <a:off x="10515031" y="3470801"/>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85" name="Freeform: Shape 84">
              <a:extLst>
                <a:ext uri="{FF2B5EF4-FFF2-40B4-BE49-F238E27FC236}">
                  <a16:creationId xmlns:a16="http://schemas.microsoft.com/office/drawing/2014/main" id="{3952DBE4-4F33-4F24-9E86-74D6AE591250}"/>
                </a:ext>
              </a:extLst>
            </p:cNvPr>
            <p:cNvSpPr/>
            <p:nvPr/>
          </p:nvSpPr>
          <p:spPr>
            <a:xfrm>
              <a:off x="10155938" y="3982532"/>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4765" y="4524"/>
                    <a:pt x="40005"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86" name="Freeform: Shape 85">
              <a:extLst>
                <a:ext uri="{FF2B5EF4-FFF2-40B4-BE49-F238E27FC236}">
                  <a16:creationId xmlns:a16="http://schemas.microsoft.com/office/drawing/2014/main" id="{9B1F1BBB-E646-4321-9B42-0C383E77E098}"/>
                </a:ext>
              </a:extLst>
            </p:cNvPr>
            <p:cNvSpPr/>
            <p:nvPr/>
          </p:nvSpPr>
          <p:spPr>
            <a:xfrm>
              <a:off x="10229281" y="3910142"/>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39052"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87" name="Freeform: Shape 86">
              <a:extLst>
                <a:ext uri="{FF2B5EF4-FFF2-40B4-BE49-F238E27FC236}">
                  <a16:creationId xmlns:a16="http://schemas.microsoft.com/office/drawing/2014/main" id="{81ED92F7-114A-48DE-943C-89065A61EC16}"/>
                </a:ext>
              </a:extLst>
            </p:cNvPr>
            <p:cNvSpPr/>
            <p:nvPr/>
          </p:nvSpPr>
          <p:spPr>
            <a:xfrm>
              <a:off x="10301670" y="3837752"/>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40005"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88" name="Freeform: Shape 87">
              <a:extLst>
                <a:ext uri="{FF2B5EF4-FFF2-40B4-BE49-F238E27FC236}">
                  <a16:creationId xmlns:a16="http://schemas.microsoft.com/office/drawing/2014/main" id="{8ED803F4-F810-4968-8D09-75FB0AE7B3A6}"/>
                </a:ext>
              </a:extLst>
            </p:cNvPr>
            <p:cNvSpPr/>
            <p:nvPr/>
          </p:nvSpPr>
          <p:spPr>
            <a:xfrm>
              <a:off x="10374060" y="3765715"/>
              <a:ext cx="57150" cy="57150"/>
            </a:xfrm>
            <a:custGeom>
              <a:avLst/>
              <a:gdLst>
                <a:gd name="connsiteX0" fmla="*/ 49530 w 57150"/>
                <a:gd name="connsiteY0" fmla="*/ 14649 h 57150"/>
                <a:gd name="connsiteX1" fmla="*/ 49530 w 57150"/>
                <a:gd name="connsiteY1" fmla="*/ 49891 h 57150"/>
                <a:gd name="connsiteX2" fmla="*/ 14287 w 57150"/>
                <a:gd name="connsiteY2" fmla="*/ 49891 h 57150"/>
                <a:gd name="connsiteX3" fmla="*/ 14287 w 57150"/>
                <a:gd name="connsiteY3" fmla="*/ 14649 h 57150"/>
                <a:gd name="connsiteX4" fmla="*/ 49530 w 57150"/>
                <a:gd name="connsiteY4" fmla="*/ 1464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649"/>
                  </a:moveTo>
                  <a:cubicBezTo>
                    <a:pt x="59055" y="24174"/>
                    <a:pt x="59055" y="40366"/>
                    <a:pt x="49530" y="49891"/>
                  </a:cubicBezTo>
                  <a:cubicBezTo>
                    <a:pt x="40005" y="59416"/>
                    <a:pt x="23812" y="59416"/>
                    <a:pt x="14287" y="49891"/>
                  </a:cubicBezTo>
                  <a:cubicBezTo>
                    <a:pt x="4763" y="40366"/>
                    <a:pt x="4763" y="24174"/>
                    <a:pt x="14287" y="14649"/>
                  </a:cubicBezTo>
                  <a:cubicBezTo>
                    <a:pt x="23812" y="4171"/>
                    <a:pt x="40005" y="5124"/>
                    <a:pt x="49530" y="14649"/>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89" name="Freeform: Shape 88">
              <a:extLst>
                <a:ext uri="{FF2B5EF4-FFF2-40B4-BE49-F238E27FC236}">
                  <a16:creationId xmlns:a16="http://schemas.microsoft.com/office/drawing/2014/main" id="{96240DB1-5FAE-44A7-A6E6-5BD46262F17F}"/>
                </a:ext>
              </a:extLst>
            </p:cNvPr>
            <p:cNvSpPr/>
            <p:nvPr/>
          </p:nvSpPr>
          <p:spPr>
            <a:xfrm>
              <a:off x="10447403" y="3693686"/>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39052"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90" name="Freeform: Shape 89">
              <a:extLst>
                <a:ext uri="{FF2B5EF4-FFF2-40B4-BE49-F238E27FC236}">
                  <a16:creationId xmlns:a16="http://schemas.microsoft.com/office/drawing/2014/main" id="{6DF6FD44-FFA5-4E7B-A012-E5A154EA2B1A}"/>
                </a:ext>
              </a:extLst>
            </p:cNvPr>
            <p:cNvSpPr/>
            <p:nvPr/>
          </p:nvSpPr>
          <p:spPr>
            <a:xfrm>
              <a:off x="10519793" y="3621296"/>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91" name="Freeform: Shape 90">
              <a:extLst>
                <a:ext uri="{FF2B5EF4-FFF2-40B4-BE49-F238E27FC236}">
                  <a16:creationId xmlns:a16="http://schemas.microsoft.com/office/drawing/2014/main" id="{CA1AC152-EF44-4307-90BC-8113F4B62053}"/>
                </a:ext>
              </a:extLst>
            </p:cNvPr>
            <p:cNvSpPr/>
            <p:nvPr/>
          </p:nvSpPr>
          <p:spPr>
            <a:xfrm>
              <a:off x="10233091" y="4060398"/>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4765"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92" name="Freeform: Shape 91">
              <a:extLst>
                <a:ext uri="{FF2B5EF4-FFF2-40B4-BE49-F238E27FC236}">
                  <a16:creationId xmlns:a16="http://schemas.microsoft.com/office/drawing/2014/main" id="{E0C1A6C6-3FE8-47E3-BF7B-CF95E238EB25}"/>
                </a:ext>
              </a:extLst>
            </p:cNvPr>
            <p:cNvSpPr/>
            <p:nvPr/>
          </p:nvSpPr>
          <p:spPr>
            <a:xfrm>
              <a:off x="10306433" y="3988008"/>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93" name="Freeform: Shape 92">
              <a:extLst>
                <a:ext uri="{FF2B5EF4-FFF2-40B4-BE49-F238E27FC236}">
                  <a16:creationId xmlns:a16="http://schemas.microsoft.com/office/drawing/2014/main" id="{0163F02A-F3A6-4BF8-AFE4-F4DAED588358}"/>
                </a:ext>
              </a:extLst>
            </p:cNvPr>
            <p:cNvSpPr/>
            <p:nvPr/>
          </p:nvSpPr>
          <p:spPr>
            <a:xfrm>
              <a:off x="10378823" y="3915619"/>
              <a:ext cx="57150" cy="57150"/>
            </a:xfrm>
            <a:custGeom>
              <a:avLst/>
              <a:gdLst>
                <a:gd name="connsiteX0" fmla="*/ 49530 w 57150"/>
                <a:gd name="connsiteY0" fmla="*/ 14288 h 57150"/>
                <a:gd name="connsiteX1" fmla="*/ 49530 w 57150"/>
                <a:gd name="connsiteY1" fmla="*/ 49530 h 57150"/>
                <a:gd name="connsiteX2" fmla="*/ 14287 w 57150"/>
                <a:gd name="connsiteY2" fmla="*/ 49530 h 57150"/>
                <a:gd name="connsiteX3" fmla="*/ 14287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2" y="59055"/>
                    <a:pt x="14287" y="49530"/>
                  </a:cubicBezTo>
                  <a:cubicBezTo>
                    <a:pt x="4763" y="40005"/>
                    <a:pt x="4763" y="23813"/>
                    <a:pt x="14287" y="14288"/>
                  </a:cubicBezTo>
                  <a:cubicBezTo>
                    <a:pt x="23812"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94" name="Freeform: Shape 93">
              <a:extLst>
                <a:ext uri="{FF2B5EF4-FFF2-40B4-BE49-F238E27FC236}">
                  <a16:creationId xmlns:a16="http://schemas.microsoft.com/office/drawing/2014/main" id="{02861AD9-A173-421B-9A4A-61F578F5331E}"/>
                </a:ext>
              </a:extLst>
            </p:cNvPr>
            <p:cNvSpPr/>
            <p:nvPr/>
          </p:nvSpPr>
          <p:spPr>
            <a:xfrm>
              <a:off x="10451213" y="3843229"/>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4765"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95" name="Freeform: Shape 94">
              <a:extLst>
                <a:ext uri="{FF2B5EF4-FFF2-40B4-BE49-F238E27FC236}">
                  <a16:creationId xmlns:a16="http://schemas.microsoft.com/office/drawing/2014/main" id="{520F417B-6CD5-4429-893B-64217B8A649F}"/>
                </a:ext>
              </a:extLst>
            </p:cNvPr>
            <p:cNvSpPr/>
            <p:nvPr/>
          </p:nvSpPr>
          <p:spPr>
            <a:xfrm>
              <a:off x="10524556" y="3770839"/>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96" name="Freeform: Shape 95">
              <a:extLst>
                <a:ext uri="{FF2B5EF4-FFF2-40B4-BE49-F238E27FC236}">
                  <a16:creationId xmlns:a16="http://schemas.microsoft.com/office/drawing/2014/main" id="{21CFDF61-CDEF-45C6-B97F-E09E719C4E0F}"/>
                </a:ext>
              </a:extLst>
            </p:cNvPr>
            <p:cNvSpPr/>
            <p:nvPr/>
          </p:nvSpPr>
          <p:spPr>
            <a:xfrm>
              <a:off x="10311195" y="4137789"/>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39053"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97" name="Freeform: Shape 96">
              <a:extLst>
                <a:ext uri="{FF2B5EF4-FFF2-40B4-BE49-F238E27FC236}">
                  <a16:creationId xmlns:a16="http://schemas.microsoft.com/office/drawing/2014/main" id="{74A3C97E-00D5-4D16-936B-1E984C4088B6}"/>
                </a:ext>
              </a:extLst>
            </p:cNvPr>
            <p:cNvSpPr/>
            <p:nvPr/>
          </p:nvSpPr>
          <p:spPr>
            <a:xfrm>
              <a:off x="10383585" y="4065399"/>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40005"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98" name="Freeform: Shape 97">
              <a:extLst>
                <a:ext uri="{FF2B5EF4-FFF2-40B4-BE49-F238E27FC236}">
                  <a16:creationId xmlns:a16="http://schemas.microsoft.com/office/drawing/2014/main" id="{03F7DB79-1702-473C-9C46-22F0E91CE32B}"/>
                </a:ext>
              </a:extLst>
            </p:cNvPr>
            <p:cNvSpPr/>
            <p:nvPr/>
          </p:nvSpPr>
          <p:spPr>
            <a:xfrm>
              <a:off x="10455976" y="3993009"/>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40005"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99" name="Freeform: Shape 98">
              <a:extLst>
                <a:ext uri="{FF2B5EF4-FFF2-40B4-BE49-F238E27FC236}">
                  <a16:creationId xmlns:a16="http://schemas.microsoft.com/office/drawing/2014/main" id="{EF6450E5-961F-48B9-944A-7094B304BC95}"/>
                </a:ext>
              </a:extLst>
            </p:cNvPr>
            <p:cNvSpPr/>
            <p:nvPr/>
          </p:nvSpPr>
          <p:spPr>
            <a:xfrm>
              <a:off x="10529318" y="3920972"/>
              <a:ext cx="57150" cy="57150"/>
            </a:xfrm>
            <a:custGeom>
              <a:avLst/>
              <a:gdLst>
                <a:gd name="connsiteX0" fmla="*/ 49530 w 57150"/>
                <a:gd name="connsiteY0" fmla="*/ 14649 h 57150"/>
                <a:gd name="connsiteX1" fmla="*/ 49530 w 57150"/>
                <a:gd name="connsiteY1" fmla="*/ 49891 h 57150"/>
                <a:gd name="connsiteX2" fmla="*/ 14288 w 57150"/>
                <a:gd name="connsiteY2" fmla="*/ 49891 h 57150"/>
                <a:gd name="connsiteX3" fmla="*/ 14288 w 57150"/>
                <a:gd name="connsiteY3" fmla="*/ 14649 h 57150"/>
                <a:gd name="connsiteX4" fmla="*/ 49530 w 57150"/>
                <a:gd name="connsiteY4" fmla="*/ 1464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649"/>
                  </a:moveTo>
                  <a:cubicBezTo>
                    <a:pt x="59055" y="24174"/>
                    <a:pt x="59055" y="40366"/>
                    <a:pt x="49530" y="49891"/>
                  </a:cubicBezTo>
                  <a:cubicBezTo>
                    <a:pt x="40005" y="59416"/>
                    <a:pt x="23813" y="59416"/>
                    <a:pt x="14288" y="49891"/>
                  </a:cubicBezTo>
                  <a:cubicBezTo>
                    <a:pt x="4763" y="40366"/>
                    <a:pt x="4763" y="24174"/>
                    <a:pt x="14288" y="14649"/>
                  </a:cubicBezTo>
                  <a:cubicBezTo>
                    <a:pt x="23813" y="4171"/>
                    <a:pt x="39052" y="5124"/>
                    <a:pt x="49530" y="14649"/>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100" name="Freeform: Shape 99">
              <a:extLst>
                <a:ext uri="{FF2B5EF4-FFF2-40B4-BE49-F238E27FC236}">
                  <a16:creationId xmlns:a16="http://schemas.microsoft.com/office/drawing/2014/main" id="{D38F4893-FC4E-4155-A646-EB4793708291}"/>
                </a:ext>
              </a:extLst>
            </p:cNvPr>
            <p:cNvSpPr/>
            <p:nvPr/>
          </p:nvSpPr>
          <p:spPr>
            <a:xfrm>
              <a:off x="10388348" y="4215656"/>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39053"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101" name="Freeform: Shape 100">
              <a:extLst>
                <a:ext uri="{FF2B5EF4-FFF2-40B4-BE49-F238E27FC236}">
                  <a16:creationId xmlns:a16="http://schemas.microsoft.com/office/drawing/2014/main" id="{B8907FC7-E580-4193-A84B-5DD4910F31D0}"/>
                </a:ext>
              </a:extLst>
            </p:cNvPr>
            <p:cNvSpPr/>
            <p:nvPr/>
          </p:nvSpPr>
          <p:spPr>
            <a:xfrm>
              <a:off x="10460738" y="4143266"/>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102" name="Freeform: Shape 101">
              <a:extLst>
                <a:ext uri="{FF2B5EF4-FFF2-40B4-BE49-F238E27FC236}">
                  <a16:creationId xmlns:a16="http://schemas.microsoft.com/office/drawing/2014/main" id="{3E5396C8-7549-48AE-898C-0C193ED61C6A}"/>
                </a:ext>
              </a:extLst>
            </p:cNvPr>
            <p:cNvSpPr/>
            <p:nvPr/>
          </p:nvSpPr>
          <p:spPr>
            <a:xfrm>
              <a:off x="10533128" y="4070876"/>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103" name="Freeform: Shape 102">
              <a:extLst>
                <a:ext uri="{FF2B5EF4-FFF2-40B4-BE49-F238E27FC236}">
                  <a16:creationId xmlns:a16="http://schemas.microsoft.com/office/drawing/2014/main" id="{6E532AC0-0576-4362-95BC-7C3FBD02A2FA}"/>
                </a:ext>
              </a:extLst>
            </p:cNvPr>
            <p:cNvSpPr/>
            <p:nvPr/>
          </p:nvSpPr>
          <p:spPr>
            <a:xfrm>
              <a:off x="10465501" y="4293047"/>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40005"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104" name="Freeform: Shape 103">
              <a:extLst>
                <a:ext uri="{FF2B5EF4-FFF2-40B4-BE49-F238E27FC236}">
                  <a16:creationId xmlns:a16="http://schemas.microsoft.com/office/drawing/2014/main" id="{FF790886-F450-4E8E-81B5-75BB28789247}"/>
                </a:ext>
              </a:extLst>
            </p:cNvPr>
            <p:cNvSpPr/>
            <p:nvPr/>
          </p:nvSpPr>
          <p:spPr>
            <a:xfrm>
              <a:off x="10537891" y="4220657"/>
              <a:ext cx="57150" cy="57150"/>
            </a:xfrm>
            <a:custGeom>
              <a:avLst/>
              <a:gdLst>
                <a:gd name="connsiteX0" fmla="*/ 49530 w 57150"/>
                <a:gd name="connsiteY0" fmla="*/ 15002 h 57150"/>
                <a:gd name="connsiteX1" fmla="*/ 49530 w 57150"/>
                <a:gd name="connsiteY1" fmla="*/ 50244 h 57150"/>
                <a:gd name="connsiteX2" fmla="*/ 14288 w 57150"/>
                <a:gd name="connsiteY2" fmla="*/ 50244 h 57150"/>
                <a:gd name="connsiteX3" fmla="*/ 14288 w 57150"/>
                <a:gd name="connsiteY3" fmla="*/ 15002 h 57150"/>
                <a:gd name="connsiteX4" fmla="*/ 49530 w 57150"/>
                <a:gd name="connsiteY4" fmla="*/ 1500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5002"/>
                  </a:moveTo>
                  <a:cubicBezTo>
                    <a:pt x="59055" y="24527"/>
                    <a:pt x="59055" y="40719"/>
                    <a:pt x="49530" y="50244"/>
                  </a:cubicBezTo>
                  <a:cubicBezTo>
                    <a:pt x="40005" y="59769"/>
                    <a:pt x="23813" y="59769"/>
                    <a:pt x="14288" y="50244"/>
                  </a:cubicBezTo>
                  <a:cubicBezTo>
                    <a:pt x="4763" y="40719"/>
                    <a:pt x="4763" y="24527"/>
                    <a:pt x="14288" y="15002"/>
                  </a:cubicBezTo>
                  <a:cubicBezTo>
                    <a:pt x="23813" y="4524"/>
                    <a:pt x="40005" y="4524"/>
                    <a:pt x="49530" y="15002"/>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sp>
          <p:nvSpPr>
            <p:cNvPr id="105" name="Freeform: Shape 104">
              <a:extLst>
                <a:ext uri="{FF2B5EF4-FFF2-40B4-BE49-F238E27FC236}">
                  <a16:creationId xmlns:a16="http://schemas.microsoft.com/office/drawing/2014/main" id="{3E045EF6-E105-4741-AEF7-1795D0F35DC5}"/>
                </a:ext>
              </a:extLst>
            </p:cNvPr>
            <p:cNvSpPr/>
            <p:nvPr/>
          </p:nvSpPr>
          <p:spPr>
            <a:xfrm>
              <a:off x="10542653" y="4370914"/>
              <a:ext cx="57150" cy="57150"/>
            </a:xfrm>
            <a:custGeom>
              <a:avLst/>
              <a:gdLst>
                <a:gd name="connsiteX0" fmla="*/ 49530 w 57150"/>
                <a:gd name="connsiteY0" fmla="*/ 14288 h 57150"/>
                <a:gd name="connsiteX1" fmla="*/ 49530 w 57150"/>
                <a:gd name="connsiteY1" fmla="*/ 49530 h 57150"/>
                <a:gd name="connsiteX2" fmla="*/ 14288 w 57150"/>
                <a:gd name="connsiteY2" fmla="*/ 49530 h 57150"/>
                <a:gd name="connsiteX3" fmla="*/ 14288 w 57150"/>
                <a:gd name="connsiteY3" fmla="*/ 14288 h 57150"/>
                <a:gd name="connsiteX4" fmla="*/ 49530 w 57150"/>
                <a:gd name="connsiteY4" fmla="*/ 14288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49530" y="14288"/>
                  </a:moveTo>
                  <a:cubicBezTo>
                    <a:pt x="59055" y="23813"/>
                    <a:pt x="59055" y="40005"/>
                    <a:pt x="49530" y="49530"/>
                  </a:cubicBezTo>
                  <a:cubicBezTo>
                    <a:pt x="40005" y="59055"/>
                    <a:pt x="23813" y="59055"/>
                    <a:pt x="14288" y="49530"/>
                  </a:cubicBezTo>
                  <a:cubicBezTo>
                    <a:pt x="4763" y="40005"/>
                    <a:pt x="4763" y="23813"/>
                    <a:pt x="14288" y="14288"/>
                  </a:cubicBezTo>
                  <a:cubicBezTo>
                    <a:pt x="23813" y="4763"/>
                    <a:pt x="40005" y="4763"/>
                    <a:pt x="49530" y="14288"/>
                  </a:cubicBezTo>
                  <a:close/>
                </a:path>
              </a:pathLst>
            </a:custGeom>
            <a:grpFill/>
            <a:ln w="9525" cap="flat">
              <a:noFill/>
              <a:prstDash val="solid"/>
              <a:miter/>
            </a:ln>
          </p:spPr>
          <p:txBody>
            <a:bodyPr rtlCol="0" anchor="ctr"/>
            <a:lstStyle/>
            <a:p>
              <a:pPr defTabSz="685715">
                <a:buClrTx/>
              </a:pPr>
              <a:endParaRPr lang="en-US" sz="1350" kern="1200" dirty="0">
                <a:solidFill>
                  <a:prstClr val="black"/>
                </a:solidFill>
                <a:cs typeface="+mn-cs"/>
              </a:endParaRPr>
            </a:p>
          </p:txBody>
        </p:sp>
      </p:grpSp>
      <p:pic>
        <p:nvPicPr>
          <p:cNvPr id="40962" name="Picture 2" descr="Bts HD fondos de pantalla descarga gratuita | Wallpaperbetter"/>
          <p:cNvPicPr>
            <a:picLocks noGrp="1" noChangeAspect="1" noChangeArrowheads="1"/>
          </p:cNvPicPr>
          <p:nvPr>
            <p:ph type="pic" idx="13"/>
          </p:nvPr>
        </p:nvPicPr>
        <p:blipFill>
          <a:blip r:embed="rId2">
            <a:extLst>
              <a:ext uri="{28A0092B-C50C-407E-A947-70E740481C1C}">
                <a14:useLocalDpi xmlns:a14="http://schemas.microsoft.com/office/drawing/2010/main" val="0"/>
              </a:ext>
            </a:extLst>
          </a:blip>
          <a:srcRect b="-16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Lleva a BTS a todos lados con estos fondos para tu celular"/>
          <p:cNvPicPr>
            <a:picLocks noGrp="1" noChangeAspect="1" noChangeArrowheads="1"/>
          </p:cNvPicPr>
          <p:nvPr>
            <p:ph type="pic" idx="14"/>
          </p:nvPr>
        </p:nvPicPr>
        <p:blipFill>
          <a:blip r:embed="rId3">
            <a:extLst>
              <a:ext uri="{28A0092B-C50C-407E-A947-70E740481C1C}">
                <a14:useLocalDpi xmlns:a14="http://schemas.microsoft.com/office/drawing/2010/main" val="0"/>
              </a:ext>
            </a:extLst>
          </a:blip>
          <a:srcRect b="-14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descr="Embellece tu celular con estos fondos de pantalla de BTS"/>
          <p:cNvPicPr>
            <a:picLocks noGrp="1" noChangeAspect="1" noChangeArrowheads="1"/>
          </p:cNvPicPr>
          <p:nvPr>
            <p:ph type="pic" idx="15"/>
          </p:nvPr>
        </p:nvPicPr>
        <p:blipFill>
          <a:blip r:embed="rId4">
            <a:extLst>
              <a:ext uri="{28A0092B-C50C-407E-A947-70E740481C1C}">
                <a14:useLocalDpi xmlns:a14="http://schemas.microsoft.com/office/drawing/2010/main" val="0"/>
              </a:ext>
            </a:extLst>
          </a:blip>
          <a:srcRect b="-14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04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arcador de posición de imagen 33"/>
          <p:cNvSpPr>
            <a:spLocks noGrp="1"/>
          </p:cNvSpPr>
          <p:nvPr>
            <p:ph type="pic" idx="10"/>
          </p:nvPr>
        </p:nvSpPr>
        <p:spPr/>
      </p:sp>
      <p:sp>
        <p:nvSpPr>
          <p:cNvPr id="35" name="Marcador de posición de imagen 34"/>
          <p:cNvSpPr>
            <a:spLocks noGrp="1"/>
          </p:cNvSpPr>
          <p:nvPr>
            <p:ph type="pic" idx="12"/>
          </p:nvPr>
        </p:nvSpPr>
        <p:spPr/>
      </p:sp>
      <p:sp>
        <p:nvSpPr>
          <p:cNvPr id="36" name="Marcador de posición de imagen 35"/>
          <p:cNvSpPr>
            <a:spLocks noGrp="1"/>
          </p:cNvSpPr>
          <p:nvPr>
            <p:ph type="pic" idx="14"/>
          </p:nvPr>
        </p:nvSpPr>
        <p:spPr/>
      </p:sp>
      <p:sp>
        <p:nvSpPr>
          <p:cNvPr id="37" name="Marcador de posición de imagen 36"/>
          <p:cNvSpPr>
            <a:spLocks noGrp="1"/>
          </p:cNvSpPr>
          <p:nvPr>
            <p:ph type="pic" idx="15"/>
          </p:nvPr>
        </p:nvSpPr>
        <p:spPr/>
      </p:sp>
      <p:pic>
        <p:nvPicPr>
          <p:cNvPr id="27" name="Imagen 26"/>
          <p:cNvPicPr>
            <a:picLocks noChangeAspect="1"/>
          </p:cNvPicPr>
          <p:nvPr/>
        </p:nvPicPr>
        <p:blipFill>
          <a:blip r:embed="rId2"/>
          <a:stretch>
            <a:fillRect/>
          </a:stretch>
        </p:blipFill>
        <p:spPr>
          <a:xfrm>
            <a:off x="2998124" y="358041"/>
            <a:ext cx="3285000" cy="1215000"/>
          </a:xfrm>
          <a:prstGeom prst="rect">
            <a:avLst/>
          </a:prstGeom>
        </p:spPr>
      </p:pic>
      <p:sp>
        <p:nvSpPr>
          <p:cNvPr id="29" name="Elipse 28"/>
          <p:cNvSpPr/>
          <p:nvPr/>
        </p:nvSpPr>
        <p:spPr>
          <a:xfrm>
            <a:off x="6990988" y="434423"/>
            <a:ext cx="1207326" cy="1207326"/>
          </a:xfrm>
          <a:prstGeom prst="ellipse">
            <a:avLst/>
          </a:prstGeom>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28" name="Picture 2" descr="destellos de luces en png con fondo transparente,pinceles photoscape">
            <a:extLst>
              <a:ext uri="{FF2B5EF4-FFF2-40B4-BE49-F238E27FC236}">
                <a16:creationId xmlns:a16="http://schemas.microsoft.com/office/drawing/2014/main" id="{1996A94A-8B90-4EDE-BF6C-E16E4F7C2796}"/>
              </a:ext>
            </a:extLst>
          </p:cNvPr>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6652326" y="205473"/>
            <a:ext cx="2184477" cy="1863870"/>
          </a:xfrm>
          <a:prstGeom prst="rect">
            <a:avLst/>
          </a:prstGeom>
          <a:noFill/>
          <a:extLst>
            <a:ext uri="{909E8E84-426E-40DD-AFC4-6F175D3DCCD1}">
              <a14:hiddenFill xmlns:a14="http://schemas.microsoft.com/office/drawing/2010/main">
                <a:solidFill>
                  <a:srgbClr val="FFFFFF"/>
                </a:solidFill>
              </a14:hiddenFill>
            </a:ext>
          </a:extLst>
        </p:spPr>
      </p:pic>
      <p:sp>
        <p:nvSpPr>
          <p:cNvPr id="30" name="Elipse 29"/>
          <p:cNvSpPr/>
          <p:nvPr/>
        </p:nvSpPr>
        <p:spPr>
          <a:xfrm rot="14541853">
            <a:off x="664855" y="442324"/>
            <a:ext cx="1207326" cy="1207326"/>
          </a:xfrm>
          <a:prstGeom prst="ellipse">
            <a:avLst/>
          </a:prstGeom>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31" name="Picture 2" descr="destellos de luces en png con fondo transparente,pinceles photoscape">
            <a:extLst>
              <a:ext uri="{FF2B5EF4-FFF2-40B4-BE49-F238E27FC236}">
                <a16:creationId xmlns:a16="http://schemas.microsoft.com/office/drawing/2014/main" id="{1996A94A-8B90-4EDE-BF6C-E16E4F7C2796}"/>
              </a:ext>
            </a:extLst>
          </p:cNvPr>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rot="14541853">
            <a:off x="326193" y="213374"/>
            <a:ext cx="2184477" cy="186387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Destellos azules png - Imagui">
            <a:extLst>
              <a:ext uri="{FF2B5EF4-FFF2-40B4-BE49-F238E27FC236}">
                <a16:creationId xmlns:a16="http://schemas.microsoft.com/office/drawing/2014/main" id="{D15A2D0F-1762-4242-A083-6347DAB626A1}"/>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8822815">
            <a:off x="-269875" y="0"/>
            <a:ext cx="3376612" cy="20240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Destellos azules png - Imagui">
            <a:extLst>
              <a:ext uri="{FF2B5EF4-FFF2-40B4-BE49-F238E27FC236}">
                <a16:creationId xmlns:a16="http://schemas.microsoft.com/office/drawing/2014/main" id="{D15A2D0F-1762-4242-A083-6347DAB626A1}"/>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738819">
            <a:off x="6121400" y="106712"/>
            <a:ext cx="3376612" cy="2024062"/>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17">
            <a:extLst>
              <a:ext uri="{FF2B5EF4-FFF2-40B4-BE49-F238E27FC236}">
                <a16:creationId xmlns:a16="http://schemas.microsoft.com/office/drawing/2014/main" id="{1E7DEDFE-B544-4AC2-A32E-5E1E13518A12}"/>
              </a:ext>
            </a:extLst>
          </p:cNvPr>
          <p:cNvGrpSpPr/>
          <p:nvPr/>
        </p:nvGrpSpPr>
        <p:grpSpPr>
          <a:xfrm>
            <a:off x="1820982" y="2150154"/>
            <a:ext cx="2249397" cy="715580"/>
            <a:chOff x="3017859" y="4283314"/>
            <a:chExt cx="1908852" cy="954107"/>
          </a:xfrm>
        </p:grpSpPr>
        <p:sp>
          <p:nvSpPr>
            <p:cNvPr id="45" name="TextBox 31">
              <a:extLst>
                <a:ext uri="{FF2B5EF4-FFF2-40B4-BE49-F238E27FC236}">
                  <a16:creationId xmlns:a16="http://schemas.microsoft.com/office/drawing/2014/main" id="{CB312488-2B10-4B19-9D20-B85E7000926D}"/>
                </a:ext>
              </a:extLst>
            </p:cNvPr>
            <p:cNvSpPr txBox="1"/>
            <p:nvPr/>
          </p:nvSpPr>
          <p:spPr>
            <a:xfrm>
              <a:off x="3021856" y="4560313"/>
              <a:ext cx="1904855" cy="677108"/>
            </a:xfrm>
            <a:prstGeom prst="rect">
              <a:avLst/>
            </a:prstGeom>
            <a:noFill/>
          </p:spPr>
          <p:txBody>
            <a:bodyPr wrap="square" rtlCol="0">
              <a:spAutoFit/>
            </a:bodyPr>
            <a:lstStyle/>
            <a:p>
              <a:pPr defTabSz="685715">
                <a:buClrTx/>
              </a:pPr>
              <a:r>
                <a:rPr lang="en-US" altLang="ko-KR" sz="900" kern="1200" dirty="0">
                  <a:solidFill>
                    <a:schemeClr val="bg1"/>
                  </a:solidFill>
                  <a:cs typeface="Arial" pitchFamily="34" charset="0"/>
                </a:rPr>
                <a:t>You can simply impress your audience and add a unique zing and appeal to your Presentations.   </a:t>
              </a:r>
              <a:endParaRPr lang="ko-KR" altLang="en-US" sz="900" kern="1200" dirty="0">
                <a:solidFill>
                  <a:schemeClr val="bg1"/>
                </a:solidFill>
                <a:cs typeface="Arial" pitchFamily="34" charset="0"/>
              </a:endParaRPr>
            </a:p>
          </p:txBody>
        </p:sp>
        <p:sp>
          <p:nvSpPr>
            <p:cNvPr id="46" name="TextBox 32">
              <a:extLst>
                <a:ext uri="{FF2B5EF4-FFF2-40B4-BE49-F238E27FC236}">
                  <a16:creationId xmlns:a16="http://schemas.microsoft.com/office/drawing/2014/main" id="{407B7CD4-BE08-4FBF-9703-F238F89756FF}"/>
                </a:ext>
              </a:extLst>
            </p:cNvPr>
            <p:cNvSpPr txBox="1"/>
            <p:nvPr/>
          </p:nvSpPr>
          <p:spPr>
            <a:xfrm>
              <a:off x="3017859" y="4283314"/>
              <a:ext cx="1888661" cy="307776"/>
            </a:xfrm>
            <a:prstGeom prst="rect">
              <a:avLst/>
            </a:prstGeom>
            <a:noFill/>
          </p:spPr>
          <p:txBody>
            <a:bodyPr wrap="square" rtlCol="0">
              <a:spAutoFit/>
            </a:bodyPr>
            <a:lstStyle/>
            <a:p>
              <a:pPr defTabSz="685715">
                <a:buClrTx/>
              </a:pPr>
              <a:r>
                <a:rPr lang="en-US" altLang="ko-KR" sz="900" b="1" kern="1200" dirty="0">
                  <a:solidFill>
                    <a:schemeClr val="bg1"/>
                  </a:solidFill>
                  <a:cs typeface="Arial" pitchFamily="34" charset="0"/>
                </a:rPr>
                <a:t>Your Text Here</a:t>
              </a:r>
              <a:endParaRPr lang="ko-KR" altLang="en-US" sz="900" b="1" kern="1200" dirty="0">
                <a:solidFill>
                  <a:schemeClr val="bg1"/>
                </a:solidFill>
                <a:cs typeface="Arial" pitchFamily="34" charset="0"/>
              </a:endParaRPr>
            </a:p>
          </p:txBody>
        </p:sp>
      </p:grpSp>
      <p:grpSp>
        <p:nvGrpSpPr>
          <p:cNvPr id="47" name="Group 17">
            <a:extLst>
              <a:ext uri="{FF2B5EF4-FFF2-40B4-BE49-F238E27FC236}">
                <a16:creationId xmlns:a16="http://schemas.microsoft.com/office/drawing/2014/main" id="{1E7DEDFE-B544-4AC2-A32E-5E1E13518A12}"/>
              </a:ext>
            </a:extLst>
          </p:cNvPr>
          <p:cNvGrpSpPr/>
          <p:nvPr/>
        </p:nvGrpSpPr>
        <p:grpSpPr>
          <a:xfrm>
            <a:off x="5538516" y="2032177"/>
            <a:ext cx="2249397" cy="715580"/>
            <a:chOff x="3017859" y="4283314"/>
            <a:chExt cx="1908852" cy="954107"/>
          </a:xfrm>
        </p:grpSpPr>
        <p:sp>
          <p:nvSpPr>
            <p:cNvPr id="48" name="TextBox 31">
              <a:extLst>
                <a:ext uri="{FF2B5EF4-FFF2-40B4-BE49-F238E27FC236}">
                  <a16:creationId xmlns:a16="http://schemas.microsoft.com/office/drawing/2014/main" id="{CB312488-2B10-4B19-9D20-B85E7000926D}"/>
                </a:ext>
              </a:extLst>
            </p:cNvPr>
            <p:cNvSpPr txBox="1"/>
            <p:nvPr/>
          </p:nvSpPr>
          <p:spPr>
            <a:xfrm>
              <a:off x="3021856" y="4560313"/>
              <a:ext cx="1904855" cy="677108"/>
            </a:xfrm>
            <a:prstGeom prst="rect">
              <a:avLst/>
            </a:prstGeom>
            <a:noFill/>
          </p:spPr>
          <p:txBody>
            <a:bodyPr wrap="square" rtlCol="0">
              <a:spAutoFit/>
            </a:bodyPr>
            <a:lstStyle/>
            <a:p>
              <a:pPr algn="r" defTabSz="685715">
                <a:buClrTx/>
              </a:pPr>
              <a:r>
                <a:rPr lang="en-US" altLang="ko-KR" sz="900" kern="1200" dirty="0">
                  <a:solidFill>
                    <a:schemeClr val="bg1"/>
                  </a:solidFill>
                  <a:cs typeface="Arial" pitchFamily="34" charset="0"/>
                </a:rPr>
                <a:t>You can simply impress your audience and add a unique zing and appeal to your Presentations.   </a:t>
              </a:r>
              <a:endParaRPr lang="ko-KR" altLang="en-US" sz="900" kern="1200" dirty="0">
                <a:solidFill>
                  <a:schemeClr val="bg1"/>
                </a:solidFill>
                <a:cs typeface="Arial" pitchFamily="34" charset="0"/>
              </a:endParaRPr>
            </a:p>
          </p:txBody>
        </p:sp>
        <p:sp>
          <p:nvSpPr>
            <p:cNvPr id="49" name="TextBox 32">
              <a:extLst>
                <a:ext uri="{FF2B5EF4-FFF2-40B4-BE49-F238E27FC236}">
                  <a16:creationId xmlns:a16="http://schemas.microsoft.com/office/drawing/2014/main" id="{407B7CD4-BE08-4FBF-9703-F238F89756FF}"/>
                </a:ext>
              </a:extLst>
            </p:cNvPr>
            <p:cNvSpPr txBox="1"/>
            <p:nvPr/>
          </p:nvSpPr>
          <p:spPr>
            <a:xfrm>
              <a:off x="3017859" y="4283314"/>
              <a:ext cx="1888661" cy="307776"/>
            </a:xfrm>
            <a:prstGeom prst="rect">
              <a:avLst/>
            </a:prstGeom>
            <a:noFill/>
          </p:spPr>
          <p:txBody>
            <a:bodyPr wrap="square" rtlCol="0">
              <a:spAutoFit/>
            </a:bodyPr>
            <a:lstStyle/>
            <a:p>
              <a:pPr algn="r" defTabSz="685715">
                <a:buClrTx/>
              </a:pPr>
              <a:r>
                <a:rPr lang="en-US" altLang="ko-KR" sz="900" b="1" kern="1200" dirty="0">
                  <a:solidFill>
                    <a:schemeClr val="bg1"/>
                  </a:solidFill>
                  <a:cs typeface="Arial" pitchFamily="34" charset="0"/>
                </a:rPr>
                <a:t>Your Text Here</a:t>
              </a:r>
              <a:endParaRPr lang="ko-KR" altLang="en-US" sz="900" b="1" kern="1200" dirty="0">
                <a:solidFill>
                  <a:schemeClr val="bg1"/>
                </a:solidFill>
                <a:cs typeface="Arial" pitchFamily="34" charset="0"/>
              </a:endParaRPr>
            </a:p>
          </p:txBody>
        </p:sp>
      </p:grpSp>
    </p:spTree>
    <p:extLst>
      <p:ext uri="{BB962C8B-B14F-4D97-AF65-F5344CB8AC3E}">
        <p14:creationId xmlns:p14="http://schemas.microsoft.com/office/powerpoint/2010/main" val="180178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평행 사변형 1">
            <a:extLst>
              <a:ext uri="{FF2B5EF4-FFF2-40B4-BE49-F238E27FC236}">
                <a16:creationId xmlns:a16="http://schemas.microsoft.com/office/drawing/2014/main" id="{49384DFC-7ACC-4B1C-83BB-6BD0D6AEAAA2}"/>
              </a:ext>
            </a:extLst>
          </p:cNvPr>
          <p:cNvSpPr/>
          <p:nvPr/>
        </p:nvSpPr>
        <p:spPr>
          <a:xfrm>
            <a:off x="3960306" y="0"/>
            <a:ext cx="5112002" cy="5143500"/>
          </a:xfrm>
          <a:prstGeom prst="parallelogram">
            <a:avLst>
              <a:gd name="adj" fmla="val 716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자유형: 도형 54">
            <a:extLst>
              <a:ext uri="{FF2B5EF4-FFF2-40B4-BE49-F238E27FC236}">
                <a16:creationId xmlns:a16="http://schemas.microsoft.com/office/drawing/2014/main" id="{3A5F5470-6CE1-4793-87C6-AC9A2FB110A9}"/>
              </a:ext>
            </a:extLst>
          </p:cNvPr>
          <p:cNvSpPr/>
          <p:nvPr/>
        </p:nvSpPr>
        <p:spPr>
          <a:xfrm>
            <a:off x="5538109" y="21210"/>
            <a:ext cx="3645151" cy="5122290"/>
          </a:xfrm>
          <a:custGeom>
            <a:avLst/>
            <a:gdLst>
              <a:gd name="connsiteX0" fmla="*/ 4860201 w 4860201"/>
              <a:gd name="connsiteY0" fmla="*/ 0 h 6829720"/>
              <a:gd name="connsiteX1" fmla="*/ 4860201 w 4860201"/>
              <a:gd name="connsiteY1" fmla="*/ 2720078 h 6829720"/>
              <a:gd name="connsiteX2" fmla="*/ 1935676 w 4860201"/>
              <a:gd name="connsiteY2" fmla="*/ 6829720 h 6829720"/>
              <a:gd name="connsiteX3" fmla="*/ 0 w 4860201"/>
              <a:gd name="connsiteY3" fmla="*/ 6829720 h 6829720"/>
            </a:gdLst>
            <a:ahLst/>
            <a:cxnLst>
              <a:cxn ang="0">
                <a:pos x="connsiteX0" y="connsiteY0"/>
              </a:cxn>
              <a:cxn ang="0">
                <a:pos x="connsiteX1" y="connsiteY1"/>
              </a:cxn>
              <a:cxn ang="0">
                <a:pos x="connsiteX2" y="connsiteY2"/>
              </a:cxn>
              <a:cxn ang="0">
                <a:pos x="connsiteX3" y="connsiteY3"/>
              </a:cxn>
            </a:cxnLst>
            <a:rect l="l" t="t" r="r" b="b"/>
            <a:pathLst>
              <a:path w="4860201" h="6829720">
                <a:moveTo>
                  <a:pt x="4860201" y="0"/>
                </a:moveTo>
                <a:lnTo>
                  <a:pt x="4860201" y="2720078"/>
                </a:lnTo>
                <a:lnTo>
                  <a:pt x="1935676" y="6829720"/>
                </a:lnTo>
                <a:lnTo>
                  <a:pt x="0" y="6829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평행 사변형 4">
            <a:extLst>
              <a:ext uri="{FF2B5EF4-FFF2-40B4-BE49-F238E27FC236}">
                <a16:creationId xmlns:a16="http://schemas.microsoft.com/office/drawing/2014/main" id="{A2567829-018D-4057-AC8E-4AC40C47A004}"/>
              </a:ext>
            </a:extLst>
          </p:cNvPr>
          <p:cNvSpPr/>
          <p:nvPr/>
        </p:nvSpPr>
        <p:spPr>
          <a:xfrm>
            <a:off x="2382504" y="0"/>
            <a:ext cx="5112002" cy="5143500"/>
          </a:xfrm>
          <a:prstGeom prst="parallelogram">
            <a:avLst>
              <a:gd name="adj" fmla="val 716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TextBox 9">
            <a:extLst>
              <a:ext uri="{FF2B5EF4-FFF2-40B4-BE49-F238E27FC236}">
                <a16:creationId xmlns:a16="http://schemas.microsoft.com/office/drawing/2014/main" id="{8A70C53B-7F9C-4C32-80B1-359ABBBA322E}"/>
              </a:ext>
            </a:extLst>
          </p:cNvPr>
          <p:cNvSpPr txBox="1"/>
          <p:nvPr/>
        </p:nvSpPr>
        <p:spPr>
          <a:xfrm>
            <a:off x="377137" y="2743199"/>
            <a:ext cx="2655931" cy="13849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zing and appeal to your Presentations. 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7" name="Text Placeholder 10">
            <a:extLst>
              <a:ext uri="{FF2B5EF4-FFF2-40B4-BE49-F238E27FC236}">
                <a16:creationId xmlns:a16="http://schemas.microsoft.com/office/drawing/2014/main" id="{D37E3C5F-2875-4D89-8AD2-B51945C8ED58}"/>
              </a:ext>
            </a:extLst>
          </p:cNvPr>
          <p:cNvSpPr txBox="1">
            <a:spLocks/>
          </p:cNvSpPr>
          <p:nvPr/>
        </p:nvSpPr>
        <p:spPr>
          <a:xfrm>
            <a:off x="170452" y="628427"/>
            <a:ext cx="3069299" cy="148634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3600" b="1" dirty="0">
                <a:solidFill>
                  <a:srgbClr val="6E4CC2"/>
                </a:solidFill>
                <a:latin typeface="+mj-lt"/>
                <a:cs typeface="Arial" pitchFamily="34" charset="0"/>
              </a:rPr>
              <a:t>Simple Portfolio Presentation</a:t>
            </a:r>
            <a:r>
              <a:rPr lang="en-US" altLang="ko-KR" sz="3600" b="1" dirty="0">
                <a:solidFill>
                  <a:srgbClr val="6E4CC2"/>
                </a:solidFill>
                <a:cs typeface="Arial" pitchFamily="34" charset="0"/>
              </a:rPr>
              <a:t> Designed</a:t>
            </a:r>
            <a:endParaRPr lang="en-US" altLang="ko-KR" sz="3600" b="1" dirty="0">
              <a:solidFill>
                <a:srgbClr val="6E4CC2"/>
              </a:solidFill>
              <a:latin typeface="+mj-lt"/>
              <a:cs typeface="Arial" pitchFamily="34" charset="0"/>
            </a:endParaRPr>
          </a:p>
        </p:txBody>
      </p:sp>
      <p:sp>
        <p:nvSpPr>
          <p:cNvPr id="8" name="TextBox 22">
            <a:extLst>
              <a:ext uri="{FF2B5EF4-FFF2-40B4-BE49-F238E27FC236}">
                <a16:creationId xmlns:a16="http://schemas.microsoft.com/office/drawing/2014/main" id="{90C5F8DD-559D-4843-8143-34C298237A16}"/>
              </a:ext>
            </a:extLst>
          </p:cNvPr>
          <p:cNvSpPr txBox="1"/>
          <p:nvPr/>
        </p:nvSpPr>
        <p:spPr>
          <a:xfrm>
            <a:off x="3861805" y="4798068"/>
            <a:ext cx="1944000" cy="230833"/>
          </a:xfrm>
          <a:prstGeom prst="rect">
            <a:avLst/>
          </a:prstGeom>
          <a:noFill/>
        </p:spPr>
        <p:txBody>
          <a:bodyPr wrap="square" rtlCol="0">
            <a:spAutoFit/>
          </a:bodyPr>
          <a:lstStyle/>
          <a:p>
            <a:pPr algn="ctr"/>
            <a:r>
              <a:rPr lang="en-US" altLang="ko-KR" sz="1400" b="1" i="1" dirty="0">
                <a:solidFill>
                  <a:schemeClr val="bg1"/>
                </a:solidFill>
                <a:latin typeface="Arial" pitchFamily="34" charset="0"/>
                <a:cs typeface="Arial" pitchFamily="34" charset="0"/>
              </a:rPr>
              <a:t>Portfolio Presentation</a:t>
            </a:r>
            <a:endParaRPr lang="ko-KR" altLang="en-US" sz="1400" b="1" i="1" dirty="0">
              <a:solidFill>
                <a:schemeClr val="bg1"/>
              </a:solidFill>
              <a:latin typeface="Arial" pitchFamily="34" charset="0"/>
              <a:cs typeface="Arial" pitchFamily="34" charset="0"/>
            </a:endParaRPr>
          </a:p>
        </p:txBody>
      </p:sp>
      <p:pic>
        <p:nvPicPr>
          <p:cNvPr id="11" name="Marcador de posición de imagen 10"/>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r="26"/>
          <a:stretch>
            <a:fillRect/>
          </a:stretch>
        </p:blipFill>
        <p:spPr>
          <a:xfrm>
            <a:off x="4355000" y="85837"/>
            <a:ext cx="4322613" cy="4971826"/>
          </a:xfrm>
        </p:spPr>
      </p:pic>
    </p:spTree>
    <p:extLst>
      <p:ext uri="{BB962C8B-B14F-4D97-AF65-F5344CB8AC3E}">
        <p14:creationId xmlns:p14="http://schemas.microsoft.com/office/powerpoint/2010/main" val="349652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a:extLst>
              <a:ext uri="{FF2B5EF4-FFF2-40B4-BE49-F238E27FC236}">
                <a16:creationId xmlns:a16="http://schemas.microsoft.com/office/drawing/2014/main" id="{4985F603-6B59-41EA-9BFB-BCFF69ED8745}"/>
              </a:ext>
            </a:extLst>
          </p:cNvPr>
          <p:cNvSpPr>
            <a:spLocks noGrp="1"/>
          </p:cNvSpPr>
          <p:nvPr>
            <p:ph type="pic" sz="quarter" idx="41"/>
          </p:nvPr>
        </p:nvSpPr>
        <p:spPr>
          <a:solidFill>
            <a:srgbClr val="D6BBEB"/>
          </a:solidFill>
        </p:spPr>
      </p:sp>
      <p:grpSp>
        <p:nvGrpSpPr>
          <p:cNvPr id="14" name="Grupo 13">
            <a:extLst>
              <a:ext uri="{FF2B5EF4-FFF2-40B4-BE49-F238E27FC236}">
                <a16:creationId xmlns:a16="http://schemas.microsoft.com/office/drawing/2014/main" id="{EBBBFDA3-0D49-4A13-AAF1-7A33AC9CBFEA}"/>
              </a:ext>
            </a:extLst>
          </p:cNvPr>
          <p:cNvGrpSpPr/>
          <p:nvPr/>
        </p:nvGrpSpPr>
        <p:grpSpPr>
          <a:xfrm>
            <a:off x="3948992" y="417452"/>
            <a:ext cx="5195008" cy="4307024"/>
            <a:chOff x="5080208" y="642796"/>
            <a:chExt cx="6721278" cy="5572408"/>
          </a:xfrm>
        </p:grpSpPr>
        <p:grpSp>
          <p:nvGrpSpPr>
            <p:cNvPr id="15" name="Group 13">
              <a:extLst>
                <a:ext uri="{FF2B5EF4-FFF2-40B4-BE49-F238E27FC236}">
                  <a16:creationId xmlns:a16="http://schemas.microsoft.com/office/drawing/2014/main" id="{6076E4C4-5036-4FD6-984C-8765E4A72C87}"/>
                </a:ext>
              </a:extLst>
            </p:cNvPr>
            <p:cNvGrpSpPr/>
            <p:nvPr/>
          </p:nvGrpSpPr>
          <p:grpSpPr>
            <a:xfrm>
              <a:off x="5080208" y="642796"/>
              <a:ext cx="6721278" cy="5572408"/>
              <a:chOff x="5080208" y="642796"/>
              <a:chExt cx="6721278" cy="5572408"/>
            </a:xfrm>
          </p:grpSpPr>
          <p:sp>
            <p:nvSpPr>
              <p:cNvPr id="18" name="Frame 3">
                <a:extLst>
                  <a:ext uri="{FF2B5EF4-FFF2-40B4-BE49-F238E27FC236}">
                    <a16:creationId xmlns:a16="http://schemas.microsoft.com/office/drawing/2014/main" id="{DAB3C578-654E-4F58-AD31-75047CFDEC9A}"/>
                  </a:ext>
                </a:extLst>
              </p:cNvPr>
              <p:cNvSpPr/>
              <p:nvPr/>
            </p:nvSpPr>
            <p:spPr>
              <a:xfrm>
                <a:off x="5654642" y="642796"/>
                <a:ext cx="5572410" cy="5572408"/>
              </a:xfrm>
              <a:prstGeom prst="frame">
                <a:avLst>
                  <a:gd name="adj1" fmla="val 844"/>
                </a:avLst>
              </a:prstGeom>
              <a:solidFill>
                <a:srgbClr val="E610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nvGrpSpPr>
              <p:cNvPr id="19" name="Group 8">
                <a:extLst>
                  <a:ext uri="{FF2B5EF4-FFF2-40B4-BE49-F238E27FC236}">
                    <a16:creationId xmlns:a16="http://schemas.microsoft.com/office/drawing/2014/main" id="{F56D751A-DED7-4083-B1FB-F26ACB943B2B}"/>
                  </a:ext>
                </a:extLst>
              </p:cNvPr>
              <p:cNvGrpSpPr/>
              <p:nvPr/>
            </p:nvGrpSpPr>
            <p:grpSpPr>
              <a:xfrm>
                <a:off x="5080208" y="912892"/>
                <a:ext cx="1148868" cy="1050202"/>
                <a:chOff x="5080208" y="914399"/>
                <a:chExt cx="1148868" cy="1050202"/>
              </a:xfrm>
            </p:grpSpPr>
            <p:sp>
              <p:nvSpPr>
                <p:cNvPr id="23" name="Rectangle 7">
                  <a:extLst>
                    <a:ext uri="{FF2B5EF4-FFF2-40B4-BE49-F238E27FC236}">
                      <a16:creationId xmlns:a16="http://schemas.microsoft.com/office/drawing/2014/main" id="{8287B8D3-C9D3-463A-A978-9BE502B2304B}"/>
                    </a:ext>
                  </a:extLst>
                </p:cNvPr>
                <p:cNvSpPr/>
                <p:nvPr/>
              </p:nvSpPr>
              <p:spPr>
                <a:xfrm>
                  <a:off x="5080208" y="914399"/>
                  <a:ext cx="1148868" cy="105020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4" name="Freeform: Shape 6">
                  <a:extLst>
                    <a:ext uri="{FF2B5EF4-FFF2-40B4-BE49-F238E27FC236}">
                      <a16:creationId xmlns:a16="http://schemas.microsoft.com/office/drawing/2014/main" id="{9297BE85-38FD-43F7-9D7C-144948F0714E}"/>
                    </a:ext>
                  </a:extLst>
                </p:cNvPr>
                <p:cNvSpPr/>
                <p:nvPr/>
              </p:nvSpPr>
              <p:spPr>
                <a:xfrm>
                  <a:off x="5208178" y="1088336"/>
                  <a:ext cx="892929" cy="702329"/>
                </a:xfrm>
                <a:custGeom>
                  <a:avLst/>
                  <a:gdLst/>
                  <a:ahLst/>
                  <a:cxnLst/>
                  <a:rect l="l" t="t" r="r" b="b"/>
                  <a:pathLst>
                    <a:path w="460177" h="361950">
                      <a:moveTo>
                        <a:pt x="427435" y="0"/>
                      </a:moveTo>
                      <a:lnTo>
                        <a:pt x="460177" y="69056"/>
                      </a:lnTo>
                      <a:cubicBezTo>
                        <a:pt x="426839" y="80169"/>
                        <a:pt x="402928" y="95647"/>
                        <a:pt x="388442" y="115491"/>
                      </a:cubicBezTo>
                      <a:cubicBezTo>
                        <a:pt x="373956" y="135335"/>
                        <a:pt x="366316" y="161727"/>
                        <a:pt x="365522" y="194667"/>
                      </a:cubicBezTo>
                      <a:lnTo>
                        <a:pt x="446485" y="194667"/>
                      </a:lnTo>
                      <a:lnTo>
                        <a:pt x="446485" y="361950"/>
                      </a:lnTo>
                      <a:lnTo>
                        <a:pt x="279202" y="361950"/>
                      </a:lnTo>
                      <a:lnTo>
                        <a:pt x="279202" y="242292"/>
                      </a:lnTo>
                      <a:cubicBezTo>
                        <a:pt x="279202" y="193477"/>
                        <a:pt x="283468" y="155178"/>
                        <a:pt x="292001" y="127397"/>
                      </a:cubicBezTo>
                      <a:cubicBezTo>
                        <a:pt x="300534" y="99616"/>
                        <a:pt x="316409" y="74613"/>
                        <a:pt x="339626" y="52388"/>
                      </a:cubicBezTo>
                      <a:cubicBezTo>
                        <a:pt x="362843" y="30163"/>
                        <a:pt x="392113" y="12700"/>
                        <a:pt x="427435" y="0"/>
                      </a:cubicBezTo>
                      <a:close/>
                      <a:moveTo>
                        <a:pt x="148233" y="0"/>
                      </a:moveTo>
                      <a:lnTo>
                        <a:pt x="180975" y="69056"/>
                      </a:lnTo>
                      <a:cubicBezTo>
                        <a:pt x="147638" y="80169"/>
                        <a:pt x="123726" y="95647"/>
                        <a:pt x="109240" y="115491"/>
                      </a:cubicBezTo>
                      <a:cubicBezTo>
                        <a:pt x="94754" y="135335"/>
                        <a:pt x="87114" y="161727"/>
                        <a:pt x="86321" y="194667"/>
                      </a:cubicBezTo>
                      <a:lnTo>
                        <a:pt x="167283" y="194667"/>
                      </a:lnTo>
                      <a:lnTo>
                        <a:pt x="167283" y="361950"/>
                      </a:lnTo>
                      <a:lnTo>
                        <a:pt x="0" y="361950"/>
                      </a:lnTo>
                      <a:lnTo>
                        <a:pt x="0" y="242292"/>
                      </a:lnTo>
                      <a:cubicBezTo>
                        <a:pt x="0" y="193874"/>
                        <a:pt x="4267" y="155674"/>
                        <a:pt x="12800" y="127695"/>
                      </a:cubicBezTo>
                      <a:cubicBezTo>
                        <a:pt x="21332" y="99715"/>
                        <a:pt x="37108" y="74613"/>
                        <a:pt x="60127" y="52388"/>
                      </a:cubicBezTo>
                      <a:cubicBezTo>
                        <a:pt x="83146" y="30163"/>
                        <a:pt x="112514" y="12700"/>
                        <a:pt x="148233" y="0"/>
                      </a:cubicBezTo>
                      <a:close/>
                    </a:path>
                  </a:pathLst>
                </a:custGeom>
                <a:solidFill>
                  <a:srgbClr val="E610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grpSp>
            <p:nvGrpSpPr>
              <p:cNvPr id="20" name="Group 9">
                <a:extLst>
                  <a:ext uri="{FF2B5EF4-FFF2-40B4-BE49-F238E27FC236}">
                    <a16:creationId xmlns:a16="http://schemas.microsoft.com/office/drawing/2014/main" id="{530685F0-9F56-4D34-85F0-BCAEA7F99885}"/>
                  </a:ext>
                </a:extLst>
              </p:cNvPr>
              <p:cNvGrpSpPr/>
              <p:nvPr/>
            </p:nvGrpSpPr>
            <p:grpSpPr>
              <a:xfrm rot="10800000">
                <a:off x="10652618" y="4894907"/>
                <a:ext cx="1148868" cy="1050202"/>
                <a:chOff x="5080208" y="914399"/>
                <a:chExt cx="1148868" cy="1050202"/>
              </a:xfrm>
            </p:grpSpPr>
            <p:sp>
              <p:nvSpPr>
                <p:cNvPr id="21" name="Rectangle 10">
                  <a:extLst>
                    <a:ext uri="{FF2B5EF4-FFF2-40B4-BE49-F238E27FC236}">
                      <a16:creationId xmlns:a16="http://schemas.microsoft.com/office/drawing/2014/main" id="{AC4B96FC-1737-4B45-8504-C08B87796CCD}"/>
                    </a:ext>
                  </a:extLst>
                </p:cNvPr>
                <p:cNvSpPr/>
                <p:nvPr/>
              </p:nvSpPr>
              <p:spPr>
                <a:xfrm>
                  <a:off x="5080208" y="914399"/>
                  <a:ext cx="1148868" cy="105020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2" name="Freeform: Shape 11">
                  <a:extLst>
                    <a:ext uri="{FF2B5EF4-FFF2-40B4-BE49-F238E27FC236}">
                      <a16:creationId xmlns:a16="http://schemas.microsoft.com/office/drawing/2014/main" id="{AA9B8C14-1342-42D6-A6F2-6F3CABC08F0B}"/>
                    </a:ext>
                  </a:extLst>
                </p:cNvPr>
                <p:cNvSpPr/>
                <p:nvPr/>
              </p:nvSpPr>
              <p:spPr>
                <a:xfrm>
                  <a:off x="5208178" y="1088336"/>
                  <a:ext cx="892929" cy="702329"/>
                </a:xfrm>
                <a:custGeom>
                  <a:avLst/>
                  <a:gdLst/>
                  <a:ahLst/>
                  <a:cxnLst/>
                  <a:rect l="l" t="t" r="r" b="b"/>
                  <a:pathLst>
                    <a:path w="460177" h="361950">
                      <a:moveTo>
                        <a:pt x="427435" y="0"/>
                      </a:moveTo>
                      <a:lnTo>
                        <a:pt x="460177" y="69056"/>
                      </a:lnTo>
                      <a:cubicBezTo>
                        <a:pt x="426839" y="80169"/>
                        <a:pt x="402928" y="95647"/>
                        <a:pt x="388442" y="115491"/>
                      </a:cubicBezTo>
                      <a:cubicBezTo>
                        <a:pt x="373956" y="135335"/>
                        <a:pt x="366316" y="161727"/>
                        <a:pt x="365522" y="194667"/>
                      </a:cubicBezTo>
                      <a:lnTo>
                        <a:pt x="446485" y="194667"/>
                      </a:lnTo>
                      <a:lnTo>
                        <a:pt x="446485" y="361950"/>
                      </a:lnTo>
                      <a:lnTo>
                        <a:pt x="279202" y="361950"/>
                      </a:lnTo>
                      <a:lnTo>
                        <a:pt x="279202" y="242292"/>
                      </a:lnTo>
                      <a:cubicBezTo>
                        <a:pt x="279202" y="193477"/>
                        <a:pt x="283468" y="155178"/>
                        <a:pt x="292001" y="127397"/>
                      </a:cubicBezTo>
                      <a:cubicBezTo>
                        <a:pt x="300534" y="99616"/>
                        <a:pt x="316409" y="74613"/>
                        <a:pt x="339626" y="52388"/>
                      </a:cubicBezTo>
                      <a:cubicBezTo>
                        <a:pt x="362843" y="30163"/>
                        <a:pt x="392113" y="12700"/>
                        <a:pt x="427435" y="0"/>
                      </a:cubicBezTo>
                      <a:close/>
                      <a:moveTo>
                        <a:pt x="148233" y="0"/>
                      </a:moveTo>
                      <a:lnTo>
                        <a:pt x="180975" y="69056"/>
                      </a:lnTo>
                      <a:cubicBezTo>
                        <a:pt x="147638" y="80169"/>
                        <a:pt x="123726" y="95647"/>
                        <a:pt x="109240" y="115491"/>
                      </a:cubicBezTo>
                      <a:cubicBezTo>
                        <a:pt x="94754" y="135335"/>
                        <a:pt x="87114" y="161727"/>
                        <a:pt x="86321" y="194667"/>
                      </a:cubicBezTo>
                      <a:lnTo>
                        <a:pt x="167283" y="194667"/>
                      </a:lnTo>
                      <a:lnTo>
                        <a:pt x="167283" y="361950"/>
                      </a:lnTo>
                      <a:lnTo>
                        <a:pt x="0" y="361950"/>
                      </a:lnTo>
                      <a:lnTo>
                        <a:pt x="0" y="242292"/>
                      </a:lnTo>
                      <a:cubicBezTo>
                        <a:pt x="0" y="193874"/>
                        <a:pt x="4267" y="155674"/>
                        <a:pt x="12800" y="127695"/>
                      </a:cubicBezTo>
                      <a:cubicBezTo>
                        <a:pt x="21332" y="99715"/>
                        <a:pt x="37108" y="74613"/>
                        <a:pt x="60127" y="52388"/>
                      </a:cubicBezTo>
                      <a:cubicBezTo>
                        <a:pt x="83146" y="30163"/>
                        <a:pt x="112514" y="12700"/>
                        <a:pt x="148233" y="0"/>
                      </a:cubicBezTo>
                      <a:close/>
                    </a:path>
                  </a:pathLst>
                </a:custGeom>
                <a:solidFill>
                  <a:srgbClr val="E610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grpSp>
        <p:sp>
          <p:nvSpPr>
            <p:cNvPr id="16" name="TextBox 14">
              <a:extLst>
                <a:ext uri="{FF2B5EF4-FFF2-40B4-BE49-F238E27FC236}">
                  <a16:creationId xmlns:a16="http://schemas.microsoft.com/office/drawing/2014/main" id="{F49E14A7-4876-4FA9-9658-8BFDA8F89E7B}"/>
                </a:ext>
              </a:extLst>
            </p:cNvPr>
            <p:cNvSpPr txBox="1"/>
            <p:nvPr/>
          </p:nvSpPr>
          <p:spPr>
            <a:xfrm>
              <a:off x="6815747" y="1086829"/>
              <a:ext cx="3310877" cy="2062103"/>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ko-KR" sz="2400" b="0" i="0" u="none" strike="noStrike" kern="1200" cap="none" spc="0" normalizeH="0" baseline="0" noProof="0" dirty="0">
                  <a:ln>
                    <a:noFill/>
                  </a:ln>
                  <a:solidFill>
                    <a:srgbClr val="E6106D"/>
                  </a:solidFill>
                  <a:effectLst/>
                  <a:uLnTx/>
                  <a:uFillTx/>
                  <a:cs typeface="Arial" pitchFamily="34" charset="0"/>
                </a:rPr>
                <a:t>ALLPPT</a:t>
              </a:r>
              <a:r>
                <a:rPr kumimoji="0" lang="en-GB" altLang="ko-KR" sz="2400" b="0" i="0" u="none" strike="noStrike" kern="1200" cap="none" spc="0" normalizeH="0" baseline="0" noProof="0" dirty="0">
                  <a:ln>
                    <a:noFill/>
                  </a:ln>
                  <a:solidFill>
                    <a:prstClr val="black"/>
                  </a:solidFill>
                  <a:effectLst/>
                  <a:uLnTx/>
                  <a:uFillTx/>
                  <a:cs typeface="Arial" pitchFamily="34" charset="0"/>
                </a:rPr>
                <a:t> Layout</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ko-KR" sz="2400" b="0" i="0" u="none" strike="noStrike" kern="1200" cap="none" spc="0" normalizeH="0" baseline="0" noProof="0" dirty="0">
                  <a:ln>
                    <a:noFill/>
                  </a:ln>
                  <a:solidFill>
                    <a:prstClr val="black"/>
                  </a:solidFill>
                  <a:effectLst/>
                  <a:uLnTx/>
                  <a:uFillTx/>
                  <a:cs typeface="Arial" pitchFamily="34" charset="0"/>
                </a:rPr>
                <a:t>Clean </a:t>
              </a:r>
              <a:r>
                <a:rPr kumimoji="0" lang="en-GB" altLang="ko-KR" sz="2400" b="0" i="0" u="none" strike="noStrike" kern="1200" cap="none" spc="0" normalizeH="0" baseline="0" noProof="0" dirty="0">
                  <a:ln>
                    <a:noFill/>
                  </a:ln>
                  <a:solidFill>
                    <a:srgbClr val="E6106D"/>
                  </a:solidFill>
                  <a:effectLst/>
                  <a:uLnTx/>
                  <a:uFillTx/>
                  <a:cs typeface="Arial" pitchFamily="34" charset="0"/>
                </a:rPr>
                <a:t>Text Slide </a:t>
              </a:r>
            </a:p>
            <a:p>
              <a:pPr marL="0" marR="0" lvl="0" indent="0" defTabSz="914400" eaLnBrk="1" fontAlgn="auto" latinLnBrk="0" hangingPunct="1">
                <a:lnSpc>
                  <a:spcPct val="100000"/>
                </a:lnSpc>
                <a:spcBef>
                  <a:spcPts val="0"/>
                </a:spcBef>
                <a:spcAft>
                  <a:spcPts val="0"/>
                </a:spcAft>
                <a:buClrTx/>
                <a:buSzTx/>
                <a:buFontTx/>
                <a:buNone/>
                <a:tabLst/>
                <a:defRPr/>
              </a:pPr>
              <a:r>
                <a:rPr kumimoji="0" lang="en-GB" altLang="ko-KR" sz="2400" b="0" i="0" u="none" strike="noStrike" kern="1200" cap="none" spc="0" normalizeH="0" baseline="0" noProof="0" dirty="0">
                  <a:ln>
                    <a:noFill/>
                  </a:ln>
                  <a:solidFill>
                    <a:prstClr val="black"/>
                  </a:solidFill>
                  <a:effectLst/>
                  <a:uLnTx/>
                  <a:uFillTx/>
                  <a:cs typeface="Arial" pitchFamily="34" charset="0"/>
                </a:rPr>
                <a:t>for your Presentation</a:t>
              </a:r>
              <a:endParaRPr kumimoji="0" lang="ko-KR" altLang="en-US" sz="2400" b="0" i="0" u="none" strike="noStrike" kern="1200" cap="none" spc="0" normalizeH="0" baseline="0" noProof="0" dirty="0">
                <a:ln>
                  <a:noFill/>
                </a:ln>
                <a:solidFill>
                  <a:prstClr val="black"/>
                </a:solidFill>
                <a:effectLst/>
                <a:uLnTx/>
                <a:uFillTx/>
                <a:cs typeface="Arial" pitchFamily="34" charset="0"/>
              </a:endParaRPr>
            </a:p>
          </p:txBody>
        </p:sp>
        <p:sp>
          <p:nvSpPr>
            <p:cNvPr id="17" name="TextBox 15">
              <a:extLst>
                <a:ext uri="{FF2B5EF4-FFF2-40B4-BE49-F238E27FC236}">
                  <a16:creationId xmlns:a16="http://schemas.microsoft.com/office/drawing/2014/main" id="{91B222AB-3AA8-4508-A369-0436BBAF6266}"/>
                </a:ext>
              </a:extLst>
            </p:cNvPr>
            <p:cNvSpPr txBox="1"/>
            <p:nvPr/>
          </p:nvSpPr>
          <p:spPr>
            <a:xfrm>
              <a:off x="6803510" y="3226408"/>
              <a:ext cx="3721138" cy="29864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cs typeface="Arial" pitchFamily="34" charset="0"/>
                </a:rPr>
                <a:t>You can simply impress your audience and add a unique zing and appeal to your Presentations. Get a modern PowerPoint  Presentation that is beautifully designed. I hope and I believe that</a:t>
              </a:r>
            </a:p>
          </p:txBody>
        </p:sp>
      </p:grpSp>
      <p:pic>
        <p:nvPicPr>
          <p:cNvPr id="13316" name="Picture 4" descr="Bts Png Pack - Quien Es El Mas Sexy De Bts Clipart - Large Size Png Image -  Pi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4" y="115747"/>
            <a:ext cx="3862289" cy="502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7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7">
            <a:extLst>
              <a:ext uri="{FF2B5EF4-FFF2-40B4-BE49-F238E27FC236}">
                <a16:creationId xmlns:a16="http://schemas.microsoft.com/office/drawing/2014/main" id="{84C25398-7BFC-4DD7-8B63-88A6B3515793}"/>
              </a:ext>
            </a:extLst>
          </p:cNvPr>
          <p:cNvSpPr/>
          <p:nvPr/>
        </p:nvSpPr>
        <p:spPr>
          <a:xfrm>
            <a:off x="470264" y="1997702"/>
            <a:ext cx="8278201" cy="124406"/>
          </a:xfrm>
          <a:custGeom>
            <a:avLst/>
            <a:gdLst/>
            <a:ahLst/>
            <a:cxnLst/>
            <a:rect l="l" t="t" r="r" b="b"/>
            <a:pathLst>
              <a:path w="8352928" h="576064">
                <a:moveTo>
                  <a:pt x="0" y="0"/>
                </a:moveTo>
                <a:lnTo>
                  <a:pt x="7704856" y="0"/>
                </a:lnTo>
                <a:lnTo>
                  <a:pt x="7776864" y="0"/>
                </a:lnTo>
                <a:lnTo>
                  <a:pt x="8208912" y="0"/>
                </a:lnTo>
                <a:lnTo>
                  <a:pt x="8352928" y="288032"/>
                </a:lnTo>
                <a:lnTo>
                  <a:pt x="8208912" y="576064"/>
                </a:lnTo>
                <a:lnTo>
                  <a:pt x="7776864" y="576064"/>
                </a:lnTo>
                <a:lnTo>
                  <a:pt x="7704856" y="576064"/>
                </a:lnTo>
                <a:lnTo>
                  <a:pt x="0" y="576064"/>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 name="그림 개체 틀 2">
            <a:extLst>
              <a:ext uri="{FF2B5EF4-FFF2-40B4-BE49-F238E27FC236}">
                <a16:creationId xmlns:a16="http://schemas.microsoft.com/office/drawing/2014/main" id="{521EEB81-EFC0-4727-9464-3381480FC37E}"/>
              </a:ext>
            </a:extLst>
          </p:cNvPr>
          <p:cNvSpPr txBox="1">
            <a:spLocks/>
          </p:cNvSpPr>
          <p:nvPr/>
        </p:nvSpPr>
        <p:spPr>
          <a:xfrm>
            <a:off x="830045" y="1357904"/>
            <a:ext cx="1404000" cy="1404000"/>
          </a:xfrm>
          <a:prstGeom prst="ellipse">
            <a:avLst/>
          </a:prstGeom>
          <a:solidFill>
            <a:sysClr val="window" lastClr="FFFFFF"/>
          </a:solidFill>
          <a:ln w="50800">
            <a:solidFill>
              <a:srgbClr val="E6106D"/>
            </a:solidFill>
          </a:ln>
          <a:effectLst>
            <a:innerShdw blurRad="114300">
              <a:sysClr val="window" lastClr="FFFFFF"/>
            </a:innerShdw>
          </a:effectLst>
        </p:spPr>
        <p:txBody>
          <a:bodyPr anchor="ct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200" b="0" i="0" u="none" strike="noStrike" kern="0" cap="none" spc="0" normalizeH="0" baseline="0" noProof="0" dirty="0">
                <a:ln>
                  <a:noFill/>
                </a:ln>
                <a:solidFill>
                  <a:srgbClr val="000000"/>
                </a:solidFill>
                <a:effectLst/>
                <a:uLnTx/>
                <a:uFillTx/>
                <a:latin typeface="Arial"/>
                <a:cs typeface="Arial"/>
                <a:sym typeface="Arial"/>
              </a:rPr>
              <a:t>Place Your Picture Here</a:t>
            </a:r>
            <a:endParaRPr kumimoji="0" lang="ko-KR" alt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그림 개체 틀 2">
            <a:extLst>
              <a:ext uri="{FF2B5EF4-FFF2-40B4-BE49-F238E27FC236}">
                <a16:creationId xmlns:a16="http://schemas.microsoft.com/office/drawing/2014/main" id="{9C2B0A59-7182-4D2A-B902-B194B2F85355}"/>
              </a:ext>
            </a:extLst>
          </p:cNvPr>
          <p:cNvSpPr txBox="1">
            <a:spLocks/>
          </p:cNvSpPr>
          <p:nvPr/>
        </p:nvSpPr>
        <p:spPr>
          <a:xfrm>
            <a:off x="6894774" y="1357904"/>
            <a:ext cx="1404000" cy="1404000"/>
          </a:xfrm>
          <a:prstGeom prst="ellipse">
            <a:avLst/>
          </a:prstGeom>
          <a:solidFill>
            <a:sysClr val="window" lastClr="FFFFFF"/>
          </a:solidFill>
          <a:ln w="50800">
            <a:solidFill>
              <a:srgbClr val="2C2C2C"/>
            </a:solidFill>
          </a:ln>
          <a:effectLst>
            <a:innerShdw blurRad="114300">
              <a:sysClr val="window" lastClr="FFFFFF"/>
            </a:innerShdw>
          </a:effectLst>
        </p:spPr>
        <p:txBody>
          <a:bodyPr anchor="ct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200" b="0" i="0" u="none" strike="noStrike" kern="0" cap="none" spc="0" normalizeH="0" baseline="0" noProof="0" dirty="0">
                <a:ln>
                  <a:noFill/>
                </a:ln>
                <a:solidFill>
                  <a:srgbClr val="000000"/>
                </a:solidFill>
                <a:effectLst/>
                <a:uLnTx/>
                <a:uFillTx/>
                <a:latin typeface="Arial"/>
                <a:cs typeface="Arial"/>
                <a:sym typeface="Arial"/>
              </a:rPr>
              <a:t>Place Your Picture Here</a:t>
            </a:r>
            <a:endParaRPr kumimoji="0" lang="ko-KR" alt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그림 개체 틀 2">
            <a:extLst>
              <a:ext uri="{FF2B5EF4-FFF2-40B4-BE49-F238E27FC236}">
                <a16:creationId xmlns:a16="http://schemas.microsoft.com/office/drawing/2014/main" id="{211654D1-0E99-4DCA-88A7-40EE0226A81D}"/>
              </a:ext>
            </a:extLst>
          </p:cNvPr>
          <p:cNvSpPr txBox="1">
            <a:spLocks/>
          </p:cNvSpPr>
          <p:nvPr/>
        </p:nvSpPr>
        <p:spPr>
          <a:xfrm>
            <a:off x="4873197" y="1357904"/>
            <a:ext cx="1404000" cy="1404000"/>
          </a:xfrm>
          <a:prstGeom prst="ellipse">
            <a:avLst/>
          </a:prstGeom>
          <a:solidFill>
            <a:sysClr val="window" lastClr="FFFFFF"/>
          </a:solidFill>
          <a:ln w="50800">
            <a:solidFill>
              <a:srgbClr val="E6106D"/>
            </a:solidFill>
          </a:ln>
          <a:effectLst>
            <a:innerShdw blurRad="114300">
              <a:sysClr val="window" lastClr="FFFFFF"/>
            </a:innerShdw>
          </a:effectLst>
        </p:spPr>
        <p:txBody>
          <a:bodyPr anchor="ct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200" b="0" i="0" u="none" strike="noStrike" kern="0" cap="none" spc="0" normalizeH="0" baseline="0" noProof="0" dirty="0">
                <a:ln>
                  <a:noFill/>
                </a:ln>
                <a:solidFill>
                  <a:srgbClr val="000000"/>
                </a:solidFill>
                <a:effectLst/>
                <a:uLnTx/>
                <a:uFillTx/>
                <a:latin typeface="Arial"/>
                <a:cs typeface="Arial"/>
                <a:sym typeface="Arial"/>
              </a:rPr>
              <a:t>Place Your Picture Here</a:t>
            </a:r>
            <a:endParaRPr kumimoji="0" lang="ko-KR" alt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그림 개체 틀 2">
            <a:extLst>
              <a:ext uri="{FF2B5EF4-FFF2-40B4-BE49-F238E27FC236}">
                <a16:creationId xmlns:a16="http://schemas.microsoft.com/office/drawing/2014/main" id="{27FDB96E-9892-4DB7-9DEF-63C20D3C3F98}"/>
              </a:ext>
            </a:extLst>
          </p:cNvPr>
          <p:cNvSpPr txBox="1">
            <a:spLocks/>
          </p:cNvSpPr>
          <p:nvPr/>
        </p:nvSpPr>
        <p:spPr>
          <a:xfrm>
            <a:off x="2851621" y="1357904"/>
            <a:ext cx="1404000" cy="1404000"/>
          </a:xfrm>
          <a:prstGeom prst="ellipse">
            <a:avLst/>
          </a:prstGeom>
          <a:solidFill>
            <a:sysClr val="window" lastClr="FFFFFF"/>
          </a:solidFill>
          <a:ln w="50800">
            <a:solidFill>
              <a:srgbClr val="2C2C2C"/>
            </a:solidFill>
          </a:ln>
          <a:effectLst>
            <a:innerShdw blurRad="114300">
              <a:sysClr val="window" lastClr="FFFFFF"/>
            </a:innerShdw>
          </a:effectLst>
        </p:spPr>
        <p:txBody>
          <a:bodyPr anchor="ct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1200" b="0" i="0" u="none" strike="noStrike" kern="0" cap="none" spc="0" normalizeH="0" baseline="0" noProof="0" dirty="0">
                <a:ln>
                  <a:noFill/>
                </a:ln>
                <a:solidFill>
                  <a:srgbClr val="000000"/>
                </a:solidFill>
                <a:effectLst/>
                <a:uLnTx/>
                <a:uFillTx/>
                <a:latin typeface="Arial"/>
                <a:cs typeface="Arial"/>
                <a:sym typeface="Arial"/>
              </a:rPr>
              <a:t>Place Your Picture Here</a:t>
            </a:r>
            <a:endParaRPr kumimoji="0" lang="ko-KR" alt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Text Placeholder 9">
            <a:extLst>
              <a:ext uri="{FF2B5EF4-FFF2-40B4-BE49-F238E27FC236}">
                <a16:creationId xmlns:a16="http://schemas.microsoft.com/office/drawing/2014/main" id="{DDE8FAAE-E3F4-45A8-8C17-0EFC0DCE1D0A}"/>
              </a:ext>
            </a:extLst>
          </p:cNvPr>
          <p:cNvSpPr txBox="1">
            <a:spLocks/>
          </p:cNvSpPr>
          <p:nvPr/>
        </p:nvSpPr>
        <p:spPr>
          <a:xfrm>
            <a:off x="242648" y="242464"/>
            <a:ext cx="8679898" cy="543185"/>
          </a:xfrm>
          <a:prstGeom prst="rect">
            <a:avLst/>
          </a:prstGeom>
        </p:spPr>
        <p:txBody>
          <a:bodyPr anchor="ct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5400" b="0" i="0" u="none" strike="noStrike" cap="none" baseline="0">
                <a:solidFill>
                  <a:schemeClr val="accent1"/>
                </a:solidFill>
                <a:latin typeface="+mj-lt"/>
                <a:ea typeface="Arial"/>
                <a:cs typeface="Arial"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5400" b="0" i="0" u="none" strike="noStrike" kern="0" cap="none" spc="0" normalizeH="0" baseline="0" noProof="0" dirty="0">
                <a:ln>
                  <a:noFill/>
                </a:ln>
                <a:solidFill>
                  <a:schemeClr val="bg1"/>
                </a:solidFill>
                <a:effectLst/>
                <a:uLnTx/>
                <a:uFillTx/>
                <a:latin typeface="Arial"/>
                <a:cs typeface="Arial" pitchFamily="34" charset="0"/>
                <a:sym typeface="Arial"/>
              </a:rPr>
              <a:t>BASIC LAYOUT</a:t>
            </a:r>
          </a:p>
        </p:txBody>
      </p:sp>
      <p:grpSp>
        <p:nvGrpSpPr>
          <p:cNvPr id="23" name="Grupo 22"/>
          <p:cNvGrpSpPr/>
          <p:nvPr/>
        </p:nvGrpSpPr>
        <p:grpSpPr>
          <a:xfrm>
            <a:off x="2667491" y="2923473"/>
            <a:ext cx="3883745" cy="2100967"/>
            <a:chOff x="2158367" y="1014425"/>
            <a:chExt cx="4049713" cy="2190750"/>
          </a:xfrm>
          <a:solidFill>
            <a:srgbClr val="E6106D"/>
          </a:solidFill>
        </p:grpSpPr>
        <p:sp>
          <p:nvSpPr>
            <p:cNvPr id="24" name="Freeform 17"/>
            <p:cNvSpPr>
              <a:spLocks/>
            </p:cNvSpPr>
            <p:nvPr/>
          </p:nvSpPr>
          <p:spPr bwMode="auto">
            <a:xfrm>
              <a:off x="2855280" y="1014425"/>
              <a:ext cx="2674938" cy="2124075"/>
            </a:xfrm>
            <a:custGeom>
              <a:avLst/>
              <a:gdLst>
                <a:gd name="T0" fmla="*/ 11 w 834"/>
                <a:gd name="T1" fmla="*/ 164 h 660"/>
                <a:gd name="T2" fmla="*/ 62 w 834"/>
                <a:gd name="T3" fmla="*/ 125 h 660"/>
                <a:gd name="T4" fmla="*/ 64 w 834"/>
                <a:gd name="T5" fmla="*/ 76 h 660"/>
                <a:gd name="T6" fmla="*/ 62 w 834"/>
                <a:gd name="T7" fmla="*/ 12 h 660"/>
                <a:gd name="T8" fmla="*/ 112 w 834"/>
                <a:gd name="T9" fmla="*/ 0 h 660"/>
                <a:gd name="T10" fmla="*/ 146 w 834"/>
                <a:gd name="T11" fmla="*/ 72 h 660"/>
                <a:gd name="T12" fmla="*/ 137 w 834"/>
                <a:gd name="T13" fmla="*/ 130 h 660"/>
                <a:gd name="T14" fmla="*/ 186 w 834"/>
                <a:gd name="T15" fmla="*/ 201 h 660"/>
                <a:gd name="T16" fmla="*/ 191 w 834"/>
                <a:gd name="T17" fmla="*/ 176 h 660"/>
                <a:gd name="T18" fmla="*/ 245 w 834"/>
                <a:gd name="T19" fmla="*/ 109 h 660"/>
                <a:gd name="T20" fmla="*/ 232 w 834"/>
                <a:gd name="T21" fmla="*/ 64 h 660"/>
                <a:gd name="T22" fmla="*/ 309 w 834"/>
                <a:gd name="T23" fmla="*/ 49 h 660"/>
                <a:gd name="T24" fmla="*/ 302 w 834"/>
                <a:gd name="T25" fmla="*/ 103 h 660"/>
                <a:gd name="T26" fmla="*/ 353 w 834"/>
                <a:gd name="T27" fmla="*/ 145 h 660"/>
                <a:gd name="T28" fmla="*/ 392 w 834"/>
                <a:gd name="T29" fmla="*/ 135 h 660"/>
                <a:gd name="T30" fmla="*/ 370 w 834"/>
                <a:gd name="T31" fmla="*/ 58 h 660"/>
                <a:gd name="T32" fmla="*/ 449 w 834"/>
                <a:gd name="T33" fmla="*/ 73 h 660"/>
                <a:gd name="T34" fmla="*/ 450 w 834"/>
                <a:gd name="T35" fmla="*/ 149 h 660"/>
                <a:gd name="T36" fmla="*/ 495 w 834"/>
                <a:gd name="T37" fmla="*/ 171 h 660"/>
                <a:gd name="T38" fmla="*/ 546 w 834"/>
                <a:gd name="T39" fmla="*/ 133 h 660"/>
                <a:gd name="T40" fmla="*/ 530 w 834"/>
                <a:gd name="T41" fmla="*/ 78 h 660"/>
                <a:gd name="T42" fmla="*/ 608 w 834"/>
                <a:gd name="T43" fmla="*/ 51 h 660"/>
                <a:gd name="T44" fmla="*/ 598 w 834"/>
                <a:gd name="T45" fmla="*/ 130 h 660"/>
                <a:gd name="T46" fmla="*/ 646 w 834"/>
                <a:gd name="T47" fmla="*/ 159 h 660"/>
                <a:gd name="T48" fmla="*/ 694 w 834"/>
                <a:gd name="T49" fmla="*/ 52 h 660"/>
                <a:gd name="T50" fmla="*/ 749 w 834"/>
                <a:gd name="T51" fmla="*/ 82 h 660"/>
                <a:gd name="T52" fmla="*/ 823 w 834"/>
                <a:gd name="T53" fmla="*/ 171 h 660"/>
                <a:gd name="T54" fmla="*/ 812 w 834"/>
                <a:gd name="T55" fmla="*/ 353 h 660"/>
                <a:gd name="T56" fmla="*/ 778 w 834"/>
                <a:gd name="T57" fmla="*/ 629 h 660"/>
                <a:gd name="T58" fmla="*/ 718 w 834"/>
                <a:gd name="T59" fmla="*/ 645 h 660"/>
                <a:gd name="T60" fmla="*/ 702 w 834"/>
                <a:gd name="T61" fmla="*/ 574 h 660"/>
                <a:gd name="T62" fmla="*/ 642 w 834"/>
                <a:gd name="T63" fmla="*/ 343 h 660"/>
                <a:gd name="T64" fmla="*/ 611 w 834"/>
                <a:gd name="T65" fmla="*/ 580 h 660"/>
                <a:gd name="T66" fmla="*/ 612 w 834"/>
                <a:gd name="T67" fmla="*/ 627 h 660"/>
                <a:gd name="T68" fmla="*/ 572 w 834"/>
                <a:gd name="T69" fmla="*/ 625 h 660"/>
                <a:gd name="T70" fmla="*/ 548 w 834"/>
                <a:gd name="T71" fmla="*/ 585 h 660"/>
                <a:gd name="T72" fmla="*/ 535 w 834"/>
                <a:gd name="T73" fmla="*/ 552 h 660"/>
                <a:gd name="T74" fmla="*/ 493 w 834"/>
                <a:gd name="T75" fmla="*/ 319 h 660"/>
                <a:gd name="T76" fmla="*/ 474 w 834"/>
                <a:gd name="T77" fmla="*/ 376 h 660"/>
                <a:gd name="T78" fmla="*/ 444 w 834"/>
                <a:gd name="T79" fmla="*/ 569 h 660"/>
                <a:gd name="T80" fmla="*/ 447 w 834"/>
                <a:gd name="T81" fmla="*/ 620 h 660"/>
                <a:gd name="T82" fmla="*/ 416 w 834"/>
                <a:gd name="T83" fmla="*/ 620 h 660"/>
                <a:gd name="T84" fmla="*/ 375 w 834"/>
                <a:gd name="T85" fmla="*/ 514 h 660"/>
                <a:gd name="T86" fmla="*/ 342 w 834"/>
                <a:gd name="T87" fmla="*/ 352 h 660"/>
                <a:gd name="T88" fmla="*/ 320 w 834"/>
                <a:gd name="T89" fmla="*/ 467 h 660"/>
                <a:gd name="T90" fmla="*/ 326 w 834"/>
                <a:gd name="T91" fmla="*/ 613 h 660"/>
                <a:gd name="T92" fmla="*/ 309 w 834"/>
                <a:gd name="T93" fmla="*/ 634 h 660"/>
                <a:gd name="T94" fmla="*/ 272 w 834"/>
                <a:gd name="T95" fmla="*/ 395 h 660"/>
                <a:gd name="T96" fmla="*/ 261 w 834"/>
                <a:gd name="T97" fmla="*/ 486 h 660"/>
                <a:gd name="T98" fmla="*/ 264 w 834"/>
                <a:gd name="T99" fmla="*/ 604 h 660"/>
                <a:gd name="T100" fmla="*/ 219 w 834"/>
                <a:gd name="T101" fmla="*/ 632 h 660"/>
                <a:gd name="T102" fmla="*/ 220 w 834"/>
                <a:gd name="T103" fmla="*/ 516 h 660"/>
                <a:gd name="T104" fmla="*/ 186 w 834"/>
                <a:gd name="T105" fmla="*/ 292 h 660"/>
                <a:gd name="T106" fmla="*/ 162 w 834"/>
                <a:gd name="T107" fmla="*/ 422 h 660"/>
                <a:gd name="T108" fmla="*/ 159 w 834"/>
                <a:gd name="T109" fmla="*/ 600 h 660"/>
                <a:gd name="T110" fmla="*/ 178 w 834"/>
                <a:gd name="T111" fmla="*/ 648 h 660"/>
                <a:gd name="T112" fmla="*/ 124 w 834"/>
                <a:gd name="T113" fmla="*/ 597 h 660"/>
                <a:gd name="T114" fmla="*/ 101 w 834"/>
                <a:gd name="T115" fmla="*/ 398 h 660"/>
                <a:gd name="T116" fmla="*/ 81 w 834"/>
                <a:gd name="T117" fmla="*/ 640 h 660"/>
                <a:gd name="T118" fmla="*/ 29 w 834"/>
                <a:gd name="T119" fmla="*/ 647 h 660"/>
                <a:gd name="T120" fmla="*/ 41 w 834"/>
                <a:gd name="T121" fmla="*/ 429 h 660"/>
                <a:gd name="T122" fmla="*/ 5 w 834"/>
                <a:gd name="T123" fmla="*/ 288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4" h="660">
                  <a:moveTo>
                    <a:pt x="7" y="219"/>
                  </a:moveTo>
                  <a:cubicBezTo>
                    <a:pt x="9" y="201"/>
                    <a:pt x="11" y="182"/>
                    <a:pt x="11" y="164"/>
                  </a:cubicBezTo>
                  <a:cubicBezTo>
                    <a:pt x="11" y="143"/>
                    <a:pt x="23" y="134"/>
                    <a:pt x="40" y="129"/>
                  </a:cubicBezTo>
                  <a:cubicBezTo>
                    <a:pt x="47" y="127"/>
                    <a:pt x="55" y="127"/>
                    <a:pt x="62" y="125"/>
                  </a:cubicBezTo>
                  <a:cubicBezTo>
                    <a:pt x="77" y="122"/>
                    <a:pt x="82" y="111"/>
                    <a:pt x="73" y="98"/>
                  </a:cubicBezTo>
                  <a:cubicBezTo>
                    <a:pt x="68" y="92"/>
                    <a:pt x="64" y="85"/>
                    <a:pt x="64" y="76"/>
                  </a:cubicBezTo>
                  <a:cubicBezTo>
                    <a:pt x="64" y="72"/>
                    <a:pt x="63" y="69"/>
                    <a:pt x="60" y="66"/>
                  </a:cubicBezTo>
                  <a:cubicBezTo>
                    <a:pt x="39" y="48"/>
                    <a:pt x="40" y="29"/>
                    <a:pt x="62" y="12"/>
                  </a:cubicBezTo>
                  <a:cubicBezTo>
                    <a:pt x="68" y="7"/>
                    <a:pt x="76" y="7"/>
                    <a:pt x="80" y="0"/>
                  </a:cubicBezTo>
                  <a:cubicBezTo>
                    <a:pt x="90" y="0"/>
                    <a:pt x="101" y="0"/>
                    <a:pt x="112" y="0"/>
                  </a:cubicBezTo>
                  <a:cubicBezTo>
                    <a:pt x="131" y="8"/>
                    <a:pt x="146" y="19"/>
                    <a:pt x="140" y="43"/>
                  </a:cubicBezTo>
                  <a:cubicBezTo>
                    <a:pt x="138" y="53"/>
                    <a:pt x="149" y="61"/>
                    <a:pt x="146" y="72"/>
                  </a:cubicBezTo>
                  <a:cubicBezTo>
                    <a:pt x="143" y="84"/>
                    <a:pt x="141" y="96"/>
                    <a:pt x="131" y="105"/>
                  </a:cubicBezTo>
                  <a:cubicBezTo>
                    <a:pt x="119" y="115"/>
                    <a:pt x="123" y="126"/>
                    <a:pt x="137" y="130"/>
                  </a:cubicBezTo>
                  <a:cubicBezTo>
                    <a:pt x="182" y="140"/>
                    <a:pt x="182" y="144"/>
                    <a:pt x="184" y="195"/>
                  </a:cubicBezTo>
                  <a:cubicBezTo>
                    <a:pt x="186" y="197"/>
                    <a:pt x="185" y="200"/>
                    <a:pt x="186" y="201"/>
                  </a:cubicBezTo>
                  <a:cubicBezTo>
                    <a:pt x="188" y="202"/>
                    <a:pt x="187" y="199"/>
                    <a:pt x="187" y="198"/>
                  </a:cubicBezTo>
                  <a:cubicBezTo>
                    <a:pt x="192" y="191"/>
                    <a:pt x="188" y="183"/>
                    <a:pt x="191" y="176"/>
                  </a:cubicBezTo>
                  <a:cubicBezTo>
                    <a:pt x="195" y="133"/>
                    <a:pt x="196" y="131"/>
                    <a:pt x="238" y="124"/>
                  </a:cubicBezTo>
                  <a:cubicBezTo>
                    <a:pt x="249" y="122"/>
                    <a:pt x="250" y="117"/>
                    <a:pt x="245" y="109"/>
                  </a:cubicBezTo>
                  <a:cubicBezTo>
                    <a:pt x="239" y="98"/>
                    <a:pt x="237" y="87"/>
                    <a:pt x="236" y="75"/>
                  </a:cubicBezTo>
                  <a:cubicBezTo>
                    <a:pt x="236" y="71"/>
                    <a:pt x="237" y="66"/>
                    <a:pt x="232" y="64"/>
                  </a:cubicBezTo>
                  <a:cubicBezTo>
                    <a:pt x="208" y="55"/>
                    <a:pt x="227" y="46"/>
                    <a:pt x="234" y="41"/>
                  </a:cubicBezTo>
                  <a:cubicBezTo>
                    <a:pt x="251" y="29"/>
                    <a:pt x="297" y="34"/>
                    <a:pt x="309" y="49"/>
                  </a:cubicBezTo>
                  <a:cubicBezTo>
                    <a:pt x="319" y="61"/>
                    <a:pt x="308" y="75"/>
                    <a:pt x="308" y="88"/>
                  </a:cubicBezTo>
                  <a:cubicBezTo>
                    <a:pt x="309" y="93"/>
                    <a:pt x="305" y="98"/>
                    <a:pt x="302" y="103"/>
                  </a:cubicBezTo>
                  <a:cubicBezTo>
                    <a:pt x="292" y="117"/>
                    <a:pt x="299" y="125"/>
                    <a:pt x="312" y="127"/>
                  </a:cubicBezTo>
                  <a:cubicBezTo>
                    <a:pt x="328" y="129"/>
                    <a:pt x="341" y="134"/>
                    <a:pt x="353" y="145"/>
                  </a:cubicBezTo>
                  <a:cubicBezTo>
                    <a:pt x="363" y="156"/>
                    <a:pt x="378" y="152"/>
                    <a:pt x="391" y="147"/>
                  </a:cubicBezTo>
                  <a:cubicBezTo>
                    <a:pt x="398" y="145"/>
                    <a:pt x="396" y="139"/>
                    <a:pt x="392" y="135"/>
                  </a:cubicBezTo>
                  <a:cubicBezTo>
                    <a:pt x="379" y="121"/>
                    <a:pt x="378" y="102"/>
                    <a:pt x="367" y="88"/>
                  </a:cubicBezTo>
                  <a:cubicBezTo>
                    <a:pt x="360" y="78"/>
                    <a:pt x="363" y="67"/>
                    <a:pt x="370" y="58"/>
                  </a:cubicBezTo>
                  <a:cubicBezTo>
                    <a:pt x="383" y="41"/>
                    <a:pt x="409" y="33"/>
                    <a:pt x="429" y="41"/>
                  </a:cubicBezTo>
                  <a:cubicBezTo>
                    <a:pt x="444" y="46"/>
                    <a:pt x="453" y="56"/>
                    <a:pt x="449" y="73"/>
                  </a:cubicBezTo>
                  <a:cubicBezTo>
                    <a:pt x="444" y="92"/>
                    <a:pt x="451" y="112"/>
                    <a:pt x="441" y="131"/>
                  </a:cubicBezTo>
                  <a:cubicBezTo>
                    <a:pt x="436" y="139"/>
                    <a:pt x="443" y="144"/>
                    <a:pt x="450" y="149"/>
                  </a:cubicBezTo>
                  <a:cubicBezTo>
                    <a:pt x="465" y="159"/>
                    <a:pt x="487" y="160"/>
                    <a:pt x="490" y="183"/>
                  </a:cubicBezTo>
                  <a:cubicBezTo>
                    <a:pt x="498" y="181"/>
                    <a:pt x="494" y="175"/>
                    <a:pt x="495" y="171"/>
                  </a:cubicBezTo>
                  <a:cubicBezTo>
                    <a:pt x="497" y="156"/>
                    <a:pt x="504" y="145"/>
                    <a:pt x="521" y="144"/>
                  </a:cubicBezTo>
                  <a:cubicBezTo>
                    <a:pt x="530" y="142"/>
                    <a:pt x="539" y="139"/>
                    <a:pt x="546" y="133"/>
                  </a:cubicBezTo>
                  <a:cubicBezTo>
                    <a:pt x="558" y="123"/>
                    <a:pt x="542" y="117"/>
                    <a:pt x="542" y="109"/>
                  </a:cubicBezTo>
                  <a:cubicBezTo>
                    <a:pt x="541" y="97"/>
                    <a:pt x="541" y="87"/>
                    <a:pt x="530" y="78"/>
                  </a:cubicBezTo>
                  <a:cubicBezTo>
                    <a:pt x="523" y="72"/>
                    <a:pt x="532" y="65"/>
                    <a:pt x="537" y="60"/>
                  </a:cubicBezTo>
                  <a:cubicBezTo>
                    <a:pt x="552" y="46"/>
                    <a:pt x="589" y="41"/>
                    <a:pt x="608" y="51"/>
                  </a:cubicBezTo>
                  <a:cubicBezTo>
                    <a:pt x="622" y="58"/>
                    <a:pt x="624" y="67"/>
                    <a:pt x="615" y="78"/>
                  </a:cubicBezTo>
                  <a:cubicBezTo>
                    <a:pt x="602" y="93"/>
                    <a:pt x="609" y="115"/>
                    <a:pt x="598" y="130"/>
                  </a:cubicBezTo>
                  <a:cubicBezTo>
                    <a:pt x="595" y="134"/>
                    <a:pt x="602" y="135"/>
                    <a:pt x="606" y="136"/>
                  </a:cubicBezTo>
                  <a:cubicBezTo>
                    <a:pt x="619" y="142"/>
                    <a:pt x="633" y="146"/>
                    <a:pt x="646" y="159"/>
                  </a:cubicBezTo>
                  <a:cubicBezTo>
                    <a:pt x="649" y="139"/>
                    <a:pt x="639" y="112"/>
                    <a:pt x="672" y="113"/>
                  </a:cubicBezTo>
                  <a:cubicBezTo>
                    <a:pt x="653" y="91"/>
                    <a:pt x="664" y="60"/>
                    <a:pt x="694" y="52"/>
                  </a:cubicBezTo>
                  <a:cubicBezTo>
                    <a:pt x="707" y="48"/>
                    <a:pt x="719" y="49"/>
                    <a:pt x="732" y="52"/>
                  </a:cubicBezTo>
                  <a:cubicBezTo>
                    <a:pt x="752" y="56"/>
                    <a:pt x="752" y="61"/>
                    <a:pt x="749" y="82"/>
                  </a:cubicBezTo>
                  <a:cubicBezTo>
                    <a:pt x="745" y="117"/>
                    <a:pt x="752" y="138"/>
                    <a:pt x="788" y="139"/>
                  </a:cubicBezTo>
                  <a:cubicBezTo>
                    <a:pt x="809" y="140"/>
                    <a:pt x="820" y="150"/>
                    <a:pt x="823" y="171"/>
                  </a:cubicBezTo>
                  <a:cubicBezTo>
                    <a:pt x="834" y="232"/>
                    <a:pt x="833" y="292"/>
                    <a:pt x="813" y="352"/>
                  </a:cubicBezTo>
                  <a:cubicBezTo>
                    <a:pt x="812" y="352"/>
                    <a:pt x="812" y="353"/>
                    <a:pt x="812" y="353"/>
                  </a:cubicBezTo>
                  <a:cubicBezTo>
                    <a:pt x="782" y="380"/>
                    <a:pt x="801" y="417"/>
                    <a:pt x="792" y="448"/>
                  </a:cubicBezTo>
                  <a:cubicBezTo>
                    <a:pt x="775" y="507"/>
                    <a:pt x="787" y="569"/>
                    <a:pt x="778" y="629"/>
                  </a:cubicBezTo>
                  <a:cubicBezTo>
                    <a:pt x="774" y="654"/>
                    <a:pt x="766" y="658"/>
                    <a:pt x="745" y="644"/>
                  </a:cubicBezTo>
                  <a:cubicBezTo>
                    <a:pt x="736" y="638"/>
                    <a:pt x="727" y="645"/>
                    <a:pt x="718" y="645"/>
                  </a:cubicBezTo>
                  <a:cubicBezTo>
                    <a:pt x="705" y="645"/>
                    <a:pt x="694" y="638"/>
                    <a:pt x="704" y="627"/>
                  </a:cubicBezTo>
                  <a:cubicBezTo>
                    <a:pt x="723" y="607"/>
                    <a:pt x="706" y="590"/>
                    <a:pt x="702" y="574"/>
                  </a:cubicBezTo>
                  <a:cubicBezTo>
                    <a:pt x="686" y="511"/>
                    <a:pt x="677" y="447"/>
                    <a:pt x="667" y="384"/>
                  </a:cubicBezTo>
                  <a:cubicBezTo>
                    <a:pt x="664" y="368"/>
                    <a:pt x="663" y="350"/>
                    <a:pt x="642" y="343"/>
                  </a:cubicBezTo>
                  <a:cubicBezTo>
                    <a:pt x="635" y="405"/>
                    <a:pt x="629" y="465"/>
                    <a:pt x="625" y="526"/>
                  </a:cubicBezTo>
                  <a:cubicBezTo>
                    <a:pt x="624" y="545"/>
                    <a:pt x="628" y="565"/>
                    <a:pt x="611" y="580"/>
                  </a:cubicBezTo>
                  <a:cubicBezTo>
                    <a:pt x="603" y="587"/>
                    <a:pt x="610" y="599"/>
                    <a:pt x="612" y="609"/>
                  </a:cubicBezTo>
                  <a:cubicBezTo>
                    <a:pt x="612" y="615"/>
                    <a:pt x="619" y="622"/>
                    <a:pt x="612" y="627"/>
                  </a:cubicBezTo>
                  <a:cubicBezTo>
                    <a:pt x="605" y="632"/>
                    <a:pt x="595" y="632"/>
                    <a:pt x="588" y="626"/>
                  </a:cubicBezTo>
                  <a:cubicBezTo>
                    <a:pt x="582" y="619"/>
                    <a:pt x="579" y="621"/>
                    <a:pt x="572" y="625"/>
                  </a:cubicBezTo>
                  <a:cubicBezTo>
                    <a:pt x="556" y="636"/>
                    <a:pt x="548" y="631"/>
                    <a:pt x="548" y="611"/>
                  </a:cubicBezTo>
                  <a:cubicBezTo>
                    <a:pt x="547" y="603"/>
                    <a:pt x="547" y="594"/>
                    <a:pt x="548" y="585"/>
                  </a:cubicBezTo>
                  <a:cubicBezTo>
                    <a:pt x="548" y="576"/>
                    <a:pt x="550" y="568"/>
                    <a:pt x="538" y="565"/>
                  </a:cubicBezTo>
                  <a:cubicBezTo>
                    <a:pt x="531" y="563"/>
                    <a:pt x="534" y="557"/>
                    <a:pt x="535" y="552"/>
                  </a:cubicBezTo>
                  <a:cubicBezTo>
                    <a:pt x="544" y="488"/>
                    <a:pt x="530" y="426"/>
                    <a:pt x="515" y="365"/>
                  </a:cubicBezTo>
                  <a:cubicBezTo>
                    <a:pt x="511" y="349"/>
                    <a:pt x="501" y="335"/>
                    <a:pt x="493" y="319"/>
                  </a:cubicBezTo>
                  <a:cubicBezTo>
                    <a:pt x="490" y="334"/>
                    <a:pt x="490" y="346"/>
                    <a:pt x="499" y="359"/>
                  </a:cubicBezTo>
                  <a:cubicBezTo>
                    <a:pt x="484" y="356"/>
                    <a:pt x="479" y="359"/>
                    <a:pt x="474" y="376"/>
                  </a:cubicBezTo>
                  <a:cubicBezTo>
                    <a:pt x="460" y="429"/>
                    <a:pt x="467" y="483"/>
                    <a:pt x="456" y="536"/>
                  </a:cubicBezTo>
                  <a:cubicBezTo>
                    <a:pt x="453" y="548"/>
                    <a:pt x="452" y="559"/>
                    <a:pt x="444" y="569"/>
                  </a:cubicBezTo>
                  <a:cubicBezTo>
                    <a:pt x="437" y="577"/>
                    <a:pt x="434" y="588"/>
                    <a:pt x="446" y="597"/>
                  </a:cubicBezTo>
                  <a:cubicBezTo>
                    <a:pt x="455" y="604"/>
                    <a:pt x="451" y="613"/>
                    <a:pt x="447" y="620"/>
                  </a:cubicBezTo>
                  <a:cubicBezTo>
                    <a:pt x="443" y="629"/>
                    <a:pt x="436" y="620"/>
                    <a:pt x="430" y="620"/>
                  </a:cubicBezTo>
                  <a:cubicBezTo>
                    <a:pt x="426" y="620"/>
                    <a:pt x="422" y="615"/>
                    <a:pt x="416" y="620"/>
                  </a:cubicBezTo>
                  <a:cubicBezTo>
                    <a:pt x="401" y="633"/>
                    <a:pt x="388" y="627"/>
                    <a:pt x="388" y="607"/>
                  </a:cubicBezTo>
                  <a:cubicBezTo>
                    <a:pt x="388" y="575"/>
                    <a:pt x="380" y="545"/>
                    <a:pt x="375" y="514"/>
                  </a:cubicBezTo>
                  <a:cubicBezTo>
                    <a:pt x="368" y="464"/>
                    <a:pt x="358" y="415"/>
                    <a:pt x="349" y="365"/>
                  </a:cubicBezTo>
                  <a:cubicBezTo>
                    <a:pt x="348" y="360"/>
                    <a:pt x="350" y="353"/>
                    <a:pt x="342" y="352"/>
                  </a:cubicBezTo>
                  <a:cubicBezTo>
                    <a:pt x="334" y="352"/>
                    <a:pt x="333" y="360"/>
                    <a:pt x="332" y="365"/>
                  </a:cubicBezTo>
                  <a:cubicBezTo>
                    <a:pt x="325" y="399"/>
                    <a:pt x="318" y="432"/>
                    <a:pt x="320" y="467"/>
                  </a:cubicBezTo>
                  <a:cubicBezTo>
                    <a:pt x="322" y="499"/>
                    <a:pt x="322" y="531"/>
                    <a:pt x="314" y="561"/>
                  </a:cubicBezTo>
                  <a:cubicBezTo>
                    <a:pt x="309" y="583"/>
                    <a:pt x="305" y="598"/>
                    <a:pt x="326" y="613"/>
                  </a:cubicBezTo>
                  <a:cubicBezTo>
                    <a:pt x="331" y="617"/>
                    <a:pt x="337" y="628"/>
                    <a:pt x="332" y="634"/>
                  </a:cubicBezTo>
                  <a:cubicBezTo>
                    <a:pt x="327" y="640"/>
                    <a:pt x="317" y="636"/>
                    <a:pt x="309" y="634"/>
                  </a:cubicBezTo>
                  <a:cubicBezTo>
                    <a:pt x="279" y="627"/>
                    <a:pt x="276" y="624"/>
                    <a:pt x="277" y="591"/>
                  </a:cubicBezTo>
                  <a:cubicBezTo>
                    <a:pt x="277" y="525"/>
                    <a:pt x="278" y="460"/>
                    <a:pt x="272" y="395"/>
                  </a:cubicBezTo>
                  <a:cubicBezTo>
                    <a:pt x="271" y="392"/>
                    <a:pt x="271" y="389"/>
                    <a:pt x="269" y="386"/>
                  </a:cubicBezTo>
                  <a:cubicBezTo>
                    <a:pt x="263" y="419"/>
                    <a:pt x="263" y="453"/>
                    <a:pt x="261" y="486"/>
                  </a:cubicBezTo>
                  <a:cubicBezTo>
                    <a:pt x="260" y="515"/>
                    <a:pt x="260" y="544"/>
                    <a:pt x="259" y="572"/>
                  </a:cubicBezTo>
                  <a:cubicBezTo>
                    <a:pt x="258" y="583"/>
                    <a:pt x="262" y="593"/>
                    <a:pt x="264" y="604"/>
                  </a:cubicBezTo>
                  <a:cubicBezTo>
                    <a:pt x="269" y="624"/>
                    <a:pt x="252" y="645"/>
                    <a:pt x="232" y="646"/>
                  </a:cubicBezTo>
                  <a:cubicBezTo>
                    <a:pt x="220" y="647"/>
                    <a:pt x="213" y="641"/>
                    <a:pt x="219" y="632"/>
                  </a:cubicBezTo>
                  <a:cubicBezTo>
                    <a:pt x="234" y="606"/>
                    <a:pt x="227" y="582"/>
                    <a:pt x="221" y="556"/>
                  </a:cubicBezTo>
                  <a:cubicBezTo>
                    <a:pt x="218" y="543"/>
                    <a:pt x="219" y="529"/>
                    <a:pt x="220" y="516"/>
                  </a:cubicBezTo>
                  <a:cubicBezTo>
                    <a:pt x="224" y="465"/>
                    <a:pt x="217" y="415"/>
                    <a:pt x="200" y="369"/>
                  </a:cubicBezTo>
                  <a:cubicBezTo>
                    <a:pt x="191" y="343"/>
                    <a:pt x="191" y="319"/>
                    <a:pt x="186" y="292"/>
                  </a:cubicBezTo>
                  <a:cubicBezTo>
                    <a:pt x="180" y="299"/>
                    <a:pt x="182" y="307"/>
                    <a:pt x="182" y="313"/>
                  </a:cubicBezTo>
                  <a:cubicBezTo>
                    <a:pt x="181" y="351"/>
                    <a:pt x="165" y="385"/>
                    <a:pt x="162" y="422"/>
                  </a:cubicBezTo>
                  <a:cubicBezTo>
                    <a:pt x="158" y="474"/>
                    <a:pt x="160" y="525"/>
                    <a:pt x="162" y="576"/>
                  </a:cubicBezTo>
                  <a:cubicBezTo>
                    <a:pt x="162" y="584"/>
                    <a:pt x="166" y="592"/>
                    <a:pt x="159" y="600"/>
                  </a:cubicBezTo>
                  <a:cubicBezTo>
                    <a:pt x="152" y="607"/>
                    <a:pt x="161" y="611"/>
                    <a:pt x="164" y="614"/>
                  </a:cubicBezTo>
                  <a:cubicBezTo>
                    <a:pt x="174" y="624"/>
                    <a:pt x="186" y="638"/>
                    <a:pt x="178" y="648"/>
                  </a:cubicBezTo>
                  <a:cubicBezTo>
                    <a:pt x="170" y="658"/>
                    <a:pt x="155" y="647"/>
                    <a:pt x="144" y="642"/>
                  </a:cubicBezTo>
                  <a:cubicBezTo>
                    <a:pt x="116" y="627"/>
                    <a:pt x="116" y="626"/>
                    <a:pt x="124" y="597"/>
                  </a:cubicBezTo>
                  <a:cubicBezTo>
                    <a:pt x="134" y="558"/>
                    <a:pt x="125" y="521"/>
                    <a:pt x="118" y="484"/>
                  </a:cubicBezTo>
                  <a:cubicBezTo>
                    <a:pt x="113" y="456"/>
                    <a:pt x="113" y="427"/>
                    <a:pt x="101" y="398"/>
                  </a:cubicBezTo>
                  <a:cubicBezTo>
                    <a:pt x="88" y="471"/>
                    <a:pt x="75" y="542"/>
                    <a:pt x="91" y="614"/>
                  </a:cubicBezTo>
                  <a:cubicBezTo>
                    <a:pt x="94" y="626"/>
                    <a:pt x="91" y="634"/>
                    <a:pt x="81" y="640"/>
                  </a:cubicBezTo>
                  <a:cubicBezTo>
                    <a:pt x="68" y="649"/>
                    <a:pt x="55" y="657"/>
                    <a:pt x="39" y="659"/>
                  </a:cubicBezTo>
                  <a:cubicBezTo>
                    <a:pt x="30" y="660"/>
                    <a:pt x="22" y="654"/>
                    <a:pt x="29" y="647"/>
                  </a:cubicBezTo>
                  <a:cubicBezTo>
                    <a:pt x="66" y="615"/>
                    <a:pt x="50" y="574"/>
                    <a:pt x="48" y="537"/>
                  </a:cubicBezTo>
                  <a:cubicBezTo>
                    <a:pt x="47" y="501"/>
                    <a:pt x="42" y="465"/>
                    <a:pt x="41" y="429"/>
                  </a:cubicBezTo>
                  <a:cubicBezTo>
                    <a:pt x="40" y="387"/>
                    <a:pt x="37" y="344"/>
                    <a:pt x="12" y="308"/>
                  </a:cubicBezTo>
                  <a:cubicBezTo>
                    <a:pt x="6" y="302"/>
                    <a:pt x="6" y="295"/>
                    <a:pt x="5" y="288"/>
                  </a:cubicBezTo>
                  <a:cubicBezTo>
                    <a:pt x="0" y="265"/>
                    <a:pt x="2" y="242"/>
                    <a:pt x="7" y="21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dirty="0"/>
            </a:p>
          </p:txBody>
        </p:sp>
        <p:sp>
          <p:nvSpPr>
            <p:cNvPr id="25" name="Freeform 18"/>
            <p:cNvSpPr>
              <a:spLocks/>
            </p:cNvSpPr>
            <p:nvPr/>
          </p:nvSpPr>
          <p:spPr bwMode="auto">
            <a:xfrm>
              <a:off x="5527042" y="1039825"/>
              <a:ext cx="681038" cy="2152650"/>
            </a:xfrm>
            <a:custGeom>
              <a:avLst/>
              <a:gdLst>
                <a:gd name="T0" fmla="*/ 165 w 212"/>
                <a:gd name="T1" fmla="*/ 666 h 669"/>
                <a:gd name="T2" fmla="*/ 113 w 212"/>
                <a:gd name="T3" fmla="*/ 612 h 669"/>
                <a:gd name="T4" fmla="*/ 110 w 212"/>
                <a:gd name="T5" fmla="*/ 567 h 669"/>
                <a:gd name="T6" fmla="*/ 97 w 212"/>
                <a:gd name="T7" fmla="*/ 393 h 669"/>
                <a:gd name="T8" fmla="*/ 89 w 212"/>
                <a:gd name="T9" fmla="*/ 429 h 669"/>
                <a:gd name="T10" fmla="*/ 77 w 212"/>
                <a:gd name="T11" fmla="*/ 548 h 669"/>
                <a:gd name="T12" fmla="*/ 75 w 212"/>
                <a:gd name="T13" fmla="*/ 643 h 669"/>
                <a:gd name="T14" fmla="*/ 66 w 212"/>
                <a:gd name="T15" fmla="*/ 663 h 669"/>
                <a:gd name="T16" fmla="*/ 41 w 212"/>
                <a:gd name="T17" fmla="*/ 658 h 669"/>
                <a:gd name="T18" fmla="*/ 37 w 212"/>
                <a:gd name="T19" fmla="*/ 643 h 669"/>
                <a:gd name="T20" fmla="*/ 49 w 212"/>
                <a:gd name="T21" fmla="*/ 613 h 669"/>
                <a:gd name="T22" fmla="*/ 46 w 212"/>
                <a:gd name="T23" fmla="*/ 598 h 669"/>
                <a:gd name="T24" fmla="*/ 33 w 212"/>
                <a:gd name="T25" fmla="*/ 572 h 669"/>
                <a:gd name="T26" fmla="*/ 32 w 212"/>
                <a:gd name="T27" fmla="*/ 426 h 669"/>
                <a:gd name="T28" fmla="*/ 22 w 212"/>
                <a:gd name="T29" fmla="*/ 357 h 669"/>
                <a:gd name="T30" fmla="*/ 22 w 212"/>
                <a:gd name="T31" fmla="*/ 355 h 669"/>
                <a:gd name="T32" fmla="*/ 14 w 212"/>
                <a:gd name="T33" fmla="*/ 327 h 669"/>
                <a:gd name="T34" fmla="*/ 8 w 212"/>
                <a:gd name="T35" fmla="*/ 288 h 669"/>
                <a:gd name="T36" fmla="*/ 9 w 212"/>
                <a:gd name="T37" fmla="*/ 246 h 669"/>
                <a:gd name="T38" fmla="*/ 17 w 212"/>
                <a:gd name="T39" fmla="*/ 179 h 669"/>
                <a:gd name="T40" fmla="*/ 70 w 212"/>
                <a:gd name="T41" fmla="*/ 125 h 669"/>
                <a:gd name="T42" fmla="*/ 81 w 212"/>
                <a:gd name="T43" fmla="*/ 106 h 669"/>
                <a:gd name="T44" fmla="*/ 64 w 212"/>
                <a:gd name="T45" fmla="*/ 33 h 669"/>
                <a:gd name="T46" fmla="*/ 71 w 212"/>
                <a:gd name="T47" fmla="*/ 15 h 669"/>
                <a:gd name="T48" fmla="*/ 162 w 212"/>
                <a:gd name="T49" fmla="*/ 26 h 669"/>
                <a:gd name="T50" fmla="*/ 158 w 212"/>
                <a:gd name="T51" fmla="*/ 52 h 669"/>
                <a:gd name="T52" fmla="*/ 158 w 212"/>
                <a:gd name="T53" fmla="*/ 71 h 669"/>
                <a:gd name="T54" fmla="*/ 162 w 212"/>
                <a:gd name="T55" fmla="*/ 88 h 669"/>
                <a:gd name="T56" fmla="*/ 187 w 212"/>
                <a:gd name="T57" fmla="*/ 125 h 669"/>
                <a:gd name="T58" fmla="*/ 208 w 212"/>
                <a:gd name="T59" fmla="*/ 148 h 669"/>
                <a:gd name="T60" fmla="*/ 211 w 212"/>
                <a:gd name="T61" fmla="*/ 184 h 669"/>
                <a:gd name="T62" fmla="*/ 193 w 212"/>
                <a:gd name="T63" fmla="*/ 209 h 669"/>
                <a:gd name="T64" fmla="*/ 179 w 212"/>
                <a:gd name="T65" fmla="*/ 242 h 669"/>
                <a:gd name="T66" fmla="*/ 205 w 212"/>
                <a:gd name="T67" fmla="*/ 330 h 669"/>
                <a:gd name="T68" fmla="*/ 197 w 212"/>
                <a:gd name="T69" fmla="*/ 349 h 669"/>
                <a:gd name="T70" fmla="*/ 170 w 212"/>
                <a:gd name="T71" fmla="*/ 389 h 669"/>
                <a:gd name="T72" fmla="*/ 151 w 212"/>
                <a:gd name="T73" fmla="*/ 543 h 669"/>
                <a:gd name="T74" fmla="*/ 153 w 212"/>
                <a:gd name="T75" fmla="*/ 579 h 669"/>
                <a:gd name="T76" fmla="*/ 142 w 212"/>
                <a:gd name="T77" fmla="*/ 604 h 669"/>
                <a:gd name="T78" fmla="*/ 143 w 212"/>
                <a:gd name="T79" fmla="*/ 615 h 669"/>
                <a:gd name="T80" fmla="*/ 165 w 212"/>
                <a:gd name="T81" fmla="*/ 666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2" h="669">
                  <a:moveTo>
                    <a:pt x="165" y="666"/>
                  </a:moveTo>
                  <a:cubicBezTo>
                    <a:pt x="127" y="669"/>
                    <a:pt x="107" y="647"/>
                    <a:pt x="113" y="612"/>
                  </a:cubicBezTo>
                  <a:cubicBezTo>
                    <a:pt x="116" y="597"/>
                    <a:pt x="111" y="582"/>
                    <a:pt x="110" y="567"/>
                  </a:cubicBezTo>
                  <a:cubicBezTo>
                    <a:pt x="105" y="510"/>
                    <a:pt x="106" y="452"/>
                    <a:pt x="97" y="393"/>
                  </a:cubicBezTo>
                  <a:cubicBezTo>
                    <a:pt x="90" y="405"/>
                    <a:pt x="89" y="417"/>
                    <a:pt x="89" y="429"/>
                  </a:cubicBezTo>
                  <a:cubicBezTo>
                    <a:pt x="87" y="469"/>
                    <a:pt x="78" y="508"/>
                    <a:pt x="77" y="548"/>
                  </a:cubicBezTo>
                  <a:cubicBezTo>
                    <a:pt x="76" y="579"/>
                    <a:pt x="71" y="611"/>
                    <a:pt x="75" y="643"/>
                  </a:cubicBezTo>
                  <a:cubicBezTo>
                    <a:pt x="76" y="650"/>
                    <a:pt x="75" y="660"/>
                    <a:pt x="66" y="663"/>
                  </a:cubicBezTo>
                  <a:cubicBezTo>
                    <a:pt x="58" y="666"/>
                    <a:pt x="49" y="662"/>
                    <a:pt x="41" y="658"/>
                  </a:cubicBezTo>
                  <a:cubicBezTo>
                    <a:pt x="35" y="654"/>
                    <a:pt x="34" y="650"/>
                    <a:pt x="37" y="643"/>
                  </a:cubicBezTo>
                  <a:cubicBezTo>
                    <a:pt x="42" y="633"/>
                    <a:pt x="46" y="624"/>
                    <a:pt x="49" y="613"/>
                  </a:cubicBezTo>
                  <a:cubicBezTo>
                    <a:pt x="50" y="609"/>
                    <a:pt x="54" y="599"/>
                    <a:pt x="46" y="598"/>
                  </a:cubicBezTo>
                  <a:cubicBezTo>
                    <a:pt x="29" y="595"/>
                    <a:pt x="33" y="583"/>
                    <a:pt x="33" y="572"/>
                  </a:cubicBezTo>
                  <a:cubicBezTo>
                    <a:pt x="33" y="524"/>
                    <a:pt x="34" y="475"/>
                    <a:pt x="32" y="426"/>
                  </a:cubicBezTo>
                  <a:cubicBezTo>
                    <a:pt x="31" y="403"/>
                    <a:pt x="22" y="381"/>
                    <a:pt x="22" y="357"/>
                  </a:cubicBezTo>
                  <a:cubicBezTo>
                    <a:pt x="22" y="357"/>
                    <a:pt x="22" y="355"/>
                    <a:pt x="22" y="355"/>
                  </a:cubicBezTo>
                  <a:cubicBezTo>
                    <a:pt x="0" y="352"/>
                    <a:pt x="17" y="336"/>
                    <a:pt x="14" y="327"/>
                  </a:cubicBezTo>
                  <a:cubicBezTo>
                    <a:pt x="11" y="314"/>
                    <a:pt x="10" y="301"/>
                    <a:pt x="8" y="288"/>
                  </a:cubicBezTo>
                  <a:cubicBezTo>
                    <a:pt x="6" y="274"/>
                    <a:pt x="6" y="260"/>
                    <a:pt x="9" y="246"/>
                  </a:cubicBezTo>
                  <a:cubicBezTo>
                    <a:pt x="12" y="224"/>
                    <a:pt x="14" y="201"/>
                    <a:pt x="17" y="179"/>
                  </a:cubicBezTo>
                  <a:cubicBezTo>
                    <a:pt x="21" y="148"/>
                    <a:pt x="36" y="126"/>
                    <a:pt x="70" y="125"/>
                  </a:cubicBezTo>
                  <a:cubicBezTo>
                    <a:pt x="86" y="124"/>
                    <a:pt x="87" y="116"/>
                    <a:pt x="81" y="106"/>
                  </a:cubicBezTo>
                  <a:cubicBezTo>
                    <a:pt x="68" y="83"/>
                    <a:pt x="73" y="56"/>
                    <a:pt x="64" y="33"/>
                  </a:cubicBezTo>
                  <a:cubicBezTo>
                    <a:pt x="61" y="26"/>
                    <a:pt x="63" y="19"/>
                    <a:pt x="71" y="15"/>
                  </a:cubicBezTo>
                  <a:cubicBezTo>
                    <a:pt x="98" y="0"/>
                    <a:pt x="141" y="4"/>
                    <a:pt x="162" y="26"/>
                  </a:cubicBezTo>
                  <a:cubicBezTo>
                    <a:pt x="172" y="37"/>
                    <a:pt x="166" y="45"/>
                    <a:pt x="158" y="52"/>
                  </a:cubicBezTo>
                  <a:cubicBezTo>
                    <a:pt x="148" y="59"/>
                    <a:pt x="147" y="66"/>
                    <a:pt x="158" y="71"/>
                  </a:cubicBezTo>
                  <a:cubicBezTo>
                    <a:pt x="168" y="76"/>
                    <a:pt x="162" y="82"/>
                    <a:pt x="162" y="88"/>
                  </a:cubicBezTo>
                  <a:cubicBezTo>
                    <a:pt x="165" y="104"/>
                    <a:pt x="157" y="125"/>
                    <a:pt x="187" y="125"/>
                  </a:cubicBezTo>
                  <a:cubicBezTo>
                    <a:pt x="196" y="125"/>
                    <a:pt x="207" y="134"/>
                    <a:pt x="208" y="148"/>
                  </a:cubicBezTo>
                  <a:cubicBezTo>
                    <a:pt x="209" y="160"/>
                    <a:pt x="210" y="172"/>
                    <a:pt x="211" y="184"/>
                  </a:cubicBezTo>
                  <a:cubicBezTo>
                    <a:pt x="212" y="197"/>
                    <a:pt x="204" y="206"/>
                    <a:pt x="193" y="209"/>
                  </a:cubicBezTo>
                  <a:cubicBezTo>
                    <a:pt x="174" y="215"/>
                    <a:pt x="173" y="228"/>
                    <a:pt x="179" y="242"/>
                  </a:cubicBezTo>
                  <a:cubicBezTo>
                    <a:pt x="192" y="270"/>
                    <a:pt x="194" y="301"/>
                    <a:pt x="205" y="330"/>
                  </a:cubicBezTo>
                  <a:cubicBezTo>
                    <a:pt x="209" y="339"/>
                    <a:pt x="208" y="346"/>
                    <a:pt x="197" y="349"/>
                  </a:cubicBezTo>
                  <a:cubicBezTo>
                    <a:pt x="178" y="355"/>
                    <a:pt x="172" y="370"/>
                    <a:pt x="170" y="389"/>
                  </a:cubicBezTo>
                  <a:cubicBezTo>
                    <a:pt x="164" y="441"/>
                    <a:pt x="157" y="492"/>
                    <a:pt x="151" y="543"/>
                  </a:cubicBezTo>
                  <a:cubicBezTo>
                    <a:pt x="150" y="555"/>
                    <a:pt x="153" y="567"/>
                    <a:pt x="153" y="579"/>
                  </a:cubicBezTo>
                  <a:cubicBezTo>
                    <a:pt x="153" y="589"/>
                    <a:pt x="159" y="601"/>
                    <a:pt x="142" y="604"/>
                  </a:cubicBezTo>
                  <a:cubicBezTo>
                    <a:pt x="134" y="606"/>
                    <a:pt x="141" y="612"/>
                    <a:pt x="143" y="615"/>
                  </a:cubicBezTo>
                  <a:cubicBezTo>
                    <a:pt x="151" y="631"/>
                    <a:pt x="160" y="646"/>
                    <a:pt x="165" y="666"/>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dirty="0"/>
            </a:p>
          </p:txBody>
        </p:sp>
        <p:sp>
          <p:nvSpPr>
            <p:cNvPr id="26" name="Freeform 19"/>
            <p:cNvSpPr>
              <a:spLocks/>
            </p:cNvSpPr>
            <p:nvPr/>
          </p:nvSpPr>
          <p:spPr bwMode="auto">
            <a:xfrm>
              <a:off x="2158367" y="1073162"/>
              <a:ext cx="735013" cy="2132013"/>
            </a:xfrm>
            <a:custGeom>
              <a:avLst/>
              <a:gdLst>
                <a:gd name="T0" fmla="*/ 229 w 229"/>
                <a:gd name="T1" fmla="*/ 269 h 663"/>
                <a:gd name="T2" fmla="*/ 229 w 229"/>
                <a:gd name="T3" fmla="*/ 290 h 663"/>
                <a:gd name="T4" fmla="*/ 212 w 229"/>
                <a:gd name="T5" fmla="*/ 338 h 663"/>
                <a:gd name="T6" fmla="*/ 183 w 229"/>
                <a:gd name="T7" fmla="*/ 464 h 663"/>
                <a:gd name="T8" fmla="*/ 174 w 229"/>
                <a:gd name="T9" fmla="*/ 559 h 663"/>
                <a:gd name="T10" fmla="*/ 163 w 229"/>
                <a:gd name="T11" fmla="*/ 621 h 663"/>
                <a:gd name="T12" fmla="*/ 165 w 229"/>
                <a:gd name="T13" fmla="*/ 638 h 663"/>
                <a:gd name="T14" fmla="*/ 155 w 229"/>
                <a:gd name="T15" fmla="*/ 660 h 663"/>
                <a:gd name="T16" fmla="*/ 133 w 229"/>
                <a:gd name="T17" fmla="*/ 650 h 663"/>
                <a:gd name="T18" fmla="*/ 113 w 229"/>
                <a:gd name="T19" fmla="*/ 642 h 663"/>
                <a:gd name="T20" fmla="*/ 88 w 229"/>
                <a:gd name="T21" fmla="*/ 649 h 663"/>
                <a:gd name="T22" fmla="*/ 77 w 229"/>
                <a:gd name="T23" fmla="*/ 644 h 663"/>
                <a:gd name="T24" fmla="*/ 82 w 229"/>
                <a:gd name="T25" fmla="*/ 632 h 663"/>
                <a:gd name="T26" fmla="*/ 101 w 229"/>
                <a:gd name="T27" fmla="*/ 569 h 663"/>
                <a:gd name="T28" fmla="*/ 69 w 229"/>
                <a:gd name="T29" fmla="*/ 473 h 663"/>
                <a:gd name="T30" fmla="*/ 61 w 229"/>
                <a:gd name="T31" fmla="*/ 379 h 663"/>
                <a:gd name="T32" fmla="*/ 44 w 229"/>
                <a:gd name="T33" fmla="*/ 350 h 663"/>
                <a:gd name="T34" fmla="*/ 26 w 229"/>
                <a:gd name="T35" fmla="*/ 311 h 663"/>
                <a:gd name="T36" fmla="*/ 57 w 229"/>
                <a:gd name="T37" fmla="*/ 204 h 663"/>
                <a:gd name="T38" fmla="*/ 38 w 229"/>
                <a:gd name="T39" fmla="*/ 177 h 663"/>
                <a:gd name="T40" fmla="*/ 19 w 229"/>
                <a:gd name="T41" fmla="*/ 132 h 663"/>
                <a:gd name="T42" fmla="*/ 59 w 229"/>
                <a:gd name="T43" fmla="*/ 96 h 663"/>
                <a:gd name="T44" fmla="*/ 83 w 229"/>
                <a:gd name="T45" fmla="*/ 70 h 663"/>
                <a:gd name="T46" fmla="*/ 82 w 229"/>
                <a:gd name="T47" fmla="*/ 55 h 663"/>
                <a:gd name="T48" fmla="*/ 80 w 229"/>
                <a:gd name="T49" fmla="*/ 35 h 663"/>
                <a:gd name="T50" fmla="*/ 165 w 229"/>
                <a:gd name="T51" fmla="*/ 9 h 663"/>
                <a:gd name="T52" fmla="*/ 176 w 229"/>
                <a:gd name="T53" fmla="*/ 33 h 663"/>
                <a:gd name="T54" fmla="*/ 175 w 229"/>
                <a:gd name="T55" fmla="*/ 40 h 663"/>
                <a:gd name="T56" fmla="*/ 166 w 229"/>
                <a:gd name="T57" fmla="*/ 116 h 663"/>
                <a:gd name="T58" fmla="*/ 168 w 229"/>
                <a:gd name="T59" fmla="*/ 126 h 663"/>
                <a:gd name="T60" fmla="*/ 182 w 229"/>
                <a:gd name="T61" fmla="*/ 137 h 663"/>
                <a:gd name="T62" fmla="*/ 217 w 229"/>
                <a:gd name="T63" fmla="*/ 189 h 663"/>
                <a:gd name="T64" fmla="*/ 217 w 229"/>
                <a:gd name="T65" fmla="*/ 213 h 663"/>
                <a:gd name="T66" fmla="*/ 223 w 229"/>
                <a:gd name="T67" fmla="*/ 250 h 663"/>
                <a:gd name="T68" fmla="*/ 229 w 229"/>
                <a:gd name="T69" fmla="*/ 269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9" h="663">
                  <a:moveTo>
                    <a:pt x="229" y="269"/>
                  </a:moveTo>
                  <a:cubicBezTo>
                    <a:pt x="229" y="276"/>
                    <a:pt x="229" y="283"/>
                    <a:pt x="229" y="290"/>
                  </a:cubicBezTo>
                  <a:cubicBezTo>
                    <a:pt x="217" y="304"/>
                    <a:pt x="222" y="325"/>
                    <a:pt x="212" y="338"/>
                  </a:cubicBezTo>
                  <a:cubicBezTo>
                    <a:pt x="185" y="376"/>
                    <a:pt x="191" y="422"/>
                    <a:pt x="183" y="464"/>
                  </a:cubicBezTo>
                  <a:cubicBezTo>
                    <a:pt x="178" y="495"/>
                    <a:pt x="176" y="527"/>
                    <a:pt x="174" y="559"/>
                  </a:cubicBezTo>
                  <a:cubicBezTo>
                    <a:pt x="172" y="580"/>
                    <a:pt x="171" y="601"/>
                    <a:pt x="163" y="621"/>
                  </a:cubicBezTo>
                  <a:cubicBezTo>
                    <a:pt x="160" y="628"/>
                    <a:pt x="163" y="632"/>
                    <a:pt x="165" y="638"/>
                  </a:cubicBezTo>
                  <a:cubicBezTo>
                    <a:pt x="168" y="648"/>
                    <a:pt x="166" y="657"/>
                    <a:pt x="155" y="660"/>
                  </a:cubicBezTo>
                  <a:cubicBezTo>
                    <a:pt x="145" y="663"/>
                    <a:pt x="136" y="662"/>
                    <a:pt x="133" y="650"/>
                  </a:cubicBezTo>
                  <a:cubicBezTo>
                    <a:pt x="130" y="636"/>
                    <a:pt x="123" y="637"/>
                    <a:pt x="113" y="642"/>
                  </a:cubicBezTo>
                  <a:cubicBezTo>
                    <a:pt x="105" y="645"/>
                    <a:pt x="97" y="649"/>
                    <a:pt x="88" y="649"/>
                  </a:cubicBezTo>
                  <a:cubicBezTo>
                    <a:pt x="84" y="649"/>
                    <a:pt x="78" y="649"/>
                    <a:pt x="77" y="644"/>
                  </a:cubicBezTo>
                  <a:cubicBezTo>
                    <a:pt x="75" y="639"/>
                    <a:pt x="77" y="635"/>
                    <a:pt x="82" y="632"/>
                  </a:cubicBezTo>
                  <a:cubicBezTo>
                    <a:pt x="113" y="619"/>
                    <a:pt x="114" y="599"/>
                    <a:pt x="101" y="569"/>
                  </a:cubicBezTo>
                  <a:cubicBezTo>
                    <a:pt x="89" y="538"/>
                    <a:pt x="82" y="505"/>
                    <a:pt x="69" y="473"/>
                  </a:cubicBezTo>
                  <a:cubicBezTo>
                    <a:pt x="56" y="443"/>
                    <a:pt x="61" y="410"/>
                    <a:pt x="61" y="379"/>
                  </a:cubicBezTo>
                  <a:cubicBezTo>
                    <a:pt x="61" y="364"/>
                    <a:pt x="58" y="355"/>
                    <a:pt x="44" y="350"/>
                  </a:cubicBezTo>
                  <a:cubicBezTo>
                    <a:pt x="24" y="344"/>
                    <a:pt x="20" y="333"/>
                    <a:pt x="26" y="311"/>
                  </a:cubicBezTo>
                  <a:cubicBezTo>
                    <a:pt x="36" y="275"/>
                    <a:pt x="47" y="240"/>
                    <a:pt x="57" y="204"/>
                  </a:cubicBezTo>
                  <a:cubicBezTo>
                    <a:pt x="61" y="189"/>
                    <a:pt x="60" y="178"/>
                    <a:pt x="38" y="177"/>
                  </a:cubicBezTo>
                  <a:cubicBezTo>
                    <a:pt x="7" y="176"/>
                    <a:pt x="0" y="158"/>
                    <a:pt x="19" y="132"/>
                  </a:cubicBezTo>
                  <a:cubicBezTo>
                    <a:pt x="30" y="117"/>
                    <a:pt x="45" y="107"/>
                    <a:pt x="59" y="96"/>
                  </a:cubicBezTo>
                  <a:cubicBezTo>
                    <a:pt x="68" y="88"/>
                    <a:pt x="77" y="80"/>
                    <a:pt x="83" y="70"/>
                  </a:cubicBezTo>
                  <a:cubicBezTo>
                    <a:pt x="87" y="64"/>
                    <a:pt x="90" y="59"/>
                    <a:pt x="82" y="55"/>
                  </a:cubicBezTo>
                  <a:cubicBezTo>
                    <a:pt x="72" y="49"/>
                    <a:pt x="75" y="42"/>
                    <a:pt x="80" y="35"/>
                  </a:cubicBezTo>
                  <a:cubicBezTo>
                    <a:pt x="97" y="13"/>
                    <a:pt x="139" y="0"/>
                    <a:pt x="165" y="9"/>
                  </a:cubicBezTo>
                  <a:cubicBezTo>
                    <a:pt x="177" y="13"/>
                    <a:pt x="188" y="18"/>
                    <a:pt x="176" y="33"/>
                  </a:cubicBezTo>
                  <a:cubicBezTo>
                    <a:pt x="175" y="35"/>
                    <a:pt x="174" y="39"/>
                    <a:pt x="175" y="40"/>
                  </a:cubicBezTo>
                  <a:cubicBezTo>
                    <a:pt x="190" y="68"/>
                    <a:pt x="179" y="92"/>
                    <a:pt x="166" y="116"/>
                  </a:cubicBezTo>
                  <a:cubicBezTo>
                    <a:pt x="163" y="121"/>
                    <a:pt x="166" y="123"/>
                    <a:pt x="168" y="126"/>
                  </a:cubicBezTo>
                  <a:cubicBezTo>
                    <a:pt x="171" y="132"/>
                    <a:pt x="176" y="134"/>
                    <a:pt x="182" y="137"/>
                  </a:cubicBezTo>
                  <a:cubicBezTo>
                    <a:pt x="212" y="149"/>
                    <a:pt x="218" y="157"/>
                    <a:pt x="217" y="189"/>
                  </a:cubicBezTo>
                  <a:cubicBezTo>
                    <a:pt x="217" y="197"/>
                    <a:pt x="217" y="205"/>
                    <a:pt x="217" y="213"/>
                  </a:cubicBezTo>
                  <a:cubicBezTo>
                    <a:pt x="223" y="225"/>
                    <a:pt x="222" y="237"/>
                    <a:pt x="223" y="250"/>
                  </a:cubicBezTo>
                  <a:cubicBezTo>
                    <a:pt x="223" y="257"/>
                    <a:pt x="220" y="265"/>
                    <a:pt x="229" y="269"/>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dirty="0"/>
            </a:p>
          </p:txBody>
        </p:sp>
      </p:grpSp>
    </p:spTree>
    <p:extLst>
      <p:ext uri="{BB962C8B-B14F-4D97-AF65-F5344CB8AC3E}">
        <p14:creationId xmlns:p14="http://schemas.microsoft.com/office/powerpoint/2010/main" val="2252246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771378E-9BC8-4C7A-9C0A-AC34BBBAC721}"/>
              </a:ext>
            </a:extLst>
          </p:cNvPr>
          <p:cNvSpPr/>
          <p:nvPr/>
        </p:nvSpPr>
        <p:spPr>
          <a:xfrm>
            <a:off x="0" y="0"/>
            <a:ext cx="9144000" cy="51435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 name="Rectangle 1">
            <a:extLst>
              <a:ext uri="{FF2B5EF4-FFF2-40B4-BE49-F238E27FC236}">
                <a16:creationId xmlns:a16="http://schemas.microsoft.com/office/drawing/2014/main" id="{1B3AE5E3-704D-49D6-82B9-2BED62C3C234}"/>
              </a:ext>
            </a:extLst>
          </p:cNvPr>
          <p:cNvSpPr/>
          <p:nvPr/>
        </p:nvSpPr>
        <p:spPr>
          <a:xfrm>
            <a:off x="0" y="2885797"/>
            <a:ext cx="9144000" cy="2257703"/>
          </a:xfrm>
          <a:prstGeom prst="rect">
            <a:avLst/>
          </a:prstGeom>
          <a:solidFill>
            <a:srgbClr val="2C2C2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146" name="Picture 2" descr="Pin by Florcita Queen on ARMY's things | Bts bon voyage, Foto bts, Bts group"/>
          <p:cNvPicPr>
            <a:picLocks noChangeAspect="1" noChangeArrowheads="1"/>
          </p:cNvPicPr>
          <p:nvPr/>
        </p:nvPicPr>
        <p:blipFill rotWithShape="1">
          <a:blip r:embed="rId2">
            <a:extLst>
              <a:ext uri="{28A0092B-C50C-407E-A947-70E740481C1C}">
                <a14:useLocalDpi xmlns:a14="http://schemas.microsoft.com/office/drawing/2010/main" val="0"/>
              </a:ext>
            </a:extLst>
          </a:blip>
          <a:srcRect b="-12"/>
          <a:stretch/>
        </p:blipFill>
        <p:spPr bwMode="auto">
          <a:xfrm>
            <a:off x="0" y="0"/>
            <a:ext cx="3952396"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402;p42"/>
          <p:cNvPicPr preferRelativeResize="0"/>
          <p:nvPr/>
        </p:nvPicPr>
        <p:blipFill>
          <a:blip r:embed="rId3">
            <a:alphaModFix/>
          </a:blip>
          <a:stretch>
            <a:fillRect/>
          </a:stretch>
        </p:blipFill>
        <p:spPr>
          <a:xfrm>
            <a:off x="4303133" y="988457"/>
            <a:ext cx="4490130" cy="3166586"/>
          </a:xfrm>
          <a:prstGeom prst="rect">
            <a:avLst/>
          </a:prstGeom>
          <a:noFill/>
          <a:ln>
            <a:noFill/>
          </a:ln>
        </p:spPr>
      </p:pic>
      <p:pic>
        <p:nvPicPr>
          <p:cNvPr id="6148" name="Picture 4" descr="BTS consigue dos millones de likes en su Mv &quot;DNA&quot; en 4 días - KpopWorld Mx  | Sitio Web de noticias K-pop"/>
          <p:cNvPicPr>
            <a:picLocks noChangeAspect="1" noChangeArrowheads="1"/>
          </p:cNvPicPr>
          <p:nvPr/>
        </p:nvPicPr>
        <p:blipFill rotWithShape="1">
          <a:blip r:embed="rId4">
            <a:extLst>
              <a:ext uri="{28A0092B-C50C-407E-A947-70E740481C1C}">
                <a14:useLocalDpi xmlns:a14="http://schemas.microsoft.com/office/drawing/2010/main" val="0"/>
              </a:ext>
            </a:extLst>
          </a:blip>
          <a:srcRect r="-79" b="-115"/>
          <a:stretch/>
        </p:blipFill>
        <p:spPr bwMode="auto">
          <a:xfrm>
            <a:off x="4715691" y="1201783"/>
            <a:ext cx="3657600" cy="271707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9">
            <a:extLst>
              <a:ext uri="{FF2B5EF4-FFF2-40B4-BE49-F238E27FC236}">
                <a16:creationId xmlns:a16="http://schemas.microsoft.com/office/drawing/2014/main" id="{DDE8FAAE-E3F4-45A8-8C17-0EFC0DCE1D0A}"/>
              </a:ext>
            </a:extLst>
          </p:cNvPr>
          <p:cNvSpPr txBox="1">
            <a:spLocks/>
          </p:cNvSpPr>
          <p:nvPr/>
        </p:nvSpPr>
        <p:spPr>
          <a:xfrm>
            <a:off x="0" y="222636"/>
            <a:ext cx="8679898" cy="543185"/>
          </a:xfrm>
          <a:prstGeom prst="rect">
            <a:avLst/>
          </a:prstGeom>
        </p:spPr>
        <p:txBody>
          <a:bodyPr anchor="ct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5400" b="0" i="0" u="none" strike="noStrike" cap="none" baseline="0">
                <a:solidFill>
                  <a:schemeClr val="accent1"/>
                </a:solidFill>
                <a:latin typeface="+mj-lt"/>
                <a:ea typeface="Arial"/>
                <a:cs typeface="Arial"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5400" b="0" i="0" u="none" strike="noStrike" kern="0" cap="none" spc="0" normalizeH="0" baseline="0" noProof="0" dirty="0">
                <a:ln>
                  <a:noFill/>
                </a:ln>
                <a:solidFill>
                  <a:srgbClr val="D041E7"/>
                </a:solidFill>
                <a:effectLst/>
                <a:uLnTx/>
                <a:uFillTx/>
                <a:latin typeface="Arial"/>
                <a:cs typeface="Arial" pitchFamily="34" charset="0"/>
                <a:sym typeface="Arial"/>
              </a:rPr>
              <a:t>BASIC LAYOUT</a:t>
            </a:r>
          </a:p>
        </p:txBody>
      </p:sp>
      <p:grpSp>
        <p:nvGrpSpPr>
          <p:cNvPr id="8" name="Group 42">
            <a:extLst>
              <a:ext uri="{FF2B5EF4-FFF2-40B4-BE49-F238E27FC236}">
                <a16:creationId xmlns:a16="http://schemas.microsoft.com/office/drawing/2014/main" id="{437B42EC-C250-4E7E-83C1-67C7AFB0DC5B}"/>
              </a:ext>
            </a:extLst>
          </p:cNvPr>
          <p:cNvGrpSpPr/>
          <p:nvPr/>
        </p:nvGrpSpPr>
        <p:grpSpPr>
          <a:xfrm>
            <a:off x="5242735" y="4365466"/>
            <a:ext cx="2717756" cy="537691"/>
            <a:chOff x="6565695" y="2053509"/>
            <a:chExt cx="2037996" cy="803376"/>
          </a:xfrm>
        </p:grpSpPr>
        <p:sp>
          <p:nvSpPr>
            <p:cNvPr id="9" name="TextBox 43">
              <a:extLst>
                <a:ext uri="{FF2B5EF4-FFF2-40B4-BE49-F238E27FC236}">
                  <a16:creationId xmlns:a16="http://schemas.microsoft.com/office/drawing/2014/main" id="{0B0A2007-D402-426D-B2C4-A6FBC0A15196}"/>
                </a:ext>
              </a:extLst>
            </p:cNvPr>
            <p:cNvSpPr txBox="1"/>
            <p:nvPr/>
          </p:nvSpPr>
          <p:spPr>
            <a:xfrm>
              <a:off x="6565695" y="2305058"/>
              <a:ext cx="2037996" cy="551827"/>
            </a:xfrm>
            <a:prstGeom prst="rect">
              <a:avLst/>
            </a:prstGeom>
            <a:noFill/>
          </p:spPr>
          <p:txBody>
            <a:bodyPr wrap="square" rtlCol="0">
              <a:spAutoFit/>
            </a:bodyPr>
            <a:lstStyle/>
            <a:p>
              <a:pPr algn="ctr">
                <a:buClrTx/>
                <a:buFontTx/>
                <a:buNone/>
              </a:pPr>
              <a:r>
                <a:rPr lang="en-US" altLang="ko-KR" sz="900" kern="1200" dirty="0">
                  <a:solidFill>
                    <a:schemeClr val="bg1"/>
                  </a:solidFill>
                  <a:cs typeface="Arial" pitchFamily="34" charset="0"/>
                </a:rPr>
                <a:t>You can simply impress your audience and add a unique zing and appeal to your Presentations. </a:t>
              </a:r>
            </a:p>
          </p:txBody>
        </p:sp>
        <p:sp>
          <p:nvSpPr>
            <p:cNvPr id="10" name="TextBox 44">
              <a:extLst>
                <a:ext uri="{FF2B5EF4-FFF2-40B4-BE49-F238E27FC236}">
                  <a16:creationId xmlns:a16="http://schemas.microsoft.com/office/drawing/2014/main" id="{ED300506-DFD5-4F89-9F78-B0034F91AB60}"/>
                </a:ext>
              </a:extLst>
            </p:cNvPr>
            <p:cNvSpPr txBox="1"/>
            <p:nvPr/>
          </p:nvSpPr>
          <p:spPr>
            <a:xfrm>
              <a:off x="6583306" y="2053509"/>
              <a:ext cx="2020385" cy="344891"/>
            </a:xfrm>
            <a:prstGeom prst="rect">
              <a:avLst/>
            </a:prstGeom>
            <a:noFill/>
          </p:spPr>
          <p:txBody>
            <a:bodyPr wrap="square" rtlCol="0">
              <a:spAutoFit/>
            </a:bodyPr>
            <a:lstStyle/>
            <a:p>
              <a:pPr algn="ctr">
                <a:buClrTx/>
                <a:buFontTx/>
                <a:buNone/>
              </a:pPr>
              <a:r>
                <a:rPr lang="en-US" altLang="ko-KR" sz="900" b="1" kern="1200" dirty="0">
                  <a:solidFill>
                    <a:schemeClr val="bg1"/>
                  </a:solidFill>
                  <a:cs typeface="Arial" pitchFamily="34" charset="0"/>
                </a:rPr>
                <a:t>Your Text  Here</a:t>
              </a:r>
              <a:endParaRPr lang="ko-KR" altLang="en-US" sz="900" b="1" kern="1200" dirty="0">
                <a:solidFill>
                  <a:schemeClr val="bg1"/>
                </a:solidFill>
                <a:cs typeface="Arial" pitchFamily="34" charset="0"/>
              </a:endParaRPr>
            </a:p>
          </p:txBody>
        </p:sp>
      </p:grpSp>
    </p:spTree>
    <p:extLst>
      <p:ext uri="{BB962C8B-B14F-4D97-AF65-F5344CB8AC3E}">
        <p14:creationId xmlns:p14="http://schemas.microsoft.com/office/powerpoint/2010/main" val="175507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B29EF35-9AB3-4696-81F3-96F14500A672}"/>
              </a:ext>
            </a:extLst>
          </p:cNvPr>
          <p:cNvSpPr/>
          <p:nvPr/>
        </p:nvSpPr>
        <p:spPr>
          <a:xfrm>
            <a:off x="0" y="0"/>
            <a:ext cx="9144000" cy="5143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dirty="0"/>
          </a:p>
        </p:txBody>
      </p:sp>
      <p:grpSp>
        <p:nvGrpSpPr>
          <p:cNvPr id="67" name="Grupo 66">
            <a:extLst>
              <a:ext uri="{FF2B5EF4-FFF2-40B4-BE49-F238E27FC236}">
                <a16:creationId xmlns:a16="http://schemas.microsoft.com/office/drawing/2014/main" id="{CEB04F52-E48C-4F81-81D0-5A891C976274}"/>
              </a:ext>
            </a:extLst>
          </p:cNvPr>
          <p:cNvGrpSpPr/>
          <p:nvPr/>
        </p:nvGrpSpPr>
        <p:grpSpPr>
          <a:xfrm>
            <a:off x="2300338" y="241680"/>
            <a:ext cx="6620276" cy="4617894"/>
            <a:chOff x="2976596" y="436800"/>
            <a:chExt cx="8566511" cy="5975466"/>
          </a:xfrm>
        </p:grpSpPr>
        <p:grpSp>
          <p:nvGrpSpPr>
            <p:cNvPr id="35" name="Group 41">
              <a:extLst>
                <a:ext uri="{FF2B5EF4-FFF2-40B4-BE49-F238E27FC236}">
                  <a16:creationId xmlns:a16="http://schemas.microsoft.com/office/drawing/2014/main" id="{E1483DB5-F288-44AE-8B8A-E51A58842C8B}"/>
                </a:ext>
              </a:extLst>
            </p:cNvPr>
            <p:cNvGrpSpPr/>
            <p:nvPr/>
          </p:nvGrpSpPr>
          <p:grpSpPr>
            <a:xfrm>
              <a:off x="2976596" y="477136"/>
              <a:ext cx="8566511" cy="5935130"/>
              <a:chOff x="2976596" y="477136"/>
              <a:chExt cx="8566511" cy="5935130"/>
            </a:xfrm>
          </p:grpSpPr>
          <p:cxnSp>
            <p:nvCxnSpPr>
              <p:cNvPr id="36" name="Straight Connector 4">
                <a:extLst>
                  <a:ext uri="{FF2B5EF4-FFF2-40B4-BE49-F238E27FC236}">
                    <a16:creationId xmlns:a16="http://schemas.microsoft.com/office/drawing/2014/main" id="{DC911144-6605-47CE-A2E2-A0101689A713}"/>
                  </a:ext>
                </a:extLst>
              </p:cNvPr>
              <p:cNvCxnSpPr>
                <a:cxnSpLocks/>
              </p:cNvCxnSpPr>
              <p:nvPr/>
            </p:nvCxnSpPr>
            <p:spPr>
              <a:xfrm flipV="1">
                <a:off x="4361457" y="477136"/>
                <a:ext cx="0" cy="4873075"/>
              </a:xfrm>
              <a:prstGeom prst="line">
                <a:avLst/>
              </a:prstGeom>
              <a:noFill/>
              <a:ln w="44450" cap="flat" cmpd="sng" algn="ctr">
                <a:solidFill>
                  <a:srgbClr val="E6106D"/>
                </a:solidFill>
                <a:prstDash val="solid"/>
                <a:miter lim="800000"/>
              </a:ln>
              <a:effectLst/>
            </p:spPr>
          </p:cxnSp>
          <p:cxnSp>
            <p:nvCxnSpPr>
              <p:cNvPr id="37" name="Straight Connector 2">
                <a:extLst>
                  <a:ext uri="{FF2B5EF4-FFF2-40B4-BE49-F238E27FC236}">
                    <a16:creationId xmlns:a16="http://schemas.microsoft.com/office/drawing/2014/main" id="{D8038C64-33A4-426E-9FC6-0ECA69F0DAFE}"/>
                  </a:ext>
                </a:extLst>
              </p:cNvPr>
              <p:cNvCxnSpPr>
                <a:cxnSpLocks/>
              </p:cNvCxnSpPr>
              <p:nvPr/>
            </p:nvCxnSpPr>
            <p:spPr>
              <a:xfrm flipH="1">
                <a:off x="4361457" y="477136"/>
                <a:ext cx="7181650" cy="0"/>
              </a:xfrm>
              <a:prstGeom prst="line">
                <a:avLst/>
              </a:prstGeom>
              <a:noFill/>
              <a:ln w="44450" cap="flat" cmpd="sng" algn="ctr">
                <a:solidFill>
                  <a:srgbClr val="E6106D"/>
                </a:solidFill>
                <a:prstDash val="solid"/>
                <a:miter lim="800000"/>
              </a:ln>
              <a:effectLst/>
            </p:spPr>
          </p:cxnSp>
          <p:cxnSp>
            <p:nvCxnSpPr>
              <p:cNvPr id="38" name="Straight Connector 33">
                <a:extLst>
                  <a:ext uri="{FF2B5EF4-FFF2-40B4-BE49-F238E27FC236}">
                    <a16:creationId xmlns:a16="http://schemas.microsoft.com/office/drawing/2014/main" id="{3EB8CE06-9A78-4CF7-B1C1-C453C8844B3A}"/>
                  </a:ext>
                </a:extLst>
              </p:cNvPr>
              <p:cNvCxnSpPr>
                <a:cxnSpLocks/>
              </p:cNvCxnSpPr>
              <p:nvPr/>
            </p:nvCxnSpPr>
            <p:spPr>
              <a:xfrm flipV="1">
                <a:off x="11543107" y="516048"/>
                <a:ext cx="0" cy="5896218"/>
              </a:xfrm>
              <a:prstGeom prst="line">
                <a:avLst/>
              </a:prstGeom>
              <a:noFill/>
              <a:ln w="44450" cap="flat" cmpd="sng" algn="ctr">
                <a:solidFill>
                  <a:srgbClr val="E6106D"/>
                </a:solidFill>
                <a:prstDash val="solid"/>
                <a:miter lim="800000"/>
              </a:ln>
              <a:effectLst/>
            </p:spPr>
          </p:cxnSp>
          <p:cxnSp>
            <p:nvCxnSpPr>
              <p:cNvPr id="39" name="Straight Connector 34">
                <a:extLst>
                  <a:ext uri="{FF2B5EF4-FFF2-40B4-BE49-F238E27FC236}">
                    <a16:creationId xmlns:a16="http://schemas.microsoft.com/office/drawing/2014/main" id="{B102C62E-3A05-4BF3-868F-C89E25548CD4}"/>
                  </a:ext>
                </a:extLst>
              </p:cNvPr>
              <p:cNvCxnSpPr>
                <a:cxnSpLocks/>
              </p:cNvCxnSpPr>
              <p:nvPr/>
            </p:nvCxnSpPr>
            <p:spPr>
              <a:xfrm flipH="1">
                <a:off x="2976596" y="6392850"/>
                <a:ext cx="8566511" cy="13272"/>
              </a:xfrm>
              <a:prstGeom prst="line">
                <a:avLst/>
              </a:prstGeom>
              <a:noFill/>
              <a:ln w="44450" cap="flat" cmpd="sng" algn="ctr">
                <a:solidFill>
                  <a:srgbClr val="E6106D"/>
                </a:solidFill>
                <a:prstDash val="solid"/>
                <a:miter lim="800000"/>
              </a:ln>
              <a:effectLst/>
            </p:spPr>
          </p:cxnSp>
        </p:grpSp>
        <p:sp>
          <p:nvSpPr>
            <p:cNvPr id="41" name="Oval 7">
              <a:extLst>
                <a:ext uri="{FF2B5EF4-FFF2-40B4-BE49-F238E27FC236}">
                  <a16:creationId xmlns:a16="http://schemas.microsoft.com/office/drawing/2014/main" id="{4BBA266D-1746-4C49-A9EF-125C582916BC}"/>
                </a:ext>
              </a:extLst>
            </p:cNvPr>
            <p:cNvSpPr/>
            <p:nvPr/>
          </p:nvSpPr>
          <p:spPr>
            <a:xfrm>
              <a:off x="4098811" y="1828956"/>
              <a:ext cx="525292" cy="525292"/>
            </a:xfrm>
            <a:prstGeom prst="ellipse">
              <a:avLst/>
            </a:prstGeom>
            <a:solidFill>
              <a:schemeClr val="bg1"/>
            </a:solidFill>
            <a:ln w="44450" cap="flat" cmpd="sng" algn="ctr">
              <a:solidFill>
                <a:srgbClr val="E610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2" name="Oval 8">
              <a:extLst>
                <a:ext uri="{FF2B5EF4-FFF2-40B4-BE49-F238E27FC236}">
                  <a16:creationId xmlns:a16="http://schemas.microsoft.com/office/drawing/2014/main" id="{F8175275-0994-4795-8C02-3EDBED4303BD}"/>
                </a:ext>
              </a:extLst>
            </p:cNvPr>
            <p:cNvSpPr/>
            <p:nvPr/>
          </p:nvSpPr>
          <p:spPr>
            <a:xfrm>
              <a:off x="4098811" y="2963259"/>
              <a:ext cx="525292" cy="525292"/>
            </a:xfrm>
            <a:prstGeom prst="ellipse">
              <a:avLst/>
            </a:prstGeom>
            <a:solidFill>
              <a:schemeClr val="bg1"/>
            </a:solidFill>
            <a:ln w="44450" cap="flat" cmpd="sng" algn="ctr">
              <a:solidFill>
                <a:srgbClr val="E610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3" name="Oval 9">
              <a:extLst>
                <a:ext uri="{FF2B5EF4-FFF2-40B4-BE49-F238E27FC236}">
                  <a16:creationId xmlns:a16="http://schemas.microsoft.com/office/drawing/2014/main" id="{ABFDEE15-4E65-4954-BDE0-DEDDEF731C8E}"/>
                </a:ext>
              </a:extLst>
            </p:cNvPr>
            <p:cNvSpPr/>
            <p:nvPr/>
          </p:nvSpPr>
          <p:spPr>
            <a:xfrm>
              <a:off x="4098811" y="4097562"/>
              <a:ext cx="525292" cy="525292"/>
            </a:xfrm>
            <a:prstGeom prst="ellipse">
              <a:avLst/>
            </a:prstGeom>
            <a:solidFill>
              <a:schemeClr val="bg1"/>
            </a:solidFill>
            <a:ln w="44450" cap="flat" cmpd="sng" algn="ctr">
              <a:solidFill>
                <a:srgbClr val="E610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4" name="Oval 10">
              <a:extLst>
                <a:ext uri="{FF2B5EF4-FFF2-40B4-BE49-F238E27FC236}">
                  <a16:creationId xmlns:a16="http://schemas.microsoft.com/office/drawing/2014/main" id="{017F3C9F-6F91-44B8-A28C-31B18DE712ED}"/>
                </a:ext>
              </a:extLst>
            </p:cNvPr>
            <p:cNvSpPr/>
            <p:nvPr/>
          </p:nvSpPr>
          <p:spPr>
            <a:xfrm>
              <a:off x="4098811" y="5231865"/>
              <a:ext cx="525292" cy="525292"/>
            </a:xfrm>
            <a:prstGeom prst="ellipse">
              <a:avLst/>
            </a:prstGeom>
            <a:solidFill>
              <a:schemeClr val="bg1"/>
            </a:solidFill>
            <a:ln w="44450" cap="flat" cmpd="sng" algn="ctr">
              <a:solidFill>
                <a:srgbClr val="E610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nvGrpSpPr>
            <p:cNvPr id="45" name="Group 11">
              <a:extLst>
                <a:ext uri="{FF2B5EF4-FFF2-40B4-BE49-F238E27FC236}">
                  <a16:creationId xmlns:a16="http://schemas.microsoft.com/office/drawing/2014/main" id="{CC1E2E81-EE77-45C9-94F4-9FA6BDAB5193}"/>
                </a:ext>
              </a:extLst>
            </p:cNvPr>
            <p:cNvGrpSpPr/>
            <p:nvPr/>
          </p:nvGrpSpPr>
          <p:grpSpPr>
            <a:xfrm>
              <a:off x="4969437" y="1593063"/>
              <a:ext cx="5351450" cy="997079"/>
              <a:chOff x="5616952" y="2519949"/>
              <a:chExt cx="5351450" cy="997079"/>
            </a:xfrm>
            <a:noFill/>
          </p:grpSpPr>
          <p:grpSp>
            <p:nvGrpSpPr>
              <p:cNvPr id="46" name="Group 12">
                <a:extLst>
                  <a:ext uri="{FF2B5EF4-FFF2-40B4-BE49-F238E27FC236}">
                    <a16:creationId xmlns:a16="http://schemas.microsoft.com/office/drawing/2014/main" id="{A6D5DE96-08A3-408A-BDAA-7797C84E960D}"/>
                  </a:ext>
                </a:extLst>
              </p:cNvPr>
              <p:cNvGrpSpPr/>
              <p:nvPr/>
            </p:nvGrpSpPr>
            <p:grpSpPr>
              <a:xfrm>
                <a:off x="6442238" y="2630866"/>
                <a:ext cx="4526164" cy="886162"/>
                <a:chOff x="6751979" y="1666120"/>
                <a:chExt cx="4526164" cy="886162"/>
              </a:xfrm>
              <a:grpFill/>
            </p:grpSpPr>
            <p:sp>
              <p:nvSpPr>
                <p:cNvPr id="48" name="TextBox 14">
                  <a:extLst>
                    <a:ext uri="{FF2B5EF4-FFF2-40B4-BE49-F238E27FC236}">
                      <a16:creationId xmlns:a16="http://schemas.microsoft.com/office/drawing/2014/main" id="{FDD13336-A5FC-4A52-96AC-8900E8C27630}"/>
                    </a:ext>
                  </a:extLst>
                </p:cNvPr>
                <p:cNvSpPr txBox="1"/>
                <p:nvPr/>
              </p:nvSpPr>
              <p:spPr>
                <a:xfrm>
                  <a:off x="6770451" y="2090617"/>
                  <a:ext cx="4507692" cy="461665"/>
                </a:xfrm>
                <a:prstGeom prst="rect">
                  <a:avLst/>
                </a:prstGeom>
                <a:grpFill/>
              </p:spPr>
              <p:txBody>
                <a:bodyPr wrap="square" rtlCol="0">
                  <a:spAutoFit/>
                </a:bodyPr>
                <a:lstStyle/>
                <a:p>
                  <a:pPr>
                    <a:buClrTx/>
                    <a:buFontTx/>
                    <a:buNone/>
                  </a:pPr>
                  <a:r>
                    <a:rPr lang="en-US" altLang="ko-KR" sz="1200" kern="1200" dirty="0">
                      <a:solidFill>
                        <a:srgbClr val="E6106D"/>
                      </a:solidFill>
                      <a:cs typeface="Arial" pitchFamily="34" charset="0"/>
                    </a:rPr>
                    <a:t>Get a modern PowerPoint  Presentation that is beautifully designed. </a:t>
                  </a:r>
                  <a:r>
                    <a:rPr lang="en-US" altLang="ko-KR" sz="1200" kern="1200" dirty="0">
                      <a:solidFill>
                        <a:srgbClr val="E6106D"/>
                      </a:solidFill>
                      <a:ea typeface="FZShuTi" pitchFamily="2" charset="-122"/>
                      <a:cs typeface="Arial" pitchFamily="34" charset="0"/>
                    </a:rPr>
                    <a:t>I hope and I believe that this Template will your Time.</a:t>
                  </a:r>
                  <a:endParaRPr lang="en-US" altLang="ko-KR" sz="1200" kern="1200" dirty="0">
                    <a:solidFill>
                      <a:srgbClr val="E6106D"/>
                    </a:solidFill>
                    <a:cs typeface="Arial" pitchFamily="34" charset="0"/>
                  </a:endParaRPr>
                </a:p>
              </p:txBody>
            </p:sp>
            <p:sp>
              <p:nvSpPr>
                <p:cNvPr id="49" name="TextBox 15">
                  <a:extLst>
                    <a:ext uri="{FF2B5EF4-FFF2-40B4-BE49-F238E27FC236}">
                      <a16:creationId xmlns:a16="http://schemas.microsoft.com/office/drawing/2014/main" id="{1BC42BB1-3FA5-4BEF-AE28-3803DFE89CCC}"/>
                    </a:ext>
                  </a:extLst>
                </p:cNvPr>
                <p:cNvSpPr txBox="1"/>
                <p:nvPr/>
              </p:nvSpPr>
              <p:spPr>
                <a:xfrm>
                  <a:off x="6751979" y="1666120"/>
                  <a:ext cx="4507692" cy="507831"/>
                </a:xfrm>
                <a:prstGeom prst="rect">
                  <a:avLst/>
                </a:prstGeom>
                <a:grpFill/>
              </p:spPr>
              <p:txBody>
                <a:bodyPr wrap="square" lIns="108000" rIns="108000" rtlCol="0">
                  <a:spAutoFit/>
                </a:bodyPr>
                <a:lstStyle/>
                <a:p>
                  <a:pPr>
                    <a:buClrTx/>
                    <a:buFontTx/>
                    <a:buNone/>
                  </a:pPr>
                  <a:r>
                    <a:rPr lang="en-US" altLang="ko-KR" sz="2700" b="1" kern="1200" dirty="0">
                      <a:solidFill>
                        <a:srgbClr val="E6106D"/>
                      </a:solidFill>
                      <a:cs typeface="Arial" pitchFamily="34" charset="0"/>
                    </a:rPr>
                    <a:t>Contents</a:t>
                  </a:r>
                  <a:endParaRPr lang="ko-KR" altLang="en-US" sz="2700" b="1" kern="1200" dirty="0">
                    <a:solidFill>
                      <a:srgbClr val="E6106D"/>
                    </a:solidFill>
                    <a:cs typeface="Arial" pitchFamily="34" charset="0"/>
                  </a:endParaRPr>
                </a:p>
              </p:txBody>
            </p:sp>
          </p:grpSp>
          <p:sp>
            <p:nvSpPr>
              <p:cNvPr id="47" name="TextBox 13">
                <a:extLst>
                  <a:ext uri="{FF2B5EF4-FFF2-40B4-BE49-F238E27FC236}">
                    <a16:creationId xmlns:a16="http://schemas.microsoft.com/office/drawing/2014/main" id="{B6CE995E-0DFA-4970-80B8-1263B959C7CB}"/>
                  </a:ext>
                </a:extLst>
              </p:cNvPr>
              <p:cNvSpPr txBox="1"/>
              <p:nvPr/>
            </p:nvSpPr>
            <p:spPr>
              <a:xfrm>
                <a:off x="5616952" y="2519949"/>
                <a:ext cx="958096" cy="646331"/>
              </a:xfrm>
              <a:prstGeom prst="rect">
                <a:avLst/>
              </a:prstGeom>
              <a:grpFill/>
            </p:spPr>
            <p:txBody>
              <a:bodyPr wrap="square" lIns="108000" rIns="108000" rtlCol="0">
                <a:spAutoFit/>
              </a:bodyPr>
              <a:lstStyle/>
              <a:p>
                <a:pPr algn="ctr">
                  <a:buClrTx/>
                  <a:buFontTx/>
                  <a:buNone/>
                </a:pPr>
                <a:r>
                  <a:rPr lang="en-US" altLang="ko-KR" sz="3600" b="1" kern="1200" dirty="0">
                    <a:solidFill>
                      <a:srgbClr val="E6106D"/>
                    </a:solidFill>
                    <a:cs typeface="Arial" pitchFamily="34" charset="0"/>
                  </a:rPr>
                  <a:t>01</a:t>
                </a:r>
                <a:endParaRPr lang="ko-KR" altLang="en-US" sz="3600" b="1" kern="1200" dirty="0">
                  <a:solidFill>
                    <a:srgbClr val="E6106D"/>
                  </a:solidFill>
                  <a:cs typeface="Arial" pitchFamily="34" charset="0"/>
                </a:endParaRPr>
              </a:p>
            </p:txBody>
          </p:sp>
        </p:grpSp>
        <p:grpSp>
          <p:nvGrpSpPr>
            <p:cNvPr id="50" name="Group 16">
              <a:extLst>
                <a:ext uri="{FF2B5EF4-FFF2-40B4-BE49-F238E27FC236}">
                  <a16:creationId xmlns:a16="http://schemas.microsoft.com/office/drawing/2014/main" id="{F44D3803-0088-47AF-A9A6-46D9DB32CFCC}"/>
                </a:ext>
              </a:extLst>
            </p:cNvPr>
            <p:cNvGrpSpPr/>
            <p:nvPr/>
          </p:nvGrpSpPr>
          <p:grpSpPr>
            <a:xfrm>
              <a:off x="4969437" y="2727366"/>
              <a:ext cx="5351450" cy="997079"/>
              <a:chOff x="5616952" y="2519949"/>
              <a:chExt cx="5351450" cy="997079"/>
            </a:xfrm>
            <a:noFill/>
          </p:grpSpPr>
          <p:grpSp>
            <p:nvGrpSpPr>
              <p:cNvPr id="51" name="Group 17">
                <a:extLst>
                  <a:ext uri="{FF2B5EF4-FFF2-40B4-BE49-F238E27FC236}">
                    <a16:creationId xmlns:a16="http://schemas.microsoft.com/office/drawing/2014/main" id="{46E2408F-5940-4337-99BD-8F81FA153F4A}"/>
                  </a:ext>
                </a:extLst>
              </p:cNvPr>
              <p:cNvGrpSpPr/>
              <p:nvPr/>
            </p:nvGrpSpPr>
            <p:grpSpPr>
              <a:xfrm>
                <a:off x="6442238" y="2630866"/>
                <a:ext cx="4526164" cy="886162"/>
                <a:chOff x="6751979" y="1666120"/>
                <a:chExt cx="4526164" cy="886162"/>
              </a:xfrm>
              <a:grpFill/>
            </p:grpSpPr>
            <p:sp>
              <p:nvSpPr>
                <p:cNvPr id="53" name="TextBox 19">
                  <a:extLst>
                    <a:ext uri="{FF2B5EF4-FFF2-40B4-BE49-F238E27FC236}">
                      <a16:creationId xmlns:a16="http://schemas.microsoft.com/office/drawing/2014/main" id="{AEC27A65-FD33-4100-9EED-7204864EB17D}"/>
                    </a:ext>
                  </a:extLst>
                </p:cNvPr>
                <p:cNvSpPr txBox="1"/>
                <p:nvPr/>
              </p:nvSpPr>
              <p:spPr>
                <a:xfrm>
                  <a:off x="6770451" y="2090617"/>
                  <a:ext cx="4507692" cy="461665"/>
                </a:xfrm>
                <a:prstGeom prst="rect">
                  <a:avLst/>
                </a:prstGeom>
                <a:grpFill/>
              </p:spPr>
              <p:txBody>
                <a:bodyPr wrap="square" rtlCol="0">
                  <a:spAutoFit/>
                </a:bodyPr>
                <a:lstStyle/>
                <a:p>
                  <a:pPr>
                    <a:buClrTx/>
                    <a:buFontTx/>
                    <a:buNone/>
                  </a:pPr>
                  <a:r>
                    <a:rPr lang="en-US" altLang="ko-KR" sz="1200" kern="1200" dirty="0">
                      <a:solidFill>
                        <a:srgbClr val="E6106D"/>
                      </a:solidFill>
                      <a:cs typeface="Arial" pitchFamily="34" charset="0"/>
                    </a:rPr>
                    <a:t>Get a modern PowerPoint  Presentation that is beautifully designed. </a:t>
                  </a:r>
                  <a:r>
                    <a:rPr lang="en-US" altLang="ko-KR" sz="1200" kern="1200" dirty="0">
                      <a:solidFill>
                        <a:srgbClr val="E6106D"/>
                      </a:solidFill>
                      <a:ea typeface="FZShuTi" pitchFamily="2" charset="-122"/>
                      <a:cs typeface="Arial" pitchFamily="34" charset="0"/>
                    </a:rPr>
                    <a:t>I hope and I believe that this Template will your Time.</a:t>
                  </a:r>
                  <a:endParaRPr lang="en-US" altLang="ko-KR" sz="1200" kern="1200" dirty="0">
                    <a:solidFill>
                      <a:srgbClr val="E6106D"/>
                    </a:solidFill>
                    <a:cs typeface="Arial" pitchFamily="34" charset="0"/>
                  </a:endParaRPr>
                </a:p>
              </p:txBody>
            </p:sp>
            <p:sp>
              <p:nvSpPr>
                <p:cNvPr id="54" name="TextBox 20">
                  <a:extLst>
                    <a:ext uri="{FF2B5EF4-FFF2-40B4-BE49-F238E27FC236}">
                      <a16:creationId xmlns:a16="http://schemas.microsoft.com/office/drawing/2014/main" id="{A9412E89-00F2-4234-A6B2-64109BF6868A}"/>
                    </a:ext>
                  </a:extLst>
                </p:cNvPr>
                <p:cNvSpPr txBox="1"/>
                <p:nvPr/>
              </p:nvSpPr>
              <p:spPr>
                <a:xfrm>
                  <a:off x="6751979" y="1666120"/>
                  <a:ext cx="4507692" cy="507831"/>
                </a:xfrm>
                <a:prstGeom prst="rect">
                  <a:avLst/>
                </a:prstGeom>
                <a:grpFill/>
              </p:spPr>
              <p:txBody>
                <a:bodyPr wrap="square" lIns="108000" rIns="108000" rtlCol="0">
                  <a:spAutoFit/>
                </a:bodyPr>
                <a:lstStyle/>
                <a:p>
                  <a:pPr>
                    <a:buClrTx/>
                    <a:buFontTx/>
                    <a:buNone/>
                  </a:pPr>
                  <a:r>
                    <a:rPr lang="en-US" altLang="ko-KR" sz="2700" b="1" kern="1200" dirty="0">
                      <a:solidFill>
                        <a:srgbClr val="E6106D"/>
                      </a:solidFill>
                      <a:cs typeface="Arial" pitchFamily="34" charset="0"/>
                    </a:rPr>
                    <a:t>Contents</a:t>
                  </a:r>
                  <a:endParaRPr lang="ko-KR" altLang="en-US" sz="2700" b="1" kern="1200" dirty="0">
                    <a:solidFill>
                      <a:srgbClr val="E6106D"/>
                    </a:solidFill>
                    <a:cs typeface="Arial" pitchFamily="34" charset="0"/>
                  </a:endParaRPr>
                </a:p>
              </p:txBody>
            </p:sp>
          </p:grpSp>
          <p:sp>
            <p:nvSpPr>
              <p:cNvPr id="52" name="TextBox 18">
                <a:extLst>
                  <a:ext uri="{FF2B5EF4-FFF2-40B4-BE49-F238E27FC236}">
                    <a16:creationId xmlns:a16="http://schemas.microsoft.com/office/drawing/2014/main" id="{550E80AD-8669-479C-B8E2-6C538CF2AD61}"/>
                  </a:ext>
                </a:extLst>
              </p:cNvPr>
              <p:cNvSpPr txBox="1"/>
              <p:nvPr/>
            </p:nvSpPr>
            <p:spPr>
              <a:xfrm>
                <a:off x="5616952" y="2519949"/>
                <a:ext cx="958096" cy="646331"/>
              </a:xfrm>
              <a:prstGeom prst="rect">
                <a:avLst/>
              </a:prstGeom>
              <a:grpFill/>
            </p:spPr>
            <p:txBody>
              <a:bodyPr wrap="square" lIns="108000" rIns="108000" rtlCol="0">
                <a:spAutoFit/>
              </a:bodyPr>
              <a:lstStyle/>
              <a:p>
                <a:pPr algn="ctr">
                  <a:buClrTx/>
                  <a:buFontTx/>
                  <a:buNone/>
                </a:pPr>
                <a:r>
                  <a:rPr lang="en-US" altLang="ko-KR" sz="3600" b="1" kern="1200" dirty="0">
                    <a:solidFill>
                      <a:srgbClr val="E6106D"/>
                    </a:solidFill>
                    <a:cs typeface="Arial" pitchFamily="34" charset="0"/>
                  </a:rPr>
                  <a:t>02</a:t>
                </a:r>
                <a:endParaRPr lang="ko-KR" altLang="en-US" sz="3600" b="1" kern="1200" dirty="0">
                  <a:solidFill>
                    <a:srgbClr val="E6106D"/>
                  </a:solidFill>
                  <a:cs typeface="Arial" pitchFamily="34" charset="0"/>
                </a:endParaRPr>
              </a:p>
            </p:txBody>
          </p:sp>
        </p:grpSp>
        <p:grpSp>
          <p:nvGrpSpPr>
            <p:cNvPr id="55" name="Group 21">
              <a:extLst>
                <a:ext uri="{FF2B5EF4-FFF2-40B4-BE49-F238E27FC236}">
                  <a16:creationId xmlns:a16="http://schemas.microsoft.com/office/drawing/2014/main" id="{201E18EE-E8D6-4F0F-834E-0CBF10AFED8C}"/>
                </a:ext>
              </a:extLst>
            </p:cNvPr>
            <p:cNvGrpSpPr/>
            <p:nvPr/>
          </p:nvGrpSpPr>
          <p:grpSpPr>
            <a:xfrm>
              <a:off x="4969437" y="3861669"/>
              <a:ext cx="5351450" cy="997079"/>
              <a:chOff x="5616952" y="2519949"/>
              <a:chExt cx="5351450" cy="997079"/>
            </a:xfrm>
            <a:noFill/>
          </p:grpSpPr>
          <p:grpSp>
            <p:nvGrpSpPr>
              <p:cNvPr id="56" name="Group 22">
                <a:extLst>
                  <a:ext uri="{FF2B5EF4-FFF2-40B4-BE49-F238E27FC236}">
                    <a16:creationId xmlns:a16="http://schemas.microsoft.com/office/drawing/2014/main" id="{435622B5-D877-4E07-B81F-ED0CF9479555}"/>
                  </a:ext>
                </a:extLst>
              </p:cNvPr>
              <p:cNvGrpSpPr/>
              <p:nvPr/>
            </p:nvGrpSpPr>
            <p:grpSpPr>
              <a:xfrm>
                <a:off x="6442238" y="2630866"/>
                <a:ext cx="4526164" cy="886162"/>
                <a:chOff x="6751979" y="1666120"/>
                <a:chExt cx="4526164" cy="886162"/>
              </a:xfrm>
              <a:grpFill/>
            </p:grpSpPr>
            <p:sp>
              <p:nvSpPr>
                <p:cNvPr id="58" name="TextBox 24">
                  <a:extLst>
                    <a:ext uri="{FF2B5EF4-FFF2-40B4-BE49-F238E27FC236}">
                      <a16:creationId xmlns:a16="http://schemas.microsoft.com/office/drawing/2014/main" id="{C21E069B-8DC3-488C-B085-032A0DF2C556}"/>
                    </a:ext>
                  </a:extLst>
                </p:cNvPr>
                <p:cNvSpPr txBox="1"/>
                <p:nvPr/>
              </p:nvSpPr>
              <p:spPr>
                <a:xfrm>
                  <a:off x="6770451" y="2090617"/>
                  <a:ext cx="4507692" cy="461665"/>
                </a:xfrm>
                <a:prstGeom prst="rect">
                  <a:avLst/>
                </a:prstGeom>
                <a:grpFill/>
              </p:spPr>
              <p:txBody>
                <a:bodyPr wrap="square" rtlCol="0">
                  <a:spAutoFit/>
                </a:bodyPr>
                <a:lstStyle/>
                <a:p>
                  <a:pPr>
                    <a:buClrTx/>
                    <a:buFontTx/>
                    <a:buNone/>
                  </a:pPr>
                  <a:r>
                    <a:rPr lang="en-US" altLang="ko-KR" sz="1200" kern="1200" dirty="0">
                      <a:solidFill>
                        <a:srgbClr val="E6106D"/>
                      </a:solidFill>
                      <a:cs typeface="Arial" pitchFamily="34" charset="0"/>
                    </a:rPr>
                    <a:t>Get a modern PowerPoint  Presentation that is beautifully designed. </a:t>
                  </a:r>
                  <a:r>
                    <a:rPr lang="en-US" altLang="ko-KR" sz="1200" kern="1200" dirty="0">
                      <a:solidFill>
                        <a:srgbClr val="E6106D"/>
                      </a:solidFill>
                      <a:ea typeface="FZShuTi" pitchFamily="2" charset="-122"/>
                      <a:cs typeface="Arial" pitchFamily="34" charset="0"/>
                    </a:rPr>
                    <a:t>I hope and I believe that this Template will your Time.</a:t>
                  </a:r>
                  <a:endParaRPr lang="en-US" altLang="ko-KR" sz="1200" kern="1200" dirty="0">
                    <a:solidFill>
                      <a:srgbClr val="E6106D"/>
                    </a:solidFill>
                    <a:cs typeface="Arial" pitchFamily="34" charset="0"/>
                  </a:endParaRPr>
                </a:p>
              </p:txBody>
            </p:sp>
            <p:sp>
              <p:nvSpPr>
                <p:cNvPr id="59" name="TextBox 25">
                  <a:extLst>
                    <a:ext uri="{FF2B5EF4-FFF2-40B4-BE49-F238E27FC236}">
                      <a16:creationId xmlns:a16="http://schemas.microsoft.com/office/drawing/2014/main" id="{1362893E-CBC5-4DB3-A425-1CA3A71BF01C}"/>
                    </a:ext>
                  </a:extLst>
                </p:cNvPr>
                <p:cNvSpPr txBox="1"/>
                <p:nvPr/>
              </p:nvSpPr>
              <p:spPr>
                <a:xfrm>
                  <a:off x="6751979" y="1666120"/>
                  <a:ext cx="4507692" cy="507831"/>
                </a:xfrm>
                <a:prstGeom prst="rect">
                  <a:avLst/>
                </a:prstGeom>
                <a:grpFill/>
              </p:spPr>
              <p:txBody>
                <a:bodyPr wrap="square" lIns="108000" rIns="108000" rtlCol="0">
                  <a:spAutoFit/>
                </a:bodyPr>
                <a:lstStyle/>
                <a:p>
                  <a:pPr>
                    <a:buClrTx/>
                    <a:buFontTx/>
                    <a:buNone/>
                  </a:pPr>
                  <a:r>
                    <a:rPr lang="en-US" altLang="ko-KR" sz="2700" b="1" kern="1200" dirty="0">
                      <a:solidFill>
                        <a:srgbClr val="E6106D"/>
                      </a:solidFill>
                      <a:cs typeface="Arial" pitchFamily="34" charset="0"/>
                    </a:rPr>
                    <a:t>Contents</a:t>
                  </a:r>
                  <a:endParaRPr lang="ko-KR" altLang="en-US" sz="2700" b="1" kern="1200" dirty="0">
                    <a:solidFill>
                      <a:srgbClr val="E6106D"/>
                    </a:solidFill>
                    <a:cs typeface="Arial" pitchFamily="34" charset="0"/>
                  </a:endParaRPr>
                </a:p>
              </p:txBody>
            </p:sp>
          </p:grpSp>
          <p:sp>
            <p:nvSpPr>
              <p:cNvPr id="57" name="TextBox 23">
                <a:extLst>
                  <a:ext uri="{FF2B5EF4-FFF2-40B4-BE49-F238E27FC236}">
                    <a16:creationId xmlns:a16="http://schemas.microsoft.com/office/drawing/2014/main" id="{54DCE0D7-E526-4008-BAE0-95C60BA23A3C}"/>
                  </a:ext>
                </a:extLst>
              </p:cNvPr>
              <p:cNvSpPr txBox="1"/>
              <p:nvPr/>
            </p:nvSpPr>
            <p:spPr>
              <a:xfrm>
                <a:off x="5616952" y="2519949"/>
                <a:ext cx="958096" cy="646331"/>
              </a:xfrm>
              <a:prstGeom prst="rect">
                <a:avLst/>
              </a:prstGeom>
              <a:grpFill/>
            </p:spPr>
            <p:txBody>
              <a:bodyPr wrap="square" lIns="108000" rIns="108000" rtlCol="0">
                <a:spAutoFit/>
              </a:bodyPr>
              <a:lstStyle/>
              <a:p>
                <a:pPr algn="ctr">
                  <a:buClrTx/>
                  <a:buFontTx/>
                  <a:buNone/>
                </a:pPr>
                <a:r>
                  <a:rPr lang="en-US" altLang="ko-KR" sz="3600" b="1" kern="1200" dirty="0">
                    <a:solidFill>
                      <a:srgbClr val="E6106D"/>
                    </a:solidFill>
                    <a:cs typeface="Arial" pitchFamily="34" charset="0"/>
                  </a:rPr>
                  <a:t>03</a:t>
                </a:r>
                <a:endParaRPr lang="ko-KR" altLang="en-US" sz="3600" b="1" kern="1200" dirty="0">
                  <a:solidFill>
                    <a:srgbClr val="E6106D"/>
                  </a:solidFill>
                  <a:cs typeface="Arial" pitchFamily="34" charset="0"/>
                </a:endParaRPr>
              </a:p>
            </p:txBody>
          </p:sp>
        </p:grpSp>
        <p:grpSp>
          <p:nvGrpSpPr>
            <p:cNvPr id="60" name="Group 26">
              <a:extLst>
                <a:ext uri="{FF2B5EF4-FFF2-40B4-BE49-F238E27FC236}">
                  <a16:creationId xmlns:a16="http://schemas.microsoft.com/office/drawing/2014/main" id="{A03CCF10-04A3-46A8-8C9E-AA7A6FA10949}"/>
                </a:ext>
              </a:extLst>
            </p:cNvPr>
            <p:cNvGrpSpPr/>
            <p:nvPr/>
          </p:nvGrpSpPr>
          <p:grpSpPr>
            <a:xfrm>
              <a:off x="4969437" y="4995972"/>
              <a:ext cx="5351450" cy="997079"/>
              <a:chOff x="5616952" y="2519949"/>
              <a:chExt cx="5351450" cy="997079"/>
            </a:xfrm>
            <a:noFill/>
          </p:grpSpPr>
          <p:grpSp>
            <p:nvGrpSpPr>
              <p:cNvPr id="61" name="Group 27">
                <a:extLst>
                  <a:ext uri="{FF2B5EF4-FFF2-40B4-BE49-F238E27FC236}">
                    <a16:creationId xmlns:a16="http://schemas.microsoft.com/office/drawing/2014/main" id="{467FE84D-2F07-42E1-B520-7E262A230832}"/>
                  </a:ext>
                </a:extLst>
              </p:cNvPr>
              <p:cNvGrpSpPr/>
              <p:nvPr/>
            </p:nvGrpSpPr>
            <p:grpSpPr>
              <a:xfrm>
                <a:off x="6442238" y="2630866"/>
                <a:ext cx="4526164" cy="886162"/>
                <a:chOff x="6751979" y="1666120"/>
                <a:chExt cx="4526164" cy="886162"/>
              </a:xfrm>
              <a:grpFill/>
            </p:grpSpPr>
            <p:sp>
              <p:nvSpPr>
                <p:cNvPr id="63" name="TextBox 29">
                  <a:extLst>
                    <a:ext uri="{FF2B5EF4-FFF2-40B4-BE49-F238E27FC236}">
                      <a16:creationId xmlns:a16="http://schemas.microsoft.com/office/drawing/2014/main" id="{24DA629D-8A30-47EB-A031-062CDBAD9F1E}"/>
                    </a:ext>
                  </a:extLst>
                </p:cNvPr>
                <p:cNvSpPr txBox="1"/>
                <p:nvPr/>
              </p:nvSpPr>
              <p:spPr>
                <a:xfrm>
                  <a:off x="6770451" y="2090617"/>
                  <a:ext cx="4507692" cy="461665"/>
                </a:xfrm>
                <a:prstGeom prst="rect">
                  <a:avLst/>
                </a:prstGeom>
                <a:grpFill/>
              </p:spPr>
              <p:txBody>
                <a:bodyPr wrap="square" rtlCol="0">
                  <a:spAutoFit/>
                </a:bodyPr>
                <a:lstStyle/>
                <a:p>
                  <a:pPr>
                    <a:buClrTx/>
                    <a:buFontTx/>
                    <a:buNone/>
                  </a:pPr>
                  <a:r>
                    <a:rPr lang="en-US" altLang="ko-KR" sz="1200" kern="1200" dirty="0">
                      <a:solidFill>
                        <a:srgbClr val="E6106D"/>
                      </a:solidFill>
                      <a:cs typeface="Arial" pitchFamily="34" charset="0"/>
                    </a:rPr>
                    <a:t>Get a modern PowerPoint  Presentation that is beautifully designed. </a:t>
                  </a:r>
                  <a:r>
                    <a:rPr lang="en-US" altLang="ko-KR" sz="1200" kern="1200" dirty="0">
                      <a:solidFill>
                        <a:srgbClr val="E6106D"/>
                      </a:solidFill>
                      <a:ea typeface="FZShuTi" pitchFamily="2" charset="-122"/>
                      <a:cs typeface="Arial" pitchFamily="34" charset="0"/>
                    </a:rPr>
                    <a:t>I hope and I believe that this Template will your Time.</a:t>
                  </a:r>
                  <a:endParaRPr lang="en-US" altLang="ko-KR" sz="1200" kern="1200" dirty="0">
                    <a:solidFill>
                      <a:srgbClr val="E6106D"/>
                    </a:solidFill>
                    <a:cs typeface="Arial" pitchFamily="34" charset="0"/>
                  </a:endParaRPr>
                </a:p>
              </p:txBody>
            </p:sp>
            <p:sp>
              <p:nvSpPr>
                <p:cNvPr id="64" name="TextBox 30">
                  <a:extLst>
                    <a:ext uri="{FF2B5EF4-FFF2-40B4-BE49-F238E27FC236}">
                      <a16:creationId xmlns:a16="http://schemas.microsoft.com/office/drawing/2014/main" id="{08ACD826-063E-4704-9DA1-4DB9C57E6302}"/>
                    </a:ext>
                  </a:extLst>
                </p:cNvPr>
                <p:cNvSpPr txBox="1"/>
                <p:nvPr/>
              </p:nvSpPr>
              <p:spPr>
                <a:xfrm>
                  <a:off x="6751979" y="1666120"/>
                  <a:ext cx="4507692" cy="507831"/>
                </a:xfrm>
                <a:prstGeom prst="rect">
                  <a:avLst/>
                </a:prstGeom>
                <a:grpFill/>
              </p:spPr>
              <p:txBody>
                <a:bodyPr wrap="square" lIns="108000" rIns="108000" rtlCol="0">
                  <a:spAutoFit/>
                </a:bodyPr>
                <a:lstStyle/>
                <a:p>
                  <a:pPr>
                    <a:buClrTx/>
                    <a:buFontTx/>
                    <a:buNone/>
                  </a:pPr>
                  <a:r>
                    <a:rPr lang="en-US" altLang="ko-KR" sz="2700" b="1" kern="1200" dirty="0">
                      <a:solidFill>
                        <a:srgbClr val="E6106D"/>
                      </a:solidFill>
                      <a:cs typeface="Arial" pitchFamily="34" charset="0"/>
                    </a:rPr>
                    <a:t>Contents</a:t>
                  </a:r>
                  <a:endParaRPr lang="ko-KR" altLang="en-US" sz="2700" b="1" kern="1200" dirty="0">
                    <a:solidFill>
                      <a:srgbClr val="E6106D"/>
                    </a:solidFill>
                    <a:cs typeface="Arial" pitchFamily="34" charset="0"/>
                  </a:endParaRPr>
                </a:p>
              </p:txBody>
            </p:sp>
          </p:grpSp>
          <p:sp>
            <p:nvSpPr>
              <p:cNvPr id="62" name="TextBox 28">
                <a:extLst>
                  <a:ext uri="{FF2B5EF4-FFF2-40B4-BE49-F238E27FC236}">
                    <a16:creationId xmlns:a16="http://schemas.microsoft.com/office/drawing/2014/main" id="{B6C42096-0075-4E50-9160-B83A51137DE0}"/>
                  </a:ext>
                </a:extLst>
              </p:cNvPr>
              <p:cNvSpPr txBox="1"/>
              <p:nvPr/>
            </p:nvSpPr>
            <p:spPr>
              <a:xfrm>
                <a:off x="5616952" y="2519949"/>
                <a:ext cx="958096" cy="646331"/>
              </a:xfrm>
              <a:prstGeom prst="rect">
                <a:avLst/>
              </a:prstGeom>
              <a:grpFill/>
            </p:spPr>
            <p:txBody>
              <a:bodyPr wrap="square" lIns="108000" rIns="108000" rtlCol="0">
                <a:spAutoFit/>
              </a:bodyPr>
              <a:lstStyle/>
              <a:p>
                <a:pPr algn="ctr">
                  <a:buClrTx/>
                  <a:buFontTx/>
                  <a:buNone/>
                </a:pPr>
                <a:r>
                  <a:rPr lang="en-US" altLang="ko-KR" sz="3600" b="1" kern="1200" dirty="0">
                    <a:solidFill>
                      <a:srgbClr val="E6106D"/>
                    </a:solidFill>
                    <a:cs typeface="Arial" pitchFamily="34" charset="0"/>
                  </a:rPr>
                  <a:t>04</a:t>
                </a:r>
                <a:endParaRPr lang="ko-KR" altLang="en-US" sz="3600" b="1" kern="1200" dirty="0">
                  <a:solidFill>
                    <a:srgbClr val="E6106D"/>
                  </a:solidFill>
                  <a:cs typeface="Arial" pitchFamily="34" charset="0"/>
                </a:endParaRPr>
              </a:p>
            </p:txBody>
          </p:sp>
        </p:grpSp>
        <p:sp>
          <p:nvSpPr>
            <p:cNvPr id="66" name="TextBox 32">
              <a:extLst>
                <a:ext uri="{FF2B5EF4-FFF2-40B4-BE49-F238E27FC236}">
                  <a16:creationId xmlns:a16="http://schemas.microsoft.com/office/drawing/2014/main" id="{9DC66CDB-5348-4551-9ECB-759CD4A897CD}"/>
                </a:ext>
              </a:extLst>
            </p:cNvPr>
            <p:cNvSpPr txBox="1"/>
            <p:nvPr/>
          </p:nvSpPr>
          <p:spPr>
            <a:xfrm>
              <a:off x="4969437" y="436800"/>
              <a:ext cx="6209758" cy="1194771"/>
            </a:xfrm>
            <a:prstGeom prst="rect">
              <a:avLst/>
            </a:prstGeom>
            <a:noFill/>
          </p:spPr>
          <p:txBody>
            <a:bodyPr wrap="square" rtlCol="0" anchor="ctr">
              <a:spAutoFit/>
            </a:bodyPr>
            <a:lstStyle/>
            <a:p>
              <a:pPr>
                <a:buClrTx/>
                <a:buFontTx/>
                <a:buNone/>
              </a:pPr>
              <a:r>
                <a:rPr lang="en-US" altLang="ko-KR" sz="5400" kern="1200" dirty="0">
                  <a:solidFill>
                    <a:schemeClr val="bg1"/>
                  </a:solidFill>
                  <a:cs typeface="Arial" pitchFamily="34" charset="0"/>
                </a:rPr>
                <a:t>Agenda Style</a:t>
              </a:r>
              <a:endParaRPr lang="ko-KR" altLang="en-US" sz="5400" kern="1200" dirty="0">
                <a:solidFill>
                  <a:schemeClr val="bg1"/>
                </a:solidFill>
                <a:cs typeface="Arial" pitchFamily="34" charset="0"/>
              </a:endParaRPr>
            </a:p>
          </p:txBody>
        </p:sp>
      </p:grpSp>
      <p:grpSp>
        <p:nvGrpSpPr>
          <p:cNvPr id="8" name="Grupo 7"/>
          <p:cNvGrpSpPr/>
          <p:nvPr/>
        </p:nvGrpSpPr>
        <p:grpSpPr>
          <a:xfrm>
            <a:off x="489791" y="3405341"/>
            <a:ext cx="2431179" cy="1301115"/>
            <a:chOff x="2292351" y="-2124075"/>
            <a:chExt cx="4760911" cy="2547938"/>
          </a:xfrm>
        </p:grpSpPr>
        <p:sp>
          <p:nvSpPr>
            <p:cNvPr id="6" name="Freeform 5"/>
            <p:cNvSpPr>
              <a:spLocks noEditPoints="1"/>
            </p:cNvSpPr>
            <p:nvPr/>
          </p:nvSpPr>
          <p:spPr bwMode="auto">
            <a:xfrm>
              <a:off x="2292351" y="-2109787"/>
              <a:ext cx="3248025" cy="2530475"/>
            </a:xfrm>
            <a:custGeom>
              <a:avLst/>
              <a:gdLst>
                <a:gd name="T0" fmla="*/ 467 w 864"/>
                <a:gd name="T1" fmla="*/ 143 h 672"/>
                <a:gd name="T2" fmla="*/ 516 w 864"/>
                <a:gd name="T3" fmla="*/ 68 h 672"/>
                <a:gd name="T4" fmla="*/ 583 w 864"/>
                <a:gd name="T5" fmla="*/ 48 h 672"/>
                <a:gd name="T6" fmla="*/ 654 w 864"/>
                <a:gd name="T7" fmla="*/ 70 h 672"/>
                <a:gd name="T8" fmla="*/ 720 w 864"/>
                <a:gd name="T9" fmla="*/ 137 h 672"/>
                <a:gd name="T10" fmla="*/ 757 w 864"/>
                <a:gd name="T11" fmla="*/ 51 h 672"/>
                <a:gd name="T12" fmla="*/ 820 w 864"/>
                <a:gd name="T13" fmla="*/ 159 h 672"/>
                <a:gd name="T14" fmla="*/ 828 w 864"/>
                <a:gd name="T15" fmla="*/ 347 h 672"/>
                <a:gd name="T16" fmla="*/ 860 w 864"/>
                <a:gd name="T17" fmla="*/ 627 h 672"/>
                <a:gd name="T18" fmla="*/ 811 w 864"/>
                <a:gd name="T19" fmla="*/ 594 h 672"/>
                <a:gd name="T20" fmla="*/ 794 w 864"/>
                <a:gd name="T21" fmla="*/ 489 h 672"/>
                <a:gd name="T22" fmla="*/ 716 w 864"/>
                <a:gd name="T23" fmla="*/ 480 h 672"/>
                <a:gd name="T24" fmla="*/ 693 w 864"/>
                <a:gd name="T25" fmla="*/ 660 h 672"/>
                <a:gd name="T26" fmla="*/ 668 w 864"/>
                <a:gd name="T27" fmla="*/ 595 h 672"/>
                <a:gd name="T28" fmla="*/ 612 w 864"/>
                <a:gd name="T29" fmla="*/ 371 h 672"/>
                <a:gd name="T30" fmla="*/ 574 w 864"/>
                <a:gd name="T31" fmla="*/ 644 h 672"/>
                <a:gd name="T32" fmla="*/ 525 w 864"/>
                <a:gd name="T33" fmla="*/ 589 h 672"/>
                <a:gd name="T34" fmla="*/ 505 w 864"/>
                <a:gd name="T35" fmla="*/ 436 h 672"/>
                <a:gd name="T36" fmla="*/ 461 w 864"/>
                <a:gd name="T37" fmla="*/ 530 h 672"/>
                <a:gd name="T38" fmla="*/ 417 w 864"/>
                <a:gd name="T39" fmla="*/ 639 h 672"/>
                <a:gd name="T40" fmla="*/ 426 w 864"/>
                <a:gd name="T41" fmla="*/ 510 h 672"/>
                <a:gd name="T42" fmla="*/ 392 w 864"/>
                <a:gd name="T43" fmla="*/ 268 h 672"/>
                <a:gd name="T44" fmla="*/ 355 w 864"/>
                <a:gd name="T45" fmla="*/ 354 h 672"/>
                <a:gd name="T46" fmla="*/ 363 w 864"/>
                <a:gd name="T47" fmla="*/ 584 h 672"/>
                <a:gd name="T48" fmla="*/ 361 w 864"/>
                <a:gd name="T49" fmla="*/ 672 h 672"/>
                <a:gd name="T50" fmla="*/ 328 w 864"/>
                <a:gd name="T51" fmla="*/ 610 h 672"/>
                <a:gd name="T52" fmla="*/ 315 w 864"/>
                <a:gd name="T53" fmla="*/ 498 h 672"/>
                <a:gd name="T54" fmla="*/ 274 w 864"/>
                <a:gd name="T55" fmla="*/ 385 h 672"/>
                <a:gd name="T56" fmla="*/ 239 w 864"/>
                <a:gd name="T57" fmla="*/ 563 h 672"/>
                <a:gd name="T58" fmla="*/ 231 w 864"/>
                <a:gd name="T59" fmla="*/ 664 h 672"/>
                <a:gd name="T60" fmla="*/ 166 w 864"/>
                <a:gd name="T61" fmla="*/ 651 h 672"/>
                <a:gd name="T62" fmla="*/ 146 w 864"/>
                <a:gd name="T63" fmla="*/ 530 h 672"/>
                <a:gd name="T64" fmla="*/ 86 w 864"/>
                <a:gd name="T65" fmla="*/ 427 h 672"/>
                <a:gd name="T66" fmla="*/ 58 w 864"/>
                <a:gd name="T67" fmla="*/ 626 h 672"/>
                <a:gd name="T68" fmla="*/ 24 w 864"/>
                <a:gd name="T69" fmla="*/ 604 h 672"/>
                <a:gd name="T70" fmla="*/ 30 w 864"/>
                <a:gd name="T71" fmla="*/ 483 h 672"/>
                <a:gd name="T72" fmla="*/ 27 w 864"/>
                <a:gd name="T73" fmla="*/ 390 h 672"/>
                <a:gd name="T74" fmla="*/ 22 w 864"/>
                <a:gd name="T75" fmla="*/ 250 h 672"/>
                <a:gd name="T76" fmla="*/ 91 w 864"/>
                <a:gd name="T77" fmla="*/ 103 h 672"/>
                <a:gd name="T78" fmla="*/ 155 w 864"/>
                <a:gd name="T79" fmla="*/ 80 h 672"/>
                <a:gd name="T80" fmla="*/ 194 w 864"/>
                <a:gd name="T81" fmla="*/ 183 h 672"/>
                <a:gd name="T82" fmla="*/ 268 w 864"/>
                <a:gd name="T83" fmla="*/ 79 h 672"/>
                <a:gd name="T84" fmla="*/ 314 w 864"/>
                <a:gd name="T85" fmla="*/ 76 h 672"/>
                <a:gd name="T86" fmla="*/ 393 w 864"/>
                <a:gd name="T87" fmla="*/ 246 h 672"/>
                <a:gd name="T88" fmla="*/ 204 w 864"/>
                <a:gd name="T89" fmla="*/ 494 h 672"/>
                <a:gd name="T90" fmla="*/ 206 w 864"/>
                <a:gd name="T91" fmla="*/ 369 h 672"/>
                <a:gd name="T92" fmla="*/ 181 w 864"/>
                <a:gd name="T93" fmla="*/ 472 h 672"/>
                <a:gd name="T94" fmla="*/ 198 w 864"/>
                <a:gd name="T95" fmla="*/ 635 h 672"/>
                <a:gd name="T96" fmla="*/ 810 w 864"/>
                <a:gd name="T97" fmla="*/ 251 h 672"/>
                <a:gd name="T98" fmla="*/ 351 w 864"/>
                <a:gd name="T99" fmla="*/ 286 h 672"/>
                <a:gd name="T100" fmla="*/ 351 w 864"/>
                <a:gd name="T101" fmla="*/ 225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4" h="672">
                  <a:moveTo>
                    <a:pt x="396" y="246"/>
                  </a:moveTo>
                  <a:cubicBezTo>
                    <a:pt x="398" y="239"/>
                    <a:pt x="400" y="233"/>
                    <a:pt x="402" y="226"/>
                  </a:cubicBezTo>
                  <a:cubicBezTo>
                    <a:pt x="408" y="211"/>
                    <a:pt x="413" y="195"/>
                    <a:pt x="419" y="180"/>
                  </a:cubicBezTo>
                  <a:cubicBezTo>
                    <a:pt x="423" y="171"/>
                    <a:pt x="430" y="165"/>
                    <a:pt x="440" y="162"/>
                  </a:cubicBezTo>
                  <a:cubicBezTo>
                    <a:pt x="451" y="159"/>
                    <a:pt x="461" y="153"/>
                    <a:pt x="467" y="143"/>
                  </a:cubicBezTo>
                  <a:cubicBezTo>
                    <a:pt x="468" y="142"/>
                    <a:pt x="469" y="140"/>
                    <a:pt x="471" y="139"/>
                  </a:cubicBezTo>
                  <a:cubicBezTo>
                    <a:pt x="480" y="130"/>
                    <a:pt x="478" y="131"/>
                    <a:pt x="472" y="119"/>
                  </a:cubicBezTo>
                  <a:cubicBezTo>
                    <a:pt x="465" y="106"/>
                    <a:pt x="460" y="92"/>
                    <a:pt x="468" y="77"/>
                  </a:cubicBezTo>
                  <a:cubicBezTo>
                    <a:pt x="475" y="65"/>
                    <a:pt x="486" y="58"/>
                    <a:pt x="500" y="59"/>
                  </a:cubicBezTo>
                  <a:cubicBezTo>
                    <a:pt x="505" y="60"/>
                    <a:pt x="510" y="65"/>
                    <a:pt x="516" y="68"/>
                  </a:cubicBezTo>
                  <a:cubicBezTo>
                    <a:pt x="535" y="80"/>
                    <a:pt x="536" y="101"/>
                    <a:pt x="521" y="118"/>
                  </a:cubicBezTo>
                  <a:cubicBezTo>
                    <a:pt x="514" y="126"/>
                    <a:pt x="517" y="139"/>
                    <a:pt x="526" y="148"/>
                  </a:cubicBezTo>
                  <a:cubicBezTo>
                    <a:pt x="545" y="139"/>
                    <a:pt x="562" y="130"/>
                    <a:pt x="580" y="121"/>
                  </a:cubicBezTo>
                  <a:cubicBezTo>
                    <a:pt x="597" y="114"/>
                    <a:pt x="599" y="99"/>
                    <a:pt x="588" y="85"/>
                  </a:cubicBezTo>
                  <a:cubicBezTo>
                    <a:pt x="580" y="75"/>
                    <a:pt x="579" y="61"/>
                    <a:pt x="583" y="48"/>
                  </a:cubicBezTo>
                  <a:cubicBezTo>
                    <a:pt x="586" y="37"/>
                    <a:pt x="592" y="29"/>
                    <a:pt x="604" y="28"/>
                  </a:cubicBezTo>
                  <a:cubicBezTo>
                    <a:pt x="606" y="28"/>
                    <a:pt x="607" y="27"/>
                    <a:pt x="609" y="26"/>
                  </a:cubicBezTo>
                  <a:cubicBezTo>
                    <a:pt x="618" y="18"/>
                    <a:pt x="627" y="18"/>
                    <a:pt x="636" y="27"/>
                  </a:cubicBezTo>
                  <a:cubicBezTo>
                    <a:pt x="640" y="30"/>
                    <a:pt x="644" y="34"/>
                    <a:pt x="648" y="38"/>
                  </a:cubicBezTo>
                  <a:cubicBezTo>
                    <a:pt x="659" y="49"/>
                    <a:pt x="661" y="56"/>
                    <a:pt x="654" y="70"/>
                  </a:cubicBezTo>
                  <a:cubicBezTo>
                    <a:pt x="650" y="80"/>
                    <a:pt x="644" y="89"/>
                    <a:pt x="638" y="99"/>
                  </a:cubicBezTo>
                  <a:cubicBezTo>
                    <a:pt x="636" y="104"/>
                    <a:pt x="635" y="107"/>
                    <a:pt x="640" y="111"/>
                  </a:cubicBezTo>
                  <a:cubicBezTo>
                    <a:pt x="650" y="117"/>
                    <a:pt x="660" y="125"/>
                    <a:pt x="671" y="131"/>
                  </a:cubicBezTo>
                  <a:cubicBezTo>
                    <a:pt x="681" y="138"/>
                    <a:pt x="692" y="143"/>
                    <a:pt x="704" y="149"/>
                  </a:cubicBezTo>
                  <a:cubicBezTo>
                    <a:pt x="709" y="145"/>
                    <a:pt x="714" y="141"/>
                    <a:pt x="720" y="137"/>
                  </a:cubicBezTo>
                  <a:cubicBezTo>
                    <a:pt x="722" y="135"/>
                    <a:pt x="726" y="134"/>
                    <a:pt x="729" y="132"/>
                  </a:cubicBezTo>
                  <a:cubicBezTo>
                    <a:pt x="732" y="131"/>
                    <a:pt x="736" y="129"/>
                    <a:pt x="736" y="128"/>
                  </a:cubicBezTo>
                  <a:cubicBezTo>
                    <a:pt x="736" y="124"/>
                    <a:pt x="735" y="120"/>
                    <a:pt x="732" y="118"/>
                  </a:cubicBezTo>
                  <a:cubicBezTo>
                    <a:pt x="725" y="110"/>
                    <a:pt x="717" y="86"/>
                    <a:pt x="720" y="77"/>
                  </a:cubicBezTo>
                  <a:cubicBezTo>
                    <a:pt x="726" y="63"/>
                    <a:pt x="742" y="51"/>
                    <a:pt x="757" y="51"/>
                  </a:cubicBezTo>
                  <a:cubicBezTo>
                    <a:pt x="771" y="51"/>
                    <a:pt x="790" y="65"/>
                    <a:pt x="795" y="78"/>
                  </a:cubicBezTo>
                  <a:cubicBezTo>
                    <a:pt x="795" y="80"/>
                    <a:pt x="796" y="82"/>
                    <a:pt x="795" y="83"/>
                  </a:cubicBezTo>
                  <a:cubicBezTo>
                    <a:pt x="790" y="95"/>
                    <a:pt x="790" y="109"/>
                    <a:pt x="780" y="119"/>
                  </a:cubicBezTo>
                  <a:cubicBezTo>
                    <a:pt x="772" y="127"/>
                    <a:pt x="774" y="130"/>
                    <a:pt x="783" y="137"/>
                  </a:cubicBezTo>
                  <a:cubicBezTo>
                    <a:pt x="795" y="145"/>
                    <a:pt x="805" y="155"/>
                    <a:pt x="820" y="159"/>
                  </a:cubicBezTo>
                  <a:cubicBezTo>
                    <a:pt x="825" y="161"/>
                    <a:pt x="830" y="169"/>
                    <a:pt x="832" y="175"/>
                  </a:cubicBezTo>
                  <a:cubicBezTo>
                    <a:pt x="839" y="202"/>
                    <a:pt x="846" y="229"/>
                    <a:pt x="851" y="257"/>
                  </a:cubicBezTo>
                  <a:cubicBezTo>
                    <a:pt x="853" y="270"/>
                    <a:pt x="850" y="285"/>
                    <a:pt x="848" y="299"/>
                  </a:cubicBezTo>
                  <a:cubicBezTo>
                    <a:pt x="845" y="315"/>
                    <a:pt x="840" y="329"/>
                    <a:pt x="829" y="341"/>
                  </a:cubicBezTo>
                  <a:cubicBezTo>
                    <a:pt x="828" y="343"/>
                    <a:pt x="828" y="345"/>
                    <a:pt x="828" y="347"/>
                  </a:cubicBezTo>
                  <a:cubicBezTo>
                    <a:pt x="824" y="380"/>
                    <a:pt x="821" y="414"/>
                    <a:pt x="828" y="448"/>
                  </a:cubicBezTo>
                  <a:cubicBezTo>
                    <a:pt x="833" y="475"/>
                    <a:pt x="839" y="504"/>
                    <a:pt x="841" y="532"/>
                  </a:cubicBezTo>
                  <a:cubicBezTo>
                    <a:pt x="842" y="549"/>
                    <a:pt x="846" y="565"/>
                    <a:pt x="847" y="581"/>
                  </a:cubicBezTo>
                  <a:cubicBezTo>
                    <a:pt x="847" y="587"/>
                    <a:pt x="844" y="594"/>
                    <a:pt x="846" y="599"/>
                  </a:cubicBezTo>
                  <a:cubicBezTo>
                    <a:pt x="849" y="609"/>
                    <a:pt x="855" y="618"/>
                    <a:pt x="860" y="627"/>
                  </a:cubicBezTo>
                  <a:cubicBezTo>
                    <a:pt x="861" y="630"/>
                    <a:pt x="864" y="635"/>
                    <a:pt x="863" y="637"/>
                  </a:cubicBezTo>
                  <a:cubicBezTo>
                    <a:pt x="861" y="640"/>
                    <a:pt x="856" y="643"/>
                    <a:pt x="853" y="643"/>
                  </a:cubicBezTo>
                  <a:cubicBezTo>
                    <a:pt x="843" y="643"/>
                    <a:pt x="833" y="641"/>
                    <a:pt x="823" y="639"/>
                  </a:cubicBezTo>
                  <a:cubicBezTo>
                    <a:pt x="820" y="638"/>
                    <a:pt x="817" y="633"/>
                    <a:pt x="817" y="630"/>
                  </a:cubicBezTo>
                  <a:cubicBezTo>
                    <a:pt x="819" y="617"/>
                    <a:pt x="819" y="605"/>
                    <a:pt x="811" y="594"/>
                  </a:cubicBezTo>
                  <a:cubicBezTo>
                    <a:pt x="811" y="593"/>
                    <a:pt x="811" y="593"/>
                    <a:pt x="811" y="592"/>
                  </a:cubicBezTo>
                  <a:cubicBezTo>
                    <a:pt x="808" y="578"/>
                    <a:pt x="805" y="564"/>
                    <a:pt x="803" y="549"/>
                  </a:cubicBezTo>
                  <a:cubicBezTo>
                    <a:pt x="801" y="541"/>
                    <a:pt x="799" y="533"/>
                    <a:pt x="798" y="525"/>
                  </a:cubicBezTo>
                  <a:cubicBezTo>
                    <a:pt x="797" y="516"/>
                    <a:pt x="796" y="507"/>
                    <a:pt x="795" y="498"/>
                  </a:cubicBezTo>
                  <a:cubicBezTo>
                    <a:pt x="795" y="495"/>
                    <a:pt x="794" y="492"/>
                    <a:pt x="794" y="489"/>
                  </a:cubicBezTo>
                  <a:cubicBezTo>
                    <a:pt x="788" y="467"/>
                    <a:pt x="782" y="446"/>
                    <a:pt x="776" y="424"/>
                  </a:cubicBezTo>
                  <a:cubicBezTo>
                    <a:pt x="771" y="410"/>
                    <a:pt x="765" y="395"/>
                    <a:pt x="758" y="381"/>
                  </a:cubicBezTo>
                  <a:cubicBezTo>
                    <a:pt x="756" y="375"/>
                    <a:pt x="751" y="376"/>
                    <a:pt x="748" y="382"/>
                  </a:cubicBezTo>
                  <a:cubicBezTo>
                    <a:pt x="738" y="407"/>
                    <a:pt x="725" y="432"/>
                    <a:pt x="721" y="460"/>
                  </a:cubicBezTo>
                  <a:cubicBezTo>
                    <a:pt x="720" y="467"/>
                    <a:pt x="717" y="474"/>
                    <a:pt x="716" y="480"/>
                  </a:cubicBezTo>
                  <a:cubicBezTo>
                    <a:pt x="713" y="502"/>
                    <a:pt x="710" y="523"/>
                    <a:pt x="708" y="545"/>
                  </a:cubicBezTo>
                  <a:cubicBezTo>
                    <a:pt x="706" y="560"/>
                    <a:pt x="704" y="575"/>
                    <a:pt x="704" y="590"/>
                  </a:cubicBezTo>
                  <a:cubicBezTo>
                    <a:pt x="704" y="604"/>
                    <a:pt x="707" y="618"/>
                    <a:pt x="709" y="632"/>
                  </a:cubicBezTo>
                  <a:cubicBezTo>
                    <a:pt x="710" y="634"/>
                    <a:pt x="711" y="637"/>
                    <a:pt x="712" y="640"/>
                  </a:cubicBezTo>
                  <a:cubicBezTo>
                    <a:pt x="720" y="657"/>
                    <a:pt x="709" y="660"/>
                    <a:pt x="693" y="660"/>
                  </a:cubicBezTo>
                  <a:cubicBezTo>
                    <a:pt x="690" y="660"/>
                    <a:pt x="686" y="660"/>
                    <a:pt x="683" y="659"/>
                  </a:cubicBezTo>
                  <a:cubicBezTo>
                    <a:pt x="679" y="658"/>
                    <a:pt x="675" y="657"/>
                    <a:pt x="672" y="654"/>
                  </a:cubicBezTo>
                  <a:cubicBezTo>
                    <a:pt x="667" y="651"/>
                    <a:pt x="662" y="647"/>
                    <a:pt x="658" y="644"/>
                  </a:cubicBezTo>
                  <a:cubicBezTo>
                    <a:pt x="653" y="640"/>
                    <a:pt x="652" y="636"/>
                    <a:pt x="656" y="632"/>
                  </a:cubicBezTo>
                  <a:cubicBezTo>
                    <a:pt x="666" y="622"/>
                    <a:pt x="664" y="608"/>
                    <a:pt x="668" y="595"/>
                  </a:cubicBezTo>
                  <a:cubicBezTo>
                    <a:pt x="669" y="594"/>
                    <a:pt x="668" y="593"/>
                    <a:pt x="668" y="591"/>
                  </a:cubicBezTo>
                  <a:cubicBezTo>
                    <a:pt x="664" y="568"/>
                    <a:pt x="659" y="545"/>
                    <a:pt x="657" y="521"/>
                  </a:cubicBezTo>
                  <a:cubicBezTo>
                    <a:pt x="651" y="469"/>
                    <a:pt x="634" y="420"/>
                    <a:pt x="621" y="369"/>
                  </a:cubicBezTo>
                  <a:cubicBezTo>
                    <a:pt x="620" y="367"/>
                    <a:pt x="619" y="364"/>
                    <a:pt x="616" y="359"/>
                  </a:cubicBezTo>
                  <a:cubicBezTo>
                    <a:pt x="614" y="365"/>
                    <a:pt x="612" y="368"/>
                    <a:pt x="612" y="371"/>
                  </a:cubicBezTo>
                  <a:cubicBezTo>
                    <a:pt x="604" y="402"/>
                    <a:pt x="598" y="433"/>
                    <a:pt x="588" y="463"/>
                  </a:cubicBezTo>
                  <a:cubicBezTo>
                    <a:pt x="581" y="483"/>
                    <a:pt x="579" y="502"/>
                    <a:pt x="581" y="523"/>
                  </a:cubicBezTo>
                  <a:cubicBezTo>
                    <a:pt x="582" y="543"/>
                    <a:pt x="577" y="563"/>
                    <a:pt x="575" y="583"/>
                  </a:cubicBezTo>
                  <a:cubicBezTo>
                    <a:pt x="575" y="585"/>
                    <a:pt x="574" y="587"/>
                    <a:pt x="575" y="589"/>
                  </a:cubicBezTo>
                  <a:cubicBezTo>
                    <a:pt x="583" y="607"/>
                    <a:pt x="571" y="626"/>
                    <a:pt x="574" y="644"/>
                  </a:cubicBezTo>
                  <a:cubicBezTo>
                    <a:pt x="575" y="649"/>
                    <a:pt x="562" y="659"/>
                    <a:pt x="555" y="660"/>
                  </a:cubicBezTo>
                  <a:cubicBezTo>
                    <a:pt x="549" y="661"/>
                    <a:pt x="543" y="661"/>
                    <a:pt x="537" y="661"/>
                  </a:cubicBezTo>
                  <a:cubicBezTo>
                    <a:pt x="528" y="660"/>
                    <a:pt x="524" y="655"/>
                    <a:pt x="525" y="646"/>
                  </a:cubicBezTo>
                  <a:cubicBezTo>
                    <a:pt x="526" y="645"/>
                    <a:pt x="526" y="645"/>
                    <a:pt x="526" y="644"/>
                  </a:cubicBezTo>
                  <a:cubicBezTo>
                    <a:pt x="534" y="626"/>
                    <a:pt x="530" y="607"/>
                    <a:pt x="525" y="589"/>
                  </a:cubicBezTo>
                  <a:cubicBezTo>
                    <a:pt x="524" y="588"/>
                    <a:pt x="524" y="586"/>
                    <a:pt x="524" y="585"/>
                  </a:cubicBezTo>
                  <a:cubicBezTo>
                    <a:pt x="531" y="574"/>
                    <a:pt x="525" y="565"/>
                    <a:pt x="523" y="555"/>
                  </a:cubicBezTo>
                  <a:cubicBezTo>
                    <a:pt x="520" y="540"/>
                    <a:pt x="519" y="524"/>
                    <a:pt x="517" y="509"/>
                  </a:cubicBezTo>
                  <a:cubicBezTo>
                    <a:pt x="515" y="499"/>
                    <a:pt x="513" y="489"/>
                    <a:pt x="511" y="479"/>
                  </a:cubicBezTo>
                  <a:cubicBezTo>
                    <a:pt x="509" y="465"/>
                    <a:pt x="508" y="450"/>
                    <a:pt x="505" y="436"/>
                  </a:cubicBezTo>
                  <a:cubicBezTo>
                    <a:pt x="501" y="418"/>
                    <a:pt x="495" y="400"/>
                    <a:pt x="490" y="383"/>
                  </a:cubicBezTo>
                  <a:cubicBezTo>
                    <a:pt x="490" y="382"/>
                    <a:pt x="488" y="381"/>
                    <a:pt x="485" y="379"/>
                  </a:cubicBezTo>
                  <a:cubicBezTo>
                    <a:pt x="480" y="400"/>
                    <a:pt x="475" y="421"/>
                    <a:pt x="471" y="442"/>
                  </a:cubicBezTo>
                  <a:cubicBezTo>
                    <a:pt x="468" y="456"/>
                    <a:pt x="466" y="469"/>
                    <a:pt x="465" y="482"/>
                  </a:cubicBezTo>
                  <a:cubicBezTo>
                    <a:pt x="463" y="498"/>
                    <a:pt x="462" y="514"/>
                    <a:pt x="461" y="530"/>
                  </a:cubicBezTo>
                  <a:cubicBezTo>
                    <a:pt x="461" y="535"/>
                    <a:pt x="462" y="541"/>
                    <a:pt x="460" y="545"/>
                  </a:cubicBezTo>
                  <a:cubicBezTo>
                    <a:pt x="454" y="554"/>
                    <a:pt x="455" y="564"/>
                    <a:pt x="456" y="574"/>
                  </a:cubicBezTo>
                  <a:cubicBezTo>
                    <a:pt x="457" y="592"/>
                    <a:pt x="455" y="609"/>
                    <a:pt x="455" y="627"/>
                  </a:cubicBezTo>
                  <a:cubicBezTo>
                    <a:pt x="455" y="633"/>
                    <a:pt x="444" y="641"/>
                    <a:pt x="434" y="641"/>
                  </a:cubicBezTo>
                  <a:cubicBezTo>
                    <a:pt x="429" y="641"/>
                    <a:pt x="423" y="640"/>
                    <a:pt x="417" y="639"/>
                  </a:cubicBezTo>
                  <a:cubicBezTo>
                    <a:pt x="408" y="638"/>
                    <a:pt x="405" y="631"/>
                    <a:pt x="411" y="624"/>
                  </a:cubicBezTo>
                  <a:cubicBezTo>
                    <a:pt x="414" y="621"/>
                    <a:pt x="417" y="619"/>
                    <a:pt x="419" y="616"/>
                  </a:cubicBezTo>
                  <a:cubicBezTo>
                    <a:pt x="421" y="611"/>
                    <a:pt x="424" y="606"/>
                    <a:pt x="424" y="600"/>
                  </a:cubicBezTo>
                  <a:cubicBezTo>
                    <a:pt x="424" y="593"/>
                    <a:pt x="423" y="586"/>
                    <a:pt x="423" y="578"/>
                  </a:cubicBezTo>
                  <a:cubicBezTo>
                    <a:pt x="424" y="556"/>
                    <a:pt x="425" y="533"/>
                    <a:pt x="426" y="510"/>
                  </a:cubicBezTo>
                  <a:cubicBezTo>
                    <a:pt x="427" y="491"/>
                    <a:pt x="429" y="473"/>
                    <a:pt x="429" y="454"/>
                  </a:cubicBezTo>
                  <a:cubicBezTo>
                    <a:pt x="430" y="438"/>
                    <a:pt x="427" y="422"/>
                    <a:pt x="427" y="406"/>
                  </a:cubicBezTo>
                  <a:cubicBezTo>
                    <a:pt x="427" y="388"/>
                    <a:pt x="429" y="369"/>
                    <a:pt x="429" y="351"/>
                  </a:cubicBezTo>
                  <a:cubicBezTo>
                    <a:pt x="429" y="347"/>
                    <a:pt x="427" y="342"/>
                    <a:pt x="425" y="338"/>
                  </a:cubicBezTo>
                  <a:cubicBezTo>
                    <a:pt x="411" y="316"/>
                    <a:pt x="400" y="293"/>
                    <a:pt x="392" y="268"/>
                  </a:cubicBezTo>
                  <a:cubicBezTo>
                    <a:pt x="390" y="274"/>
                    <a:pt x="390" y="281"/>
                    <a:pt x="388" y="286"/>
                  </a:cubicBezTo>
                  <a:cubicBezTo>
                    <a:pt x="385" y="295"/>
                    <a:pt x="380" y="304"/>
                    <a:pt x="377" y="312"/>
                  </a:cubicBezTo>
                  <a:cubicBezTo>
                    <a:pt x="375" y="318"/>
                    <a:pt x="374" y="323"/>
                    <a:pt x="373" y="328"/>
                  </a:cubicBezTo>
                  <a:cubicBezTo>
                    <a:pt x="372" y="334"/>
                    <a:pt x="372" y="339"/>
                    <a:pt x="364" y="341"/>
                  </a:cubicBezTo>
                  <a:cubicBezTo>
                    <a:pt x="360" y="341"/>
                    <a:pt x="356" y="349"/>
                    <a:pt x="355" y="354"/>
                  </a:cubicBezTo>
                  <a:cubicBezTo>
                    <a:pt x="354" y="372"/>
                    <a:pt x="355" y="390"/>
                    <a:pt x="355" y="409"/>
                  </a:cubicBezTo>
                  <a:cubicBezTo>
                    <a:pt x="355" y="426"/>
                    <a:pt x="355" y="444"/>
                    <a:pt x="357" y="462"/>
                  </a:cubicBezTo>
                  <a:cubicBezTo>
                    <a:pt x="359" y="482"/>
                    <a:pt x="364" y="501"/>
                    <a:pt x="365" y="521"/>
                  </a:cubicBezTo>
                  <a:cubicBezTo>
                    <a:pt x="367" y="539"/>
                    <a:pt x="366" y="558"/>
                    <a:pt x="365" y="576"/>
                  </a:cubicBezTo>
                  <a:cubicBezTo>
                    <a:pt x="365" y="579"/>
                    <a:pt x="363" y="581"/>
                    <a:pt x="363" y="584"/>
                  </a:cubicBezTo>
                  <a:cubicBezTo>
                    <a:pt x="362" y="590"/>
                    <a:pt x="361" y="596"/>
                    <a:pt x="362" y="602"/>
                  </a:cubicBezTo>
                  <a:cubicBezTo>
                    <a:pt x="365" y="611"/>
                    <a:pt x="367" y="620"/>
                    <a:pt x="362" y="630"/>
                  </a:cubicBezTo>
                  <a:cubicBezTo>
                    <a:pt x="360" y="635"/>
                    <a:pt x="363" y="644"/>
                    <a:pt x="365" y="650"/>
                  </a:cubicBezTo>
                  <a:cubicBezTo>
                    <a:pt x="366" y="654"/>
                    <a:pt x="369" y="657"/>
                    <a:pt x="370" y="660"/>
                  </a:cubicBezTo>
                  <a:cubicBezTo>
                    <a:pt x="371" y="667"/>
                    <a:pt x="369" y="671"/>
                    <a:pt x="361" y="672"/>
                  </a:cubicBezTo>
                  <a:cubicBezTo>
                    <a:pt x="352" y="672"/>
                    <a:pt x="342" y="672"/>
                    <a:pt x="333" y="671"/>
                  </a:cubicBezTo>
                  <a:cubicBezTo>
                    <a:pt x="331" y="671"/>
                    <a:pt x="327" y="668"/>
                    <a:pt x="327" y="666"/>
                  </a:cubicBezTo>
                  <a:cubicBezTo>
                    <a:pt x="326" y="661"/>
                    <a:pt x="327" y="655"/>
                    <a:pt x="328" y="650"/>
                  </a:cubicBezTo>
                  <a:cubicBezTo>
                    <a:pt x="331" y="642"/>
                    <a:pt x="333" y="634"/>
                    <a:pt x="327" y="626"/>
                  </a:cubicBezTo>
                  <a:cubicBezTo>
                    <a:pt x="324" y="623"/>
                    <a:pt x="326" y="614"/>
                    <a:pt x="328" y="610"/>
                  </a:cubicBezTo>
                  <a:cubicBezTo>
                    <a:pt x="332" y="603"/>
                    <a:pt x="334" y="597"/>
                    <a:pt x="330" y="591"/>
                  </a:cubicBezTo>
                  <a:cubicBezTo>
                    <a:pt x="322" y="577"/>
                    <a:pt x="323" y="562"/>
                    <a:pt x="322" y="547"/>
                  </a:cubicBezTo>
                  <a:cubicBezTo>
                    <a:pt x="321" y="534"/>
                    <a:pt x="321" y="522"/>
                    <a:pt x="320" y="510"/>
                  </a:cubicBezTo>
                  <a:cubicBezTo>
                    <a:pt x="320" y="508"/>
                    <a:pt x="319" y="505"/>
                    <a:pt x="318" y="503"/>
                  </a:cubicBezTo>
                  <a:cubicBezTo>
                    <a:pt x="317" y="502"/>
                    <a:pt x="315" y="500"/>
                    <a:pt x="315" y="498"/>
                  </a:cubicBezTo>
                  <a:cubicBezTo>
                    <a:pt x="311" y="476"/>
                    <a:pt x="308" y="453"/>
                    <a:pt x="303" y="432"/>
                  </a:cubicBezTo>
                  <a:cubicBezTo>
                    <a:pt x="298" y="413"/>
                    <a:pt x="291" y="395"/>
                    <a:pt x="285" y="377"/>
                  </a:cubicBezTo>
                  <a:cubicBezTo>
                    <a:pt x="284" y="375"/>
                    <a:pt x="283" y="373"/>
                    <a:pt x="282" y="371"/>
                  </a:cubicBezTo>
                  <a:cubicBezTo>
                    <a:pt x="281" y="371"/>
                    <a:pt x="280" y="372"/>
                    <a:pt x="279" y="372"/>
                  </a:cubicBezTo>
                  <a:cubicBezTo>
                    <a:pt x="277" y="376"/>
                    <a:pt x="275" y="381"/>
                    <a:pt x="274" y="385"/>
                  </a:cubicBezTo>
                  <a:cubicBezTo>
                    <a:pt x="269" y="400"/>
                    <a:pt x="264" y="415"/>
                    <a:pt x="260" y="430"/>
                  </a:cubicBezTo>
                  <a:cubicBezTo>
                    <a:pt x="258" y="437"/>
                    <a:pt x="258" y="444"/>
                    <a:pt x="257" y="451"/>
                  </a:cubicBezTo>
                  <a:cubicBezTo>
                    <a:pt x="254" y="466"/>
                    <a:pt x="250" y="480"/>
                    <a:pt x="248" y="496"/>
                  </a:cubicBezTo>
                  <a:cubicBezTo>
                    <a:pt x="246" y="510"/>
                    <a:pt x="245" y="524"/>
                    <a:pt x="243" y="538"/>
                  </a:cubicBezTo>
                  <a:cubicBezTo>
                    <a:pt x="242" y="547"/>
                    <a:pt x="241" y="555"/>
                    <a:pt x="239" y="563"/>
                  </a:cubicBezTo>
                  <a:cubicBezTo>
                    <a:pt x="236" y="576"/>
                    <a:pt x="232" y="589"/>
                    <a:pt x="240" y="603"/>
                  </a:cubicBezTo>
                  <a:cubicBezTo>
                    <a:pt x="242" y="606"/>
                    <a:pt x="241" y="614"/>
                    <a:pt x="239" y="617"/>
                  </a:cubicBezTo>
                  <a:cubicBezTo>
                    <a:pt x="231" y="626"/>
                    <a:pt x="234" y="635"/>
                    <a:pt x="235" y="645"/>
                  </a:cubicBezTo>
                  <a:cubicBezTo>
                    <a:pt x="235" y="649"/>
                    <a:pt x="236" y="654"/>
                    <a:pt x="235" y="658"/>
                  </a:cubicBezTo>
                  <a:cubicBezTo>
                    <a:pt x="235" y="660"/>
                    <a:pt x="233" y="664"/>
                    <a:pt x="231" y="664"/>
                  </a:cubicBezTo>
                  <a:cubicBezTo>
                    <a:pt x="219" y="667"/>
                    <a:pt x="207" y="669"/>
                    <a:pt x="196" y="671"/>
                  </a:cubicBezTo>
                  <a:cubicBezTo>
                    <a:pt x="193" y="671"/>
                    <a:pt x="191" y="670"/>
                    <a:pt x="188" y="670"/>
                  </a:cubicBezTo>
                  <a:cubicBezTo>
                    <a:pt x="182" y="672"/>
                    <a:pt x="175" y="671"/>
                    <a:pt x="173" y="664"/>
                  </a:cubicBezTo>
                  <a:cubicBezTo>
                    <a:pt x="172" y="661"/>
                    <a:pt x="176" y="656"/>
                    <a:pt x="178" y="651"/>
                  </a:cubicBezTo>
                  <a:cubicBezTo>
                    <a:pt x="175" y="651"/>
                    <a:pt x="170" y="651"/>
                    <a:pt x="166" y="651"/>
                  </a:cubicBezTo>
                  <a:cubicBezTo>
                    <a:pt x="156" y="650"/>
                    <a:pt x="153" y="646"/>
                    <a:pt x="153" y="637"/>
                  </a:cubicBezTo>
                  <a:cubicBezTo>
                    <a:pt x="153" y="622"/>
                    <a:pt x="153" y="608"/>
                    <a:pt x="153" y="594"/>
                  </a:cubicBezTo>
                  <a:cubicBezTo>
                    <a:pt x="153" y="591"/>
                    <a:pt x="151" y="588"/>
                    <a:pt x="150" y="585"/>
                  </a:cubicBezTo>
                  <a:cubicBezTo>
                    <a:pt x="150" y="584"/>
                    <a:pt x="149" y="582"/>
                    <a:pt x="149" y="581"/>
                  </a:cubicBezTo>
                  <a:cubicBezTo>
                    <a:pt x="154" y="563"/>
                    <a:pt x="145" y="547"/>
                    <a:pt x="146" y="530"/>
                  </a:cubicBezTo>
                  <a:cubicBezTo>
                    <a:pt x="147" y="507"/>
                    <a:pt x="137" y="486"/>
                    <a:pt x="133" y="464"/>
                  </a:cubicBezTo>
                  <a:cubicBezTo>
                    <a:pt x="129" y="435"/>
                    <a:pt x="121" y="408"/>
                    <a:pt x="110" y="381"/>
                  </a:cubicBezTo>
                  <a:cubicBezTo>
                    <a:pt x="109" y="378"/>
                    <a:pt x="107" y="377"/>
                    <a:pt x="106" y="375"/>
                  </a:cubicBezTo>
                  <a:cubicBezTo>
                    <a:pt x="104" y="377"/>
                    <a:pt x="103" y="379"/>
                    <a:pt x="102" y="381"/>
                  </a:cubicBezTo>
                  <a:cubicBezTo>
                    <a:pt x="96" y="396"/>
                    <a:pt x="90" y="411"/>
                    <a:pt x="86" y="427"/>
                  </a:cubicBezTo>
                  <a:cubicBezTo>
                    <a:pt x="81" y="444"/>
                    <a:pt x="79" y="461"/>
                    <a:pt x="76" y="478"/>
                  </a:cubicBezTo>
                  <a:cubicBezTo>
                    <a:pt x="72" y="500"/>
                    <a:pt x="69" y="523"/>
                    <a:pt x="65" y="546"/>
                  </a:cubicBezTo>
                  <a:cubicBezTo>
                    <a:pt x="64" y="553"/>
                    <a:pt x="65" y="560"/>
                    <a:pt x="63" y="567"/>
                  </a:cubicBezTo>
                  <a:cubicBezTo>
                    <a:pt x="62" y="575"/>
                    <a:pt x="59" y="582"/>
                    <a:pt x="59" y="590"/>
                  </a:cubicBezTo>
                  <a:cubicBezTo>
                    <a:pt x="58" y="602"/>
                    <a:pt x="58" y="614"/>
                    <a:pt x="58" y="626"/>
                  </a:cubicBezTo>
                  <a:cubicBezTo>
                    <a:pt x="58" y="640"/>
                    <a:pt x="59" y="641"/>
                    <a:pt x="45" y="644"/>
                  </a:cubicBezTo>
                  <a:cubicBezTo>
                    <a:pt x="34" y="647"/>
                    <a:pt x="23" y="649"/>
                    <a:pt x="11" y="650"/>
                  </a:cubicBezTo>
                  <a:cubicBezTo>
                    <a:pt x="3" y="651"/>
                    <a:pt x="0" y="646"/>
                    <a:pt x="4" y="638"/>
                  </a:cubicBezTo>
                  <a:cubicBezTo>
                    <a:pt x="6" y="634"/>
                    <a:pt x="10" y="630"/>
                    <a:pt x="14" y="627"/>
                  </a:cubicBezTo>
                  <a:cubicBezTo>
                    <a:pt x="21" y="621"/>
                    <a:pt x="25" y="614"/>
                    <a:pt x="24" y="604"/>
                  </a:cubicBezTo>
                  <a:cubicBezTo>
                    <a:pt x="23" y="592"/>
                    <a:pt x="23" y="580"/>
                    <a:pt x="22" y="568"/>
                  </a:cubicBezTo>
                  <a:cubicBezTo>
                    <a:pt x="21" y="559"/>
                    <a:pt x="20" y="550"/>
                    <a:pt x="27" y="542"/>
                  </a:cubicBezTo>
                  <a:cubicBezTo>
                    <a:pt x="28" y="541"/>
                    <a:pt x="28" y="539"/>
                    <a:pt x="28" y="537"/>
                  </a:cubicBezTo>
                  <a:cubicBezTo>
                    <a:pt x="29" y="526"/>
                    <a:pt x="29" y="516"/>
                    <a:pt x="29" y="505"/>
                  </a:cubicBezTo>
                  <a:cubicBezTo>
                    <a:pt x="30" y="498"/>
                    <a:pt x="30" y="490"/>
                    <a:pt x="30" y="483"/>
                  </a:cubicBezTo>
                  <a:cubicBezTo>
                    <a:pt x="30" y="482"/>
                    <a:pt x="30" y="482"/>
                    <a:pt x="30" y="482"/>
                  </a:cubicBezTo>
                  <a:cubicBezTo>
                    <a:pt x="38" y="472"/>
                    <a:pt x="33" y="460"/>
                    <a:pt x="36" y="450"/>
                  </a:cubicBezTo>
                  <a:cubicBezTo>
                    <a:pt x="36" y="449"/>
                    <a:pt x="37" y="447"/>
                    <a:pt x="37" y="446"/>
                  </a:cubicBezTo>
                  <a:cubicBezTo>
                    <a:pt x="37" y="429"/>
                    <a:pt x="37" y="411"/>
                    <a:pt x="37" y="393"/>
                  </a:cubicBezTo>
                  <a:cubicBezTo>
                    <a:pt x="33" y="392"/>
                    <a:pt x="30" y="391"/>
                    <a:pt x="27" y="390"/>
                  </a:cubicBezTo>
                  <a:cubicBezTo>
                    <a:pt x="18" y="388"/>
                    <a:pt x="13" y="382"/>
                    <a:pt x="11" y="374"/>
                  </a:cubicBezTo>
                  <a:cubicBezTo>
                    <a:pt x="10" y="370"/>
                    <a:pt x="9" y="366"/>
                    <a:pt x="8" y="363"/>
                  </a:cubicBezTo>
                  <a:cubicBezTo>
                    <a:pt x="4" y="353"/>
                    <a:pt x="5" y="344"/>
                    <a:pt x="8" y="333"/>
                  </a:cubicBezTo>
                  <a:cubicBezTo>
                    <a:pt x="12" y="322"/>
                    <a:pt x="13" y="309"/>
                    <a:pt x="15" y="296"/>
                  </a:cubicBezTo>
                  <a:cubicBezTo>
                    <a:pt x="18" y="281"/>
                    <a:pt x="19" y="265"/>
                    <a:pt x="22" y="250"/>
                  </a:cubicBezTo>
                  <a:cubicBezTo>
                    <a:pt x="27" y="224"/>
                    <a:pt x="32" y="198"/>
                    <a:pt x="39" y="173"/>
                  </a:cubicBezTo>
                  <a:cubicBezTo>
                    <a:pt x="41" y="166"/>
                    <a:pt x="48" y="159"/>
                    <a:pt x="55" y="155"/>
                  </a:cubicBezTo>
                  <a:cubicBezTo>
                    <a:pt x="67" y="147"/>
                    <a:pt x="81" y="141"/>
                    <a:pt x="94" y="134"/>
                  </a:cubicBezTo>
                  <a:cubicBezTo>
                    <a:pt x="101" y="130"/>
                    <a:pt x="102" y="121"/>
                    <a:pt x="97" y="115"/>
                  </a:cubicBezTo>
                  <a:cubicBezTo>
                    <a:pt x="94" y="111"/>
                    <a:pt x="93" y="107"/>
                    <a:pt x="91" y="103"/>
                  </a:cubicBezTo>
                  <a:cubicBezTo>
                    <a:pt x="88" y="98"/>
                    <a:pt x="88" y="92"/>
                    <a:pt x="85" y="88"/>
                  </a:cubicBezTo>
                  <a:cubicBezTo>
                    <a:pt x="70" y="71"/>
                    <a:pt x="81" y="56"/>
                    <a:pt x="94" y="46"/>
                  </a:cubicBezTo>
                  <a:cubicBezTo>
                    <a:pt x="104" y="38"/>
                    <a:pt x="116" y="35"/>
                    <a:pt x="129" y="36"/>
                  </a:cubicBezTo>
                  <a:cubicBezTo>
                    <a:pt x="132" y="36"/>
                    <a:pt x="135" y="37"/>
                    <a:pt x="138" y="38"/>
                  </a:cubicBezTo>
                  <a:cubicBezTo>
                    <a:pt x="149" y="43"/>
                    <a:pt x="159" y="69"/>
                    <a:pt x="155" y="80"/>
                  </a:cubicBezTo>
                  <a:cubicBezTo>
                    <a:pt x="152" y="91"/>
                    <a:pt x="150" y="102"/>
                    <a:pt x="141" y="110"/>
                  </a:cubicBezTo>
                  <a:cubicBezTo>
                    <a:pt x="136" y="116"/>
                    <a:pt x="141" y="130"/>
                    <a:pt x="148" y="133"/>
                  </a:cubicBezTo>
                  <a:cubicBezTo>
                    <a:pt x="157" y="137"/>
                    <a:pt x="165" y="141"/>
                    <a:pt x="173" y="144"/>
                  </a:cubicBezTo>
                  <a:cubicBezTo>
                    <a:pt x="187" y="149"/>
                    <a:pt x="193" y="159"/>
                    <a:pt x="193" y="173"/>
                  </a:cubicBezTo>
                  <a:cubicBezTo>
                    <a:pt x="193" y="177"/>
                    <a:pt x="193" y="180"/>
                    <a:pt x="194" y="183"/>
                  </a:cubicBezTo>
                  <a:cubicBezTo>
                    <a:pt x="195" y="181"/>
                    <a:pt x="195" y="178"/>
                    <a:pt x="196" y="176"/>
                  </a:cubicBezTo>
                  <a:cubicBezTo>
                    <a:pt x="201" y="161"/>
                    <a:pt x="206" y="146"/>
                    <a:pt x="211" y="132"/>
                  </a:cubicBezTo>
                  <a:cubicBezTo>
                    <a:pt x="215" y="123"/>
                    <a:pt x="222" y="118"/>
                    <a:pt x="231" y="115"/>
                  </a:cubicBezTo>
                  <a:cubicBezTo>
                    <a:pt x="241" y="111"/>
                    <a:pt x="252" y="106"/>
                    <a:pt x="262" y="101"/>
                  </a:cubicBezTo>
                  <a:cubicBezTo>
                    <a:pt x="271" y="97"/>
                    <a:pt x="273" y="89"/>
                    <a:pt x="268" y="79"/>
                  </a:cubicBezTo>
                  <a:cubicBezTo>
                    <a:pt x="261" y="64"/>
                    <a:pt x="250" y="50"/>
                    <a:pt x="250" y="33"/>
                  </a:cubicBezTo>
                  <a:cubicBezTo>
                    <a:pt x="250" y="14"/>
                    <a:pt x="267" y="0"/>
                    <a:pt x="286" y="2"/>
                  </a:cubicBezTo>
                  <a:cubicBezTo>
                    <a:pt x="290" y="3"/>
                    <a:pt x="295" y="0"/>
                    <a:pt x="299" y="1"/>
                  </a:cubicBezTo>
                  <a:cubicBezTo>
                    <a:pt x="326" y="5"/>
                    <a:pt x="340" y="35"/>
                    <a:pt x="325" y="59"/>
                  </a:cubicBezTo>
                  <a:cubicBezTo>
                    <a:pt x="321" y="64"/>
                    <a:pt x="318" y="70"/>
                    <a:pt x="314" y="76"/>
                  </a:cubicBezTo>
                  <a:cubicBezTo>
                    <a:pt x="308" y="85"/>
                    <a:pt x="312" y="95"/>
                    <a:pt x="321" y="99"/>
                  </a:cubicBezTo>
                  <a:cubicBezTo>
                    <a:pt x="335" y="106"/>
                    <a:pt x="350" y="112"/>
                    <a:pt x="364" y="121"/>
                  </a:cubicBezTo>
                  <a:cubicBezTo>
                    <a:pt x="370" y="124"/>
                    <a:pt x="375" y="132"/>
                    <a:pt x="378" y="139"/>
                  </a:cubicBezTo>
                  <a:cubicBezTo>
                    <a:pt x="387" y="160"/>
                    <a:pt x="389" y="184"/>
                    <a:pt x="390" y="207"/>
                  </a:cubicBezTo>
                  <a:cubicBezTo>
                    <a:pt x="391" y="220"/>
                    <a:pt x="392" y="233"/>
                    <a:pt x="393" y="246"/>
                  </a:cubicBezTo>
                  <a:cubicBezTo>
                    <a:pt x="394" y="246"/>
                    <a:pt x="395" y="246"/>
                    <a:pt x="396" y="246"/>
                  </a:cubicBezTo>
                  <a:close/>
                  <a:moveTo>
                    <a:pt x="203" y="601"/>
                  </a:moveTo>
                  <a:cubicBezTo>
                    <a:pt x="202" y="591"/>
                    <a:pt x="201" y="584"/>
                    <a:pt x="201" y="577"/>
                  </a:cubicBezTo>
                  <a:cubicBezTo>
                    <a:pt x="201" y="574"/>
                    <a:pt x="201" y="570"/>
                    <a:pt x="201" y="566"/>
                  </a:cubicBezTo>
                  <a:cubicBezTo>
                    <a:pt x="200" y="542"/>
                    <a:pt x="196" y="517"/>
                    <a:pt x="204" y="494"/>
                  </a:cubicBezTo>
                  <a:cubicBezTo>
                    <a:pt x="205" y="493"/>
                    <a:pt x="204" y="491"/>
                    <a:pt x="204" y="490"/>
                  </a:cubicBezTo>
                  <a:cubicBezTo>
                    <a:pt x="204" y="486"/>
                    <a:pt x="204" y="483"/>
                    <a:pt x="205" y="480"/>
                  </a:cubicBezTo>
                  <a:cubicBezTo>
                    <a:pt x="205" y="476"/>
                    <a:pt x="207" y="472"/>
                    <a:pt x="207" y="468"/>
                  </a:cubicBezTo>
                  <a:cubicBezTo>
                    <a:pt x="208" y="439"/>
                    <a:pt x="208" y="410"/>
                    <a:pt x="209" y="381"/>
                  </a:cubicBezTo>
                  <a:cubicBezTo>
                    <a:pt x="209" y="378"/>
                    <a:pt x="207" y="374"/>
                    <a:pt x="206" y="369"/>
                  </a:cubicBezTo>
                  <a:cubicBezTo>
                    <a:pt x="201" y="375"/>
                    <a:pt x="199" y="379"/>
                    <a:pt x="196" y="383"/>
                  </a:cubicBezTo>
                  <a:cubicBezTo>
                    <a:pt x="190" y="379"/>
                    <a:pt x="184" y="375"/>
                    <a:pt x="177" y="370"/>
                  </a:cubicBezTo>
                  <a:cubicBezTo>
                    <a:pt x="177" y="377"/>
                    <a:pt x="177" y="382"/>
                    <a:pt x="177" y="386"/>
                  </a:cubicBezTo>
                  <a:cubicBezTo>
                    <a:pt x="177" y="414"/>
                    <a:pt x="169" y="442"/>
                    <a:pt x="182" y="468"/>
                  </a:cubicBezTo>
                  <a:cubicBezTo>
                    <a:pt x="182" y="469"/>
                    <a:pt x="181" y="471"/>
                    <a:pt x="181" y="472"/>
                  </a:cubicBezTo>
                  <a:cubicBezTo>
                    <a:pt x="181" y="474"/>
                    <a:pt x="182" y="476"/>
                    <a:pt x="182" y="479"/>
                  </a:cubicBezTo>
                  <a:cubicBezTo>
                    <a:pt x="183" y="481"/>
                    <a:pt x="185" y="484"/>
                    <a:pt x="185" y="486"/>
                  </a:cubicBezTo>
                  <a:cubicBezTo>
                    <a:pt x="185" y="503"/>
                    <a:pt x="186" y="519"/>
                    <a:pt x="186" y="536"/>
                  </a:cubicBezTo>
                  <a:cubicBezTo>
                    <a:pt x="186" y="549"/>
                    <a:pt x="189" y="563"/>
                    <a:pt x="186" y="575"/>
                  </a:cubicBezTo>
                  <a:cubicBezTo>
                    <a:pt x="180" y="598"/>
                    <a:pt x="186" y="616"/>
                    <a:pt x="198" y="635"/>
                  </a:cubicBezTo>
                  <a:cubicBezTo>
                    <a:pt x="200" y="632"/>
                    <a:pt x="202" y="628"/>
                    <a:pt x="201" y="625"/>
                  </a:cubicBezTo>
                  <a:cubicBezTo>
                    <a:pt x="196" y="615"/>
                    <a:pt x="198" y="606"/>
                    <a:pt x="203" y="601"/>
                  </a:cubicBezTo>
                  <a:close/>
                  <a:moveTo>
                    <a:pt x="806" y="209"/>
                  </a:moveTo>
                  <a:cubicBezTo>
                    <a:pt x="804" y="209"/>
                    <a:pt x="803" y="209"/>
                    <a:pt x="802" y="209"/>
                  </a:cubicBezTo>
                  <a:cubicBezTo>
                    <a:pt x="805" y="223"/>
                    <a:pt x="807" y="237"/>
                    <a:pt x="810" y="251"/>
                  </a:cubicBezTo>
                  <a:cubicBezTo>
                    <a:pt x="811" y="251"/>
                    <a:pt x="812" y="251"/>
                    <a:pt x="813" y="251"/>
                  </a:cubicBezTo>
                  <a:cubicBezTo>
                    <a:pt x="816" y="236"/>
                    <a:pt x="808" y="223"/>
                    <a:pt x="806" y="209"/>
                  </a:cubicBezTo>
                  <a:close/>
                  <a:moveTo>
                    <a:pt x="355" y="261"/>
                  </a:moveTo>
                  <a:cubicBezTo>
                    <a:pt x="354" y="261"/>
                    <a:pt x="353" y="261"/>
                    <a:pt x="351" y="261"/>
                  </a:cubicBezTo>
                  <a:cubicBezTo>
                    <a:pt x="351" y="269"/>
                    <a:pt x="351" y="278"/>
                    <a:pt x="351" y="286"/>
                  </a:cubicBezTo>
                  <a:cubicBezTo>
                    <a:pt x="352" y="286"/>
                    <a:pt x="353" y="286"/>
                    <a:pt x="354" y="286"/>
                  </a:cubicBezTo>
                  <a:cubicBezTo>
                    <a:pt x="354" y="278"/>
                    <a:pt x="355" y="270"/>
                    <a:pt x="355" y="261"/>
                  </a:cubicBezTo>
                  <a:close/>
                  <a:moveTo>
                    <a:pt x="353" y="247"/>
                  </a:moveTo>
                  <a:cubicBezTo>
                    <a:pt x="354" y="247"/>
                    <a:pt x="355" y="246"/>
                    <a:pt x="356" y="246"/>
                  </a:cubicBezTo>
                  <a:cubicBezTo>
                    <a:pt x="355" y="239"/>
                    <a:pt x="353" y="232"/>
                    <a:pt x="351" y="225"/>
                  </a:cubicBezTo>
                  <a:cubicBezTo>
                    <a:pt x="351" y="225"/>
                    <a:pt x="350" y="225"/>
                    <a:pt x="349" y="225"/>
                  </a:cubicBezTo>
                  <a:cubicBezTo>
                    <a:pt x="350" y="233"/>
                    <a:pt x="351" y="240"/>
                    <a:pt x="353" y="247"/>
                  </a:cubicBezTo>
                  <a:close/>
                </a:path>
              </a:pathLst>
            </a:custGeom>
            <a:solidFill>
              <a:srgbClr val="E6106D"/>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7" name="Freeform 6"/>
            <p:cNvSpPr>
              <a:spLocks/>
            </p:cNvSpPr>
            <p:nvPr/>
          </p:nvSpPr>
          <p:spPr bwMode="auto">
            <a:xfrm>
              <a:off x="5495925" y="-2124075"/>
              <a:ext cx="1557337" cy="2547938"/>
            </a:xfrm>
            <a:custGeom>
              <a:avLst/>
              <a:gdLst>
                <a:gd name="T0" fmla="*/ 205 w 414"/>
                <a:gd name="T1" fmla="*/ 173 h 677"/>
                <a:gd name="T2" fmla="*/ 233 w 414"/>
                <a:gd name="T3" fmla="*/ 129 h 677"/>
                <a:gd name="T4" fmla="*/ 271 w 414"/>
                <a:gd name="T5" fmla="*/ 105 h 677"/>
                <a:gd name="T6" fmla="*/ 254 w 414"/>
                <a:gd name="T7" fmla="*/ 55 h 677"/>
                <a:gd name="T8" fmla="*/ 284 w 414"/>
                <a:gd name="T9" fmla="*/ 21 h 677"/>
                <a:gd name="T10" fmla="*/ 326 w 414"/>
                <a:gd name="T11" fmla="*/ 62 h 677"/>
                <a:gd name="T12" fmla="*/ 320 w 414"/>
                <a:gd name="T13" fmla="*/ 106 h 677"/>
                <a:gd name="T14" fmla="*/ 377 w 414"/>
                <a:gd name="T15" fmla="*/ 156 h 677"/>
                <a:gd name="T16" fmla="*/ 411 w 414"/>
                <a:gd name="T17" fmla="*/ 253 h 677"/>
                <a:gd name="T18" fmla="*/ 405 w 414"/>
                <a:gd name="T19" fmla="*/ 280 h 677"/>
                <a:gd name="T20" fmla="*/ 365 w 414"/>
                <a:gd name="T21" fmla="*/ 340 h 677"/>
                <a:gd name="T22" fmla="*/ 375 w 414"/>
                <a:gd name="T23" fmla="*/ 480 h 677"/>
                <a:gd name="T24" fmla="*/ 382 w 414"/>
                <a:gd name="T25" fmla="*/ 596 h 677"/>
                <a:gd name="T26" fmla="*/ 409 w 414"/>
                <a:gd name="T27" fmla="*/ 637 h 677"/>
                <a:gd name="T28" fmla="*/ 404 w 414"/>
                <a:gd name="T29" fmla="*/ 657 h 677"/>
                <a:gd name="T30" fmla="*/ 348 w 414"/>
                <a:gd name="T31" fmla="*/ 638 h 677"/>
                <a:gd name="T32" fmla="*/ 337 w 414"/>
                <a:gd name="T33" fmla="*/ 532 h 677"/>
                <a:gd name="T34" fmla="*/ 298 w 414"/>
                <a:gd name="T35" fmla="*/ 361 h 677"/>
                <a:gd name="T36" fmla="*/ 292 w 414"/>
                <a:gd name="T37" fmla="*/ 382 h 677"/>
                <a:gd name="T38" fmla="*/ 273 w 414"/>
                <a:gd name="T39" fmla="*/ 529 h 677"/>
                <a:gd name="T40" fmla="*/ 271 w 414"/>
                <a:gd name="T41" fmla="*/ 602 h 677"/>
                <a:gd name="T42" fmla="*/ 270 w 414"/>
                <a:gd name="T43" fmla="*/ 644 h 677"/>
                <a:gd name="T44" fmla="*/ 239 w 414"/>
                <a:gd name="T45" fmla="*/ 657 h 677"/>
                <a:gd name="T46" fmla="*/ 231 w 414"/>
                <a:gd name="T47" fmla="*/ 597 h 677"/>
                <a:gd name="T48" fmla="*/ 234 w 414"/>
                <a:gd name="T49" fmla="*/ 467 h 677"/>
                <a:gd name="T50" fmla="*/ 231 w 414"/>
                <a:gd name="T51" fmla="*/ 333 h 677"/>
                <a:gd name="T52" fmla="*/ 215 w 414"/>
                <a:gd name="T53" fmla="*/ 315 h 677"/>
                <a:gd name="T54" fmla="*/ 184 w 414"/>
                <a:gd name="T55" fmla="*/ 352 h 677"/>
                <a:gd name="T56" fmla="*/ 185 w 414"/>
                <a:gd name="T57" fmla="*/ 450 h 677"/>
                <a:gd name="T58" fmla="*/ 191 w 414"/>
                <a:gd name="T59" fmla="*/ 479 h 677"/>
                <a:gd name="T60" fmla="*/ 187 w 414"/>
                <a:gd name="T61" fmla="*/ 600 h 677"/>
                <a:gd name="T62" fmla="*/ 188 w 414"/>
                <a:gd name="T63" fmla="*/ 632 h 677"/>
                <a:gd name="T64" fmla="*/ 207 w 414"/>
                <a:gd name="T65" fmla="*/ 668 h 677"/>
                <a:gd name="T66" fmla="*/ 170 w 414"/>
                <a:gd name="T67" fmla="*/ 673 h 677"/>
                <a:gd name="T68" fmla="*/ 157 w 414"/>
                <a:gd name="T69" fmla="*/ 617 h 677"/>
                <a:gd name="T70" fmla="*/ 153 w 414"/>
                <a:gd name="T71" fmla="*/ 582 h 677"/>
                <a:gd name="T72" fmla="*/ 148 w 414"/>
                <a:gd name="T73" fmla="*/ 513 h 677"/>
                <a:gd name="T74" fmla="*/ 137 w 414"/>
                <a:gd name="T75" fmla="*/ 457 h 677"/>
                <a:gd name="T76" fmla="*/ 117 w 414"/>
                <a:gd name="T77" fmla="*/ 372 h 677"/>
                <a:gd name="T78" fmla="*/ 108 w 414"/>
                <a:gd name="T79" fmla="*/ 372 h 677"/>
                <a:gd name="T80" fmla="*/ 85 w 414"/>
                <a:gd name="T81" fmla="*/ 485 h 677"/>
                <a:gd name="T82" fmla="*/ 72 w 414"/>
                <a:gd name="T83" fmla="*/ 569 h 677"/>
                <a:gd name="T84" fmla="*/ 74 w 414"/>
                <a:gd name="T85" fmla="*/ 595 h 677"/>
                <a:gd name="T86" fmla="*/ 72 w 414"/>
                <a:gd name="T87" fmla="*/ 666 h 677"/>
                <a:gd name="T88" fmla="*/ 38 w 414"/>
                <a:gd name="T89" fmla="*/ 676 h 677"/>
                <a:gd name="T90" fmla="*/ 39 w 414"/>
                <a:gd name="T91" fmla="*/ 608 h 677"/>
                <a:gd name="T92" fmla="*/ 39 w 414"/>
                <a:gd name="T93" fmla="*/ 499 h 677"/>
                <a:gd name="T94" fmla="*/ 43 w 414"/>
                <a:gd name="T95" fmla="*/ 419 h 677"/>
                <a:gd name="T96" fmla="*/ 42 w 414"/>
                <a:gd name="T97" fmla="*/ 345 h 677"/>
                <a:gd name="T98" fmla="*/ 30 w 414"/>
                <a:gd name="T99" fmla="*/ 324 h 677"/>
                <a:gd name="T100" fmla="*/ 10 w 414"/>
                <a:gd name="T101" fmla="*/ 291 h 677"/>
                <a:gd name="T102" fmla="*/ 5 w 414"/>
                <a:gd name="T103" fmla="*/ 264 h 677"/>
                <a:gd name="T104" fmla="*/ 49 w 414"/>
                <a:gd name="T105" fmla="*/ 118 h 677"/>
                <a:gd name="T106" fmla="*/ 84 w 414"/>
                <a:gd name="T107" fmla="*/ 92 h 677"/>
                <a:gd name="T108" fmla="*/ 90 w 414"/>
                <a:gd name="T109" fmla="*/ 4 h 677"/>
                <a:gd name="T110" fmla="*/ 154 w 414"/>
                <a:gd name="T111" fmla="*/ 37 h 677"/>
                <a:gd name="T112" fmla="*/ 137 w 414"/>
                <a:gd name="T113" fmla="*/ 6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4" h="677">
                  <a:moveTo>
                    <a:pt x="128" y="98"/>
                  </a:moveTo>
                  <a:cubicBezTo>
                    <a:pt x="160" y="117"/>
                    <a:pt x="196" y="131"/>
                    <a:pt x="205" y="173"/>
                  </a:cubicBezTo>
                  <a:cubicBezTo>
                    <a:pt x="206" y="167"/>
                    <a:pt x="206" y="161"/>
                    <a:pt x="208" y="155"/>
                  </a:cubicBezTo>
                  <a:cubicBezTo>
                    <a:pt x="210" y="141"/>
                    <a:pt x="219" y="132"/>
                    <a:pt x="233" y="129"/>
                  </a:cubicBezTo>
                  <a:cubicBezTo>
                    <a:pt x="244" y="126"/>
                    <a:pt x="254" y="121"/>
                    <a:pt x="262" y="112"/>
                  </a:cubicBezTo>
                  <a:cubicBezTo>
                    <a:pt x="264" y="109"/>
                    <a:pt x="268" y="107"/>
                    <a:pt x="271" y="105"/>
                  </a:cubicBezTo>
                  <a:cubicBezTo>
                    <a:pt x="279" y="101"/>
                    <a:pt x="280" y="93"/>
                    <a:pt x="273" y="88"/>
                  </a:cubicBezTo>
                  <a:cubicBezTo>
                    <a:pt x="260" y="81"/>
                    <a:pt x="258" y="68"/>
                    <a:pt x="254" y="55"/>
                  </a:cubicBezTo>
                  <a:cubicBezTo>
                    <a:pt x="252" y="47"/>
                    <a:pt x="263" y="31"/>
                    <a:pt x="273" y="27"/>
                  </a:cubicBezTo>
                  <a:cubicBezTo>
                    <a:pt x="277" y="25"/>
                    <a:pt x="281" y="23"/>
                    <a:pt x="284" y="21"/>
                  </a:cubicBezTo>
                  <a:cubicBezTo>
                    <a:pt x="291" y="15"/>
                    <a:pt x="297" y="15"/>
                    <a:pt x="304" y="19"/>
                  </a:cubicBezTo>
                  <a:cubicBezTo>
                    <a:pt x="321" y="28"/>
                    <a:pt x="327" y="42"/>
                    <a:pt x="326" y="62"/>
                  </a:cubicBezTo>
                  <a:cubicBezTo>
                    <a:pt x="325" y="73"/>
                    <a:pt x="322" y="81"/>
                    <a:pt x="317" y="90"/>
                  </a:cubicBezTo>
                  <a:cubicBezTo>
                    <a:pt x="313" y="96"/>
                    <a:pt x="315" y="100"/>
                    <a:pt x="320" y="106"/>
                  </a:cubicBezTo>
                  <a:cubicBezTo>
                    <a:pt x="332" y="120"/>
                    <a:pt x="347" y="129"/>
                    <a:pt x="362" y="138"/>
                  </a:cubicBezTo>
                  <a:cubicBezTo>
                    <a:pt x="368" y="142"/>
                    <a:pt x="374" y="149"/>
                    <a:pt x="377" y="156"/>
                  </a:cubicBezTo>
                  <a:cubicBezTo>
                    <a:pt x="387" y="179"/>
                    <a:pt x="395" y="202"/>
                    <a:pt x="403" y="225"/>
                  </a:cubicBezTo>
                  <a:cubicBezTo>
                    <a:pt x="407" y="234"/>
                    <a:pt x="408" y="244"/>
                    <a:pt x="411" y="253"/>
                  </a:cubicBezTo>
                  <a:cubicBezTo>
                    <a:pt x="411" y="254"/>
                    <a:pt x="411" y="256"/>
                    <a:pt x="411" y="257"/>
                  </a:cubicBezTo>
                  <a:cubicBezTo>
                    <a:pt x="404" y="264"/>
                    <a:pt x="409" y="274"/>
                    <a:pt x="405" y="280"/>
                  </a:cubicBezTo>
                  <a:cubicBezTo>
                    <a:pt x="397" y="293"/>
                    <a:pt x="397" y="311"/>
                    <a:pt x="378" y="315"/>
                  </a:cubicBezTo>
                  <a:cubicBezTo>
                    <a:pt x="371" y="317"/>
                    <a:pt x="364" y="332"/>
                    <a:pt x="365" y="340"/>
                  </a:cubicBezTo>
                  <a:cubicBezTo>
                    <a:pt x="366" y="373"/>
                    <a:pt x="368" y="405"/>
                    <a:pt x="370" y="438"/>
                  </a:cubicBezTo>
                  <a:cubicBezTo>
                    <a:pt x="371" y="452"/>
                    <a:pt x="373" y="466"/>
                    <a:pt x="375" y="480"/>
                  </a:cubicBezTo>
                  <a:cubicBezTo>
                    <a:pt x="377" y="499"/>
                    <a:pt x="381" y="518"/>
                    <a:pt x="383" y="537"/>
                  </a:cubicBezTo>
                  <a:cubicBezTo>
                    <a:pt x="385" y="557"/>
                    <a:pt x="386" y="576"/>
                    <a:pt x="382" y="596"/>
                  </a:cubicBezTo>
                  <a:cubicBezTo>
                    <a:pt x="380" y="610"/>
                    <a:pt x="391" y="620"/>
                    <a:pt x="400" y="629"/>
                  </a:cubicBezTo>
                  <a:cubicBezTo>
                    <a:pt x="402" y="632"/>
                    <a:pt x="407" y="634"/>
                    <a:pt x="409" y="637"/>
                  </a:cubicBezTo>
                  <a:cubicBezTo>
                    <a:pt x="412" y="641"/>
                    <a:pt x="414" y="646"/>
                    <a:pt x="414" y="651"/>
                  </a:cubicBezTo>
                  <a:cubicBezTo>
                    <a:pt x="413" y="653"/>
                    <a:pt x="407" y="657"/>
                    <a:pt x="404" y="657"/>
                  </a:cubicBezTo>
                  <a:cubicBezTo>
                    <a:pt x="388" y="656"/>
                    <a:pt x="372" y="654"/>
                    <a:pt x="356" y="651"/>
                  </a:cubicBezTo>
                  <a:cubicBezTo>
                    <a:pt x="352" y="650"/>
                    <a:pt x="348" y="642"/>
                    <a:pt x="348" y="638"/>
                  </a:cubicBezTo>
                  <a:cubicBezTo>
                    <a:pt x="347" y="626"/>
                    <a:pt x="349" y="615"/>
                    <a:pt x="348" y="603"/>
                  </a:cubicBezTo>
                  <a:cubicBezTo>
                    <a:pt x="345" y="580"/>
                    <a:pt x="340" y="556"/>
                    <a:pt x="337" y="532"/>
                  </a:cubicBezTo>
                  <a:cubicBezTo>
                    <a:pt x="333" y="482"/>
                    <a:pt x="314" y="434"/>
                    <a:pt x="304" y="385"/>
                  </a:cubicBezTo>
                  <a:cubicBezTo>
                    <a:pt x="303" y="377"/>
                    <a:pt x="300" y="369"/>
                    <a:pt x="298" y="361"/>
                  </a:cubicBezTo>
                  <a:cubicBezTo>
                    <a:pt x="297" y="361"/>
                    <a:pt x="296" y="362"/>
                    <a:pt x="295" y="362"/>
                  </a:cubicBezTo>
                  <a:cubicBezTo>
                    <a:pt x="294" y="368"/>
                    <a:pt x="293" y="375"/>
                    <a:pt x="292" y="382"/>
                  </a:cubicBezTo>
                  <a:cubicBezTo>
                    <a:pt x="286" y="419"/>
                    <a:pt x="280" y="456"/>
                    <a:pt x="275" y="493"/>
                  </a:cubicBezTo>
                  <a:cubicBezTo>
                    <a:pt x="273" y="505"/>
                    <a:pt x="274" y="517"/>
                    <a:pt x="273" y="529"/>
                  </a:cubicBezTo>
                  <a:cubicBezTo>
                    <a:pt x="272" y="548"/>
                    <a:pt x="269" y="568"/>
                    <a:pt x="268" y="588"/>
                  </a:cubicBezTo>
                  <a:cubicBezTo>
                    <a:pt x="268" y="592"/>
                    <a:pt x="270" y="597"/>
                    <a:pt x="271" y="602"/>
                  </a:cubicBezTo>
                  <a:cubicBezTo>
                    <a:pt x="271" y="610"/>
                    <a:pt x="272" y="619"/>
                    <a:pt x="272" y="627"/>
                  </a:cubicBezTo>
                  <a:cubicBezTo>
                    <a:pt x="272" y="633"/>
                    <a:pt x="270" y="639"/>
                    <a:pt x="270" y="644"/>
                  </a:cubicBezTo>
                  <a:cubicBezTo>
                    <a:pt x="271" y="654"/>
                    <a:pt x="268" y="657"/>
                    <a:pt x="259" y="657"/>
                  </a:cubicBezTo>
                  <a:cubicBezTo>
                    <a:pt x="252" y="657"/>
                    <a:pt x="245" y="658"/>
                    <a:pt x="239" y="657"/>
                  </a:cubicBezTo>
                  <a:cubicBezTo>
                    <a:pt x="232" y="657"/>
                    <a:pt x="229" y="653"/>
                    <a:pt x="230" y="646"/>
                  </a:cubicBezTo>
                  <a:cubicBezTo>
                    <a:pt x="230" y="630"/>
                    <a:pt x="231" y="613"/>
                    <a:pt x="231" y="597"/>
                  </a:cubicBezTo>
                  <a:cubicBezTo>
                    <a:pt x="231" y="570"/>
                    <a:pt x="229" y="544"/>
                    <a:pt x="229" y="518"/>
                  </a:cubicBezTo>
                  <a:cubicBezTo>
                    <a:pt x="229" y="501"/>
                    <a:pt x="233" y="484"/>
                    <a:pt x="234" y="467"/>
                  </a:cubicBezTo>
                  <a:cubicBezTo>
                    <a:pt x="234" y="450"/>
                    <a:pt x="231" y="433"/>
                    <a:pt x="231" y="416"/>
                  </a:cubicBezTo>
                  <a:cubicBezTo>
                    <a:pt x="231" y="388"/>
                    <a:pt x="231" y="361"/>
                    <a:pt x="231" y="333"/>
                  </a:cubicBezTo>
                  <a:cubicBezTo>
                    <a:pt x="231" y="330"/>
                    <a:pt x="222" y="315"/>
                    <a:pt x="219" y="314"/>
                  </a:cubicBezTo>
                  <a:cubicBezTo>
                    <a:pt x="218" y="314"/>
                    <a:pt x="216" y="314"/>
                    <a:pt x="215" y="315"/>
                  </a:cubicBezTo>
                  <a:cubicBezTo>
                    <a:pt x="207" y="325"/>
                    <a:pt x="189" y="327"/>
                    <a:pt x="189" y="345"/>
                  </a:cubicBezTo>
                  <a:cubicBezTo>
                    <a:pt x="188" y="347"/>
                    <a:pt x="185" y="350"/>
                    <a:pt x="184" y="352"/>
                  </a:cubicBezTo>
                  <a:cubicBezTo>
                    <a:pt x="183" y="355"/>
                    <a:pt x="181" y="358"/>
                    <a:pt x="182" y="361"/>
                  </a:cubicBezTo>
                  <a:cubicBezTo>
                    <a:pt x="182" y="391"/>
                    <a:pt x="183" y="420"/>
                    <a:pt x="185" y="450"/>
                  </a:cubicBezTo>
                  <a:cubicBezTo>
                    <a:pt x="185" y="459"/>
                    <a:pt x="183" y="468"/>
                    <a:pt x="190" y="475"/>
                  </a:cubicBezTo>
                  <a:cubicBezTo>
                    <a:pt x="191" y="476"/>
                    <a:pt x="191" y="478"/>
                    <a:pt x="191" y="479"/>
                  </a:cubicBezTo>
                  <a:cubicBezTo>
                    <a:pt x="183" y="495"/>
                    <a:pt x="191" y="511"/>
                    <a:pt x="190" y="527"/>
                  </a:cubicBezTo>
                  <a:cubicBezTo>
                    <a:pt x="188" y="551"/>
                    <a:pt x="188" y="575"/>
                    <a:pt x="187" y="600"/>
                  </a:cubicBezTo>
                  <a:cubicBezTo>
                    <a:pt x="187" y="605"/>
                    <a:pt x="187" y="610"/>
                    <a:pt x="188" y="616"/>
                  </a:cubicBezTo>
                  <a:cubicBezTo>
                    <a:pt x="188" y="621"/>
                    <a:pt x="187" y="627"/>
                    <a:pt x="188" y="632"/>
                  </a:cubicBezTo>
                  <a:cubicBezTo>
                    <a:pt x="192" y="641"/>
                    <a:pt x="197" y="649"/>
                    <a:pt x="201" y="658"/>
                  </a:cubicBezTo>
                  <a:cubicBezTo>
                    <a:pt x="203" y="661"/>
                    <a:pt x="208" y="666"/>
                    <a:pt x="207" y="668"/>
                  </a:cubicBezTo>
                  <a:cubicBezTo>
                    <a:pt x="205" y="672"/>
                    <a:pt x="200" y="675"/>
                    <a:pt x="196" y="675"/>
                  </a:cubicBezTo>
                  <a:cubicBezTo>
                    <a:pt x="187" y="675"/>
                    <a:pt x="179" y="675"/>
                    <a:pt x="170" y="673"/>
                  </a:cubicBezTo>
                  <a:cubicBezTo>
                    <a:pt x="161" y="672"/>
                    <a:pt x="156" y="665"/>
                    <a:pt x="156" y="652"/>
                  </a:cubicBezTo>
                  <a:cubicBezTo>
                    <a:pt x="156" y="641"/>
                    <a:pt x="157" y="629"/>
                    <a:pt x="157" y="617"/>
                  </a:cubicBezTo>
                  <a:cubicBezTo>
                    <a:pt x="156" y="609"/>
                    <a:pt x="154" y="600"/>
                    <a:pt x="152" y="592"/>
                  </a:cubicBezTo>
                  <a:cubicBezTo>
                    <a:pt x="152" y="589"/>
                    <a:pt x="151" y="584"/>
                    <a:pt x="153" y="582"/>
                  </a:cubicBezTo>
                  <a:cubicBezTo>
                    <a:pt x="159" y="572"/>
                    <a:pt x="154" y="563"/>
                    <a:pt x="153" y="553"/>
                  </a:cubicBezTo>
                  <a:cubicBezTo>
                    <a:pt x="151" y="540"/>
                    <a:pt x="149" y="526"/>
                    <a:pt x="148" y="513"/>
                  </a:cubicBezTo>
                  <a:cubicBezTo>
                    <a:pt x="148" y="502"/>
                    <a:pt x="149" y="492"/>
                    <a:pt x="142" y="481"/>
                  </a:cubicBezTo>
                  <a:cubicBezTo>
                    <a:pt x="138" y="475"/>
                    <a:pt x="139" y="465"/>
                    <a:pt x="137" y="457"/>
                  </a:cubicBezTo>
                  <a:cubicBezTo>
                    <a:pt x="132" y="437"/>
                    <a:pt x="127" y="417"/>
                    <a:pt x="123" y="396"/>
                  </a:cubicBezTo>
                  <a:cubicBezTo>
                    <a:pt x="121" y="388"/>
                    <a:pt x="120" y="380"/>
                    <a:pt x="117" y="372"/>
                  </a:cubicBezTo>
                  <a:cubicBezTo>
                    <a:pt x="117" y="369"/>
                    <a:pt x="113" y="367"/>
                    <a:pt x="111" y="365"/>
                  </a:cubicBezTo>
                  <a:cubicBezTo>
                    <a:pt x="110" y="367"/>
                    <a:pt x="108" y="370"/>
                    <a:pt x="108" y="372"/>
                  </a:cubicBezTo>
                  <a:cubicBezTo>
                    <a:pt x="105" y="387"/>
                    <a:pt x="103" y="401"/>
                    <a:pt x="100" y="415"/>
                  </a:cubicBezTo>
                  <a:cubicBezTo>
                    <a:pt x="95" y="438"/>
                    <a:pt x="92" y="462"/>
                    <a:pt x="85" y="485"/>
                  </a:cubicBezTo>
                  <a:cubicBezTo>
                    <a:pt x="80" y="499"/>
                    <a:pt x="79" y="512"/>
                    <a:pt x="79" y="526"/>
                  </a:cubicBezTo>
                  <a:cubicBezTo>
                    <a:pt x="78" y="540"/>
                    <a:pt x="74" y="555"/>
                    <a:pt x="72" y="569"/>
                  </a:cubicBezTo>
                  <a:cubicBezTo>
                    <a:pt x="71" y="575"/>
                    <a:pt x="73" y="582"/>
                    <a:pt x="73" y="589"/>
                  </a:cubicBezTo>
                  <a:cubicBezTo>
                    <a:pt x="74" y="591"/>
                    <a:pt x="74" y="593"/>
                    <a:pt x="74" y="595"/>
                  </a:cubicBezTo>
                  <a:cubicBezTo>
                    <a:pt x="65" y="606"/>
                    <a:pt x="69" y="618"/>
                    <a:pt x="70" y="630"/>
                  </a:cubicBezTo>
                  <a:cubicBezTo>
                    <a:pt x="70" y="642"/>
                    <a:pt x="71" y="654"/>
                    <a:pt x="72" y="666"/>
                  </a:cubicBezTo>
                  <a:cubicBezTo>
                    <a:pt x="72" y="672"/>
                    <a:pt x="70" y="677"/>
                    <a:pt x="62" y="676"/>
                  </a:cubicBezTo>
                  <a:cubicBezTo>
                    <a:pt x="54" y="675"/>
                    <a:pt x="46" y="676"/>
                    <a:pt x="38" y="676"/>
                  </a:cubicBezTo>
                  <a:cubicBezTo>
                    <a:pt x="28" y="676"/>
                    <a:pt x="24" y="671"/>
                    <a:pt x="30" y="662"/>
                  </a:cubicBezTo>
                  <a:cubicBezTo>
                    <a:pt x="40" y="645"/>
                    <a:pt x="44" y="626"/>
                    <a:pt x="39" y="608"/>
                  </a:cubicBezTo>
                  <a:cubicBezTo>
                    <a:pt x="33" y="582"/>
                    <a:pt x="41" y="556"/>
                    <a:pt x="36" y="530"/>
                  </a:cubicBezTo>
                  <a:cubicBezTo>
                    <a:pt x="34" y="520"/>
                    <a:pt x="38" y="510"/>
                    <a:pt x="39" y="499"/>
                  </a:cubicBezTo>
                  <a:cubicBezTo>
                    <a:pt x="42" y="485"/>
                    <a:pt x="46" y="471"/>
                    <a:pt x="46" y="457"/>
                  </a:cubicBezTo>
                  <a:cubicBezTo>
                    <a:pt x="47" y="444"/>
                    <a:pt x="44" y="431"/>
                    <a:pt x="43" y="419"/>
                  </a:cubicBezTo>
                  <a:cubicBezTo>
                    <a:pt x="42" y="411"/>
                    <a:pt x="43" y="403"/>
                    <a:pt x="42" y="394"/>
                  </a:cubicBezTo>
                  <a:cubicBezTo>
                    <a:pt x="42" y="378"/>
                    <a:pt x="42" y="361"/>
                    <a:pt x="42" y="345"/>
                  </a:cubicBezTo>
                  <a:cubicBezTo>
                    <a:pt x="42" y="343"/>
                    <a:pt x="41" y="341"/>
                    <a:pt x="40" y="340"/>
                  </a:cubicBezTo>
                  <a:cubicBezTo>
                    <a:pt x="36" y="333"/>
                    <a:pt x="33" y="327"/>
                    <a:pt x="30" y="324"/>
                  </a:cubicBezTo>
                  <a:cubicBezTo>
                    <a:pt x="22" y="317"/>
                    <a:pt x="14" y="313"/>
                    <a:pt x="9" y="306"/>
                  </a:cubicBezTo>
                  <a:cubicBezTo>
                    <a:pt x="6" y="304"/>
                    <a:pt x="9" y="297"/>
                    <a:pt x="10" y="291"/>
                  </a:cubicBezTo>
                  <a:cubicBezTo>
                    <a:pt x="10" y="289"/>
                    <a:pt x="11" y="286"/>
                    <a:pt x="10" y="283"/>
                  </a:cubicBezTo>
                  <a:cubicBezTo>
                    <a:pt x="9" y="277"/>
                    <a:pt x="6" y="270"/>
                    <a:pt x="5" y="264"/>
                  </a:cubicBezTo>
                  <a:cubicBezTo>
                    <a:pt x="0" y="229"/>
                    <a:pt x="0" y="194"/>
                    <a:pt x="13" y="159"/>
                  </a:cubicBezTo>
                  <a:cubicBezTo>
                    <a:pt x="20" y="141"/>
                    <a:pt x="31" y="127"/>
                    <a:pt x="49" y="118"/>
                  </a:cubicBezTo>
                  <a:cubicBezTo>
                    <a:pt x="58" y="113"/>
                    <a:pt x="68" y="108"/>
                    <a:pt x="78" y="104"/>
                  </a:cubicBezTo>
                  <a:cubicBezTo>
                    <a:pt x="83" y="101"/>
                    <a:pt x="86" y="98"/>
                    <a:pt x="84" y="92"/>
                  </a:cubicBezTo>
                  <a:cubicBezTo>
                    <a:pt x="81" y="83"/>
                    <a:pt x="79" y="74"/>
                    <a:pt x="74" y="67"/>
                  </a:cubicBezTo>
                  <a:cubicBezTo>
                    <a:pt x="60" y="46"/>
                    <a:pt x="67" y="14"/>
                    <a:pt x="90" y="4"/>
                  </a:cubicBezTo>
                  <a:cubicBezTo>
                    <a:pt x="98" y="1"/>
                    <a:pt x="107" y="4"/>
                    <a:pt x="116" y="2"/>
                  </a:cubicBezTo>
                  <a:cubicBezTo>
                    <a:pt x="132" y="0"/>
                    <a:pt x="154" y="24"/>
                    <a:pt x="154" y="37"/>
                  </a:cubicBezTo>
                  <a:cubicBezTo>
                    <a:pt x="154" y="43"/>
                    <a:pt x="151" y="49"/>
                    <a:pt x="148" y="54"/>
                  </a:cubicBezTo>
                  <a:cubicBezTo>
                    <a:pt x="145" y="59"/>
                    <a:pt x="142" y="63"/>
                    <a:pt x="137" y="66"/>
                  </a:cubicBezTo>
                  <a:cubicBezTo>
                    <a:pt x="127" y="75"/>
                    <a:pt x="126" y="86"/>
                    <a:pt x="128" y="98"/>
                  </a:cubicBezTo>
                  <a:close/>
                </a:path>
              </a:pathLst>
            </a:custGeom>
            <a:solidFill>
              <a:srgbClr val="E6106D"/>
            </a:solidFill>
            <a:ln>
              <a:noFill/>
            </a:ln>
          </p:spPr>
          <p:txBody>
            <a:bodyPr vert="horz" wrap="square" lIns="91440" tIns="45720" rIns="91440" bIns="45720" numCol="1" anchor="t" anchorCtr="0" compatLnSpc="1">
              <a:prstTxWarp prst="textNoShape">
                <a:avLst/>
              </a:prstTxWarp>
            </a:bodyPr>
            <a:lstStyle/>
            <a:p>
              <a:endParaRPr lang="es-AR" dirty="0"/>
            </a:p>
          </p:txBody>
        </p:sp>
      </p:grpSp>
      <p:pic>
        <p:nvPicPr>
          <p:cNvPr id="9" name="Imagen 8"/>
          <p:cNvPicPr>
            <a:picLocks noChangeAspect="1"/>
          </p:cNvPicPr>
          <p:nvPr/>
        </p:nvPicPr>
        <p:blipFill>
          <a:blip r:embed="rId2"/>
          <a:stretch>
            <a:fillRect/>
          </a:stretch>
        </p:blipFill>
        <p:spPr>
          <a:xfrm>
            <a:off x="468246" y="2020511"/>
            <a:ext cx="2489539" cy="920788"/>
          </a:xfrm>
          <a:prstGeom prst="rect">
            <a:avLst/>
          </a:prstGeom>
        </p:spPr>
      </p:pic>
      <p:pic>
        <p:nvPicPr>
          <p:cNvPr id="10" name="Imagen 9"/>
          <p:cNvPicPr>
            <a:picLocks noChangeAspect="1"/>
          </p:cNvPicPr>
          <p:nvPr/>
        </p:nvPicPr>
        <p:blipFill>
          <a:blip r:embed="rId3"/>
          <a:stretch>
            <a:fillRect/>
          </a:stretch>
        </p:blipFill>
        <p:spPr>
          <a:xfrm>
            <a:off x="1359234" y="451349"/>
            <a:ext cx="725640" cy="1220783"/>
          </a:xfrm>
          <a:prstGeom prst="rect">
            <a:avLst/>
          </a:prstGeom>
        </p:spPr>
      </p:pic>
      <p:sp>
        <p:nvSpPr>
          <p:cNvPr id="40" name="Text Placeholder 1">
            <a:extLst>
              <a:ext uri="{FF2B5EF4-FFF2-40B4-BE49-F238E27FC236}">
                <a16:creationId xmlns:a16="http://schemas.microsoft.com/office/drawing/2014/main" id="{8CB445F3-485C-DF03-480C-590822217855}"/>
              </a:ext>
            </a:extLst>
          </p:cNvPr>
          <p:cNvSpPr txBox="1">
            <a:spLocks/>
          </p:cNvSpPr>
          <p:nvPr/>
        </p:nvSpPr>
        <p:spPr>
          <a:xfrm>
            <a:off x="120305" y="2920650"/>
            <a:ext cx="3126953" cy="4994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9pPr>
          </a:lstStyle>
          <a:p>
            <a:pPr marL="139700" indent="0"/>
            <a:r>
              <a:rPr lang="en-US" sz="1800" b="1" u="sng" dirty="0">
                <a:solidFill>
                  <a:schemeClr val="bg1"/>
                </a:solidFill>
              </a:rPr>
              <a:t>plantillaspower-point.com</a:t>
            </a:r>
          </a:p>
        </p:txBody>
      </p:sp>
    </p:spTree>
    <p:extLst>
      <p:ext uri="{BB962C8B-B14F-4D97-AF65-F5344CB8AC3E}">
        <p14:creationId xmlns:p14="http://schemas.microsoft.com/office/powerpoint/2010/main" val="2050542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86220" y="877887"/>
            <a:ext cx="3544888"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476999" y="2466222"/>
            <a:ext cx="3544888"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2" descr="310 ideas de Fondos de Pantalla de BTS♡ | bts, fondo de pantalla bts, fondo  de pantalla de kpop"/>
          <p:cNvPicPr>
            <a:picLocks noChangeAspect="1" noChangeArrowheads="1"/>
          </p:cNvPicPr>
          <p:nvPr/>
        </p:nvPicPr>
        <p:blipFill rotWithShape="1">
          <a:blip r:embed="rId3">
            <a:extLst>
              <a:ext uri="{28A0092B-C50C-407E-A947-70E740481C1C}">
                <a14:useLocalDpi xmlns:a14="http://schemas.microsoft.com/office/drawing/2010/main" val="0"/>
              </a:ext>
            </a:extLst>
          </a:blip>
          <a:srcRect r="-342" b="-52"/>
          <a:stretch/>
        </p:blipFill>
        <p:spPr bwMode="auto">
          <a:xfrm>
            <a:off x="758871" y="1072787"/>
            <a:ext cx="1685108" cy="3670663"/>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2">
            <a:extLst>
              <a:ext uri="{FF2B5EF4-FFF2-40B4-BE49-F238E27FC236}">
                <a16:creationId xmlns:a16="http://schemas.microsoft.com/office/drawing/2014/main" id="{2471705C-0BCF-48EA-A3EF-F99413535AAB}"/>
              </a:ext>
            </a:extLst>
          </p:cNvPr>
          <p:cNvGrpSpPr/>
          <p:nvPr/>
        </p:nvGrpSpPr>
        <p:grpSpPr>
          <a:xfrm rot="5400000">
            <a:off x="1169478" y="1351743"/>
            <a:ext cx="3076803" cy="3072818"/>
            <a:chOff x="3782394" y="2006190"/>
            <a:chExt cx="4597121" cy="4591166"/>
          </a:xfrm>
        </p:grpSpPr>
        <p:sp>
          <p:nvSpPr>
            <p:cNvPr id="48" name="Block Arc 4">
              <a:extLst>
                <a:ext uri="{FF2B5EF4-FFF2-40B4-BE49-F238E27FC236}">
                  <a16:creationId xmlns:a16="http://schemas.microsoft.com/office/drawing/2014/main" id="{D557F393-D2B3-486F-8F23-32B0D748D840}"/>
                </a:ext>
              </a:extLst>
            </p:cNvPr>
            <p:cNvSpPr/>
            <p:nvPr/>
          </p:nvSpPr>
          <p:spPr>
            <a:xfrm>
              <a:off x="3884865" y="2145510"/>
              <a:ext cx="4451847" cy="4451846"/>
            </a:xfrm>
            <a:prstGeom prst="blockArc">
              <a:avLst>
                <a:gd name="adj1" fmla="val 10800000"/>
                <a:gd name="adj2" fmla="val 21568928"/>
                <a:gd name="adj3" fmla="val 1093"/>
              </a:avLst>
            </a:prstGeom>
            <a:solidFill>
              <a:srgbClr val="2C2C2C"/>
            </a:solidFill>
            <a:ln w="12700" cap="flat" cmpd="sng" algn="ctr">
              <a:solidFill>
                <a:srgbClr val="10101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Arial"/>
                <a:cs typeface="+mn-cs"/>
              </a:endParaRPr>
            </a:p>
          </p:txBody>
        </p:sp>
        <p:sp>
          <p:nvSpPr>
            <p:cNvPr id="49" name="Oval 5">
              <a:extLst>
                <a:ext uri="{FF2B5EF4-FFF2-40B4-BE49-F238E27FC236}">
                  <a16:creationId xmlns:a16="http://schemas.microsoft.com/office/drawing/2014/main" id="{F07BF63E-F4F4-4FE9-A345-94C74E2BA1AE}"/>
                </a:ext>
              </a:extLst>
            </p:cNvPr>
            <p:cNvSpPr/>
            <p:nvPr/>
          </p:nvSpPr>
          <p:spPr>
            <a:xfrm>
              <a:off x="6570216" y="2006190"/>
              <a:ext cx="713346" cy="740528"/>
            </a:xfrm>
            <a:prstGeom prst="ellipse">
              <a:avLst/>
            </a:prstGeom>
            <a:solidFill>
              <a:sysClr val="window" lastClr="FFFFFF"/>
            </a:solidFill>
            <a:ln w="38100" cap="flat" cmpd="sng" algn="ctr">
              <a:solidFill>
                <a:srgbClr val="10101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50" name="Oval 7">
              <a:extLst>
                <a:ext uri="{FF2B5EF4-FFF2-40B4-BE49-F238E27FC236}">
                  <a16:creationId xmlns:a16="http://schemas.microsoft.com/office/drawing/2014/main" id="{C6837176-B10B-45BE-810A-14401F7C4A4E}"/>
                </a:ext>
              </a:extLst>
            </p:cNvPr>
            <p:cNvSpPr/>
            <p:nvPr/>
          </p:nvSpPr>
          <p:spPr>
            <a:xfrm>
              <a:off x="4964391" y="2013768"/>
              <a:ext cx="713346" cy="687008"/>
            </a:xfrm>
            <a:prstGeom prst="ellipse">
              <a:avLst/>
            </a:prstGeom>
            <a:solidFill>
              <a:sysClr val="window" lastClr="FFFFFF"/>
            </a:solidFill>
            <a:ln w="38100" cap="flat" cmpd="sng" algn="ctr">
              <a:solidFill>
                <a:srgbClr val="10101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Arial"/>
                <a:cs typeface="+mn-cs"/>
              </a:endParaRPr>
            </a:p>
          </p:txBody>
        </p:sp>
        <p:sp>
          <p:nvSpPr>
            <p:cNvPr id="51" name="Oval 9">
              <a:extLst>
                <a:ext uri="{FF2B5EF4-FFF2-40B4-BE49-F238E27FC236}">
                  <a16:creationId xmlns:a16="http://schemas.microsoft.com/office/drawing/2014/main" id="{7D93337A-E73A-47BD-9026-DF6C1963717C}"/>
                </a:ext>
              </a:extLst>
            </p:cNvPr>
            <p:cNvSpPr/>
            <p:nvPr/>
          </p:nvSpPr>
          <p:spPr>
            <a:xfrm>
              <a:off x="7666169" y="2945632"/>
              <a:ext cx="713346" cy="740528"/>
            </a:xfrm>
            <a:prstGeom prst="ellipse">
              <a:avLst/>
            </a:prstGeom>
            <a:solidFill>
              <a:sysClr val="window" lastClr="FFFFFF"/>
            </a:solidFill>
            <a:ln w="38100" cap="flat" cmpd="sng" algn="ctr">
              <a:solidFill>
                <a:srgbClr val="10101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52" name="Oval 10">
              <a:extLst>
                <a:ext uri="{FF2B5EF4-FFF2-40B4-BE49-F238E27FC236}">
                  <a16:creationId xmlns:a16="http://schemas.microsoft.com/office/drawing/2014/main" id="{A0652D00-34FB-4E4C-8B89-008ABFA61578}"/>
                </a:ext>
              </a:extLst>
            </p:cNvPr>
            <p:cNvSpPr/>
            <p:nvPr/>
          </p:nvSpPr>
          <p:spPr>
            <a:xfrm>
              <a:off x="3782394" y="2988365"/>
              <a:ext cx="713346" cy="687008"/>
            </a:xfrm>
            <a:prstGeom prst="ellipse">
              <a:avLst/>
            </a:prstGeom>
            <a:solidFill>
              <a:sysClr val="window" lastClr="FFFFFF"/>
            </a:solidFill>
            <a:ln w="38100" cap="flat" cmpd="sng" algn="ctr">
              <a:solidFill>
                <a:srgbClr val="10101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grpSp>
      <p:sp>
        <p:nvSpPr>
          <p:cNvPr id="53" name="Text Placeholder 1">
            <a:extLst>
              <a:ext uri="{FF2B5EF4-FFF2-40B4-BE49-F238E27FC236}">
                <a16:creationId xmlns:a16="http://schemas.microsoft.com/office/drawing/2014/main" id="{CFB3CD5E-92F1-4356-AB7D-4146711E3476}"/>
              </a:ext>
            </a:extLst>
          </p:cNvPr>
          <p:cNvSpPr txBox="1">
            <a:spLocks/>
          </p:cNvSpPr>
          <p:nvPr/>
        </p:nvSpPr>
        <p:spPr>
          <a:xfrm>
            <a:off x="457647" y="335429"/>
            <a:ext cx="7745815" cy="48473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accent1"/>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srgbClr val="7030A0"/>
                </a:solidFill>
                <a:effectLst/>
                <a:uLnTx/>
                <a:uFillTx/>
                <a:latin typeface="Arial"/>
                <a:cs typeface="Arial" pitchFamily="34" charset="0"/>
              </a:rPr>
              <a:t>Infographic Style</a:t>
            </a:r>
          </a:p>
        </p:txBody>
      </p:sp>
      <p:sp>
        <p:nvSpPr>
          <p:cNvPr id="54" name="Isosceles Triangle 41">
            <a:extLst>
              <a:ext uri="{FF2B5EF4-FFF2-40B4-BE49-F238E27FC236}">
                <a16:creationId xmlns:a16="http://schemas.microsoft.com/office/drawing/2014/main" id="{74E4F6AB-216D-4243-A2E8-375D6D8CF8BC}"/>
              </a:ext>
            </a:extLst>
          </p:cNvPr>
          <p:cNvSpPr/>
          <p:nvPr/>
        </p:nvSpPr>
        <p:spPr>
          <a:xfrm>
            <a:off x="3929097" y="3360779"/>
            <a:ext cx="160434" cy="230452"/>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rgbClr val="E6106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55" name="Isosceles Triangle 22">
            <a:extLst>
              <a:ext uri="{FF2B5EF4-FFF2-40B4-BE49-F238E27FC236}">
                <a16:creationId xmlns:a16="http://schemas.microsoft.com/office/drawing/2014/main" id="{CA89D950-1CC7-457A-8BCA-194FE7416B6B}"/>
              </a:ext>
            </a:extLst>
          </p:cNvPr>
          <p:cNvSpPr/>
          <p:nvPr/>
        </p:nvSpPr>
        <p:spPr>
          <a:xfrm rot="19800000">
            <a:off x="3914650" y="2285465"/>
            <a:ext cx="225585" cy="225546"/>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rgbClr val="E610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Arial"/>
              <a:cs typeface="+mn-cs"/>
            </a:endParaRPr>
          </a:p>
        </p:txBody>
      </p:sp>
      <p:sp>
        <p:nvSpPr>
          <p:cNvPr id="56" name="Rounded Rectangle 9">
            <a:extLst>
              <a:ext uri="{FF2B5EF4-FFF2-40B4-BE49-F238E27FC236}">
                <a16:creationId xmlns:a16="http://schemas.microsoft.com/office/drawing/2014/main" id="{D3AD496C-9C97-4B62-998E-9D15CFFF2C6C}"/>
              </a:ext>
            </a:extLst>
          </p:cNvPr>
          <p:cNvSpPr>
            <a:spLocks/>
          </p:cNvSpPr>
          <p:nvPr/>
        </p:nvSpPr>
        <p:spPr>
          <a:xfrm>
            <a:off x="3256172" y="1476432"/>
            <a:ext cx="224065" cy="224065"/>
          </a:xfrm>
          <a:custGeom>
            <a:avLst/>
            <a:gdLst/>
            <a:ahLst/>
            <a:cxnLst/>
            <a:rect l="l" t="t" r="r" b="b"/>
            <a:pathLst>
              <a:path w="3960440" h="3960000">
                <a:moveTo>
                  <a:pt x="1588743" y="1414211"/>
                </a:moveTo>
                <a:cubicBezTo>
                  <a:pt x="1540407" y="1411706"/>
                  <a:pt x="1506842" y="1440258"/>
                  <a:pt x="1506842" y="1478573"/>
                </a:cubicBezTo>
                <a:lnTo>
                  <a:pt x="1506842" y="2462752"/>
                </a:lnTo>
                <a:cubicBezTo>
                  <a:pt x="1506842" y="2484086"/>
                  <a:pt x="1516471" y="2503171"/>
                  <a:pt x="1532201" y="2515206"/>
                </a:cubicBezTo>
                <a:cubicBezTo>
                  <a:pt x="1552351" y="2541621"/>
                  <a:pt x="1589483" y="2548946"/>
                  <a:pt x="1619199" y="2531790"/>
                </a:cubicBezTo>
                <a:lnTo>
                  <a:pt x="2471524" y="2039700"/>
                </a:lnTo>
                <a:cubicBezTo>
                  <a:pt x="2509339" y="2017643"/>
                  <a:pt x="2509577" y="1945490"/>
                  <a:pt x="2464719" y="1913406"/>
                </a:cubicBezTo>
                <a:cubicBezTo>
                  <a:pt x="2315501" y="1808322"/>
                  <a:pt x="1748389" y="1486683"/>
                  <a:pt x="1588743" y="1414211"/>
                </a:cubicBezTo>
                <a:close/>
                <a:moveTo>
                  <a:pt x="1982320" y="904379"/>
                </a:moveTo>
                <a:cubicBezTo>
                  <a:pt x="2575020" y="904379"/>
                  <a:pt x="3055498" y="1384857"/>
                  <a:pt x="3055498" y="1977557"/>
                </a:cubicBezTo>
                <a:cubicBezTo>
                  <a:pt x="3055498" y="2570257"/>
                  <a:pt x="2575020" y="3050735"/>
                  <a:pt x="1982320" y="3050735"/>
                </a:cubicBezTo>
                <a:cubicBezTo>
                  <a:pt x="1389620" y="3050735"/>
                  <a:pt x="909142" y="2570257"/>
                  <a:pt x="909142" y="1977557"/>
                </a:cubicBezTo>
                <a:cubicBezTo>
                  <a:pt x="909142" y="1384857"/>
                  <a:pt x="1389620" y="904379"/>
                  <a:pt x="1982320" y="904379"/>
                </a:cubicBezTo>
                <a:close/>
                <a:moveTo>
                  <a:pt x="1982320" y="537397"/>
                </a:moveTo>
                <a:cubicBezTo>
                  <a:pt x="1186942" y="537397"/>
                  <a:pt x="542160" y="1182179"/>
                  <a:pt x="542160" y="1977557"/>
                </a:cubicBezTo>
                <a:cubicBezTo>
                  <a:pt x="542160" y="2772935"/>
                  <a:pt x="1186942" y="3417717"/>
                  <a:pt x="1982320" y="3417717"/>
                </a:cubicBezTo>
                <a:cubicBezTo>
                  <a:pt x="2777698" y="3417717"/>
                  <a:pt x="3422480" y="2772935"/>
                  <a:pt x="3422480" y="1977557"/>
                </a:cubicBezTo>
                <a:cubicBezTo>
                  <a:pt x="3422480" y="1182179"/>
                  <a:pt x="2777698" y="537397"/>
                  <a:pt x="1982320" y="537397"/>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E6106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Arial"/>
              <a:cs typeface="+mn-cs"/>
            </a:endParaRPr>
          </a:p>
        </p:txBody>
      </p:sp>
      <p:sp>
        <p:nvSpPr>
          <p:cNvPr id="57" name="Freeform 39">
            <a:extLst>
              <a:ext uri="{FF2B5EF4-FFF2-40B4-BE49-F238E27FC236}">
                <a16:creationId xmlns:a16="http://schemas.microsoft.com/office/drawing/2014/main" id="{EC4D70CE-F625-4B70-9FAB-0B29FF504787}"/>
              </a:ext>
            </a:extLst>
          </p:cNvPr>
          <p:cNvSpPr>
            <a:spLocks noChangeAspect="1"/>
          </p:cNvSpPr>
          <p:nvPr/>
        </p:nvSpPr>
        <p:spPr>
          <a:xfrm rot="8580000">
            <a:off x="3255874" y="4075799"/>
            <a:ext cx="224662" cy="224065"/>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rgbClr val="E6106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Arial"/>
              <a:cs typeface="+mn-cs"/>
            </a:endParaRPr>
          </a:p>
        </p:txBody>
      </p:sp>
      <p:sp>
        <p:nvSpPr>
          <p:cNvPr id="66" name="Freeform: Shape 35">
            <a:extLst>
              <a:ext uri="{FF2B5EF4-FFF2-40B4-BE49-F238E27FC236}">
                <a16:creationId xmlns:a16="http://schemas.microsoft.com/office/drawing/2014/main" id="{D175EA22-51EE-48D2-8A6F-587170ABEB52}"/>
              </a:ext>
            </a:extLst>
          </p:cNvPr>
          <p:cNvSpPr/>
          <p:nvPr/>
        </p:nvSpPr>
        <p:spPr>
          <a:xfrm>
            <a:off x="4330555" y="1291685"/>
            <a:ext cx="2979572" cy="535498"/>
          </a:xfrm>
          <a:custGeom>
            <a:avLst/>
            <a:gdLst>
              <a:gd name="connsiteX0" fmla="*/ 4095750 w 4095750"/>
              <a:gd name="connsiteY0" fmla="*/ 0 h 800100"/>
              <a:gd name="connsiteX1" fmla="*/ 0 w 4095750"/>
              <a:gd name="connsiteY1" fmla="*/ 0 h 800100"/>
              <a:gd name="connsiteX2" fmla="*/ 0 w 4095750"/>
              <a:gd name="connsiteY2" fmla="*/ 800100 h 800100"/>
              <a:gd name="connsiteX3" fmla="*/ 4086225 w 409575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4095750" h="800100">
                <a:moveTo>
                  <a:pt x="4095750" y="0"/>
                </a:moveTo>
                <a:lnTo>
                  <a:pt x="0" y="0"/>
                </a:lnTo>
                <a:lnTo>
                  <a:pt x="0" y="800100"/>
                </a:lnTo>
                <a:lnTo>
                  <a:pt x="4086225" y="800100"/>
                </a:lnTo>
              </a:path>
            </a:pathLst>
          </a:custGeom>
          <a:noFill/>
          <a:ln w="38100" cap="flat" cmpd="sng" algn="ctr">
            <a:solidFill>
              <a:srgbClr val="E610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67" name="Freeform: Shape 36">
            <a:extLst>
              <a:ext uri="{FF2B5EF4-FFF2-40B4-BE49-F238E27FC236}">
                <a16:creationId xmlns:a16="http://schemas.microsoft.com/office/drawing/2014/main" id="{CF00312C-3BEF-4F7E-907C-F2B4F4BD6557}"/>
              </a:ext>
            </a:extLst>
          </p:cNvPr>
          <p:cNvSpPr/>
          <p:nvPr/>
        </p:nvSpPr>
        <p:spPr>
          <a:xfrm>
            <a:off x="4846561" y="2145741"/>
            <a:ext cx="2979572" cy="535498"/>
          </a:xfrm>
          <a:custGeom>
            <a:avLst/>
            <a:gdLst>
              <a:gd name="connsiteX0" fmla="*/ 4095750 w 4095750"/>
              <a:gd name="connsiteY0" fmla="*/ 0 h 800100"/>
              <a:gd name="connsiteX1" fmla="*/ 0 w 4095750"/>
              <a:gd name="connsiteY1" fmla="*/ 0 h 800100"/>
              <a:gd name="connsiteX2" fmla="*/ 0 w 4095750"/>
              <a:gd name="connsiteY2" fmla="*/ 800100 h 800100"/>
              <a:gd name="connsiteX3" fmla="*/ 4086225 w 409575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4095750" h="800100">
                <a:moveTo>
                  <a:pt x="4095750" y="0"/>
                </a:moveTo>
                <a:lnTo>
                  <a:pt x="0" y="0"/>
                </a:lnTo>
                <a:lnTo>
                  <a:pt x="0" y="800100"/>
                </a:lnTo>
                <a:lnTo>
                  <a:pt x="4086225" y="800100"/>
                </a:lnTo>
              </a:path>
            </a:pathLst>
          </a:custGeom>
          <a:noFill/>
          <a:ln w="38100" cap="flat" cmpd="sng" algn="ctr">
            <a:solidFill>
              <a:srgbClr val="E610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68" name="Freeform: Shape 37">
            <a:extLst>
              <a:ext uri="{FF2B5EF4-FFF2-40B4-BE49-F238E27FC236}">
                <a16:creationId xmlns:a16="http://schemas.microsoft.com/office/drawing/2014/main" id="{B0A75D50-50F3-4400-8F61-F6C4A46B14A5}"/>
              </a:ext>
            </a:extLst>
          </p:cNvPr>
          <p:cNvSpPr/>
          <p:nvPr/>
        </p:nvSpPr>
        <p:spPr>
          <a:xfrm>
            <a:off x="4839265" y="3023786"/>
            <a:ext cx="2979572" cy="535498"/>
          </a:xfrm>
          <a:custGeom>
            <a:avLst/>
            <a:gdLst>
              <a:gd name="connsiteX0" fmla="*/ 4095750 w 4095750"/>
              <a:gd name="connsiteY0" fmla="*/ 0 h 800100"/>
              <a:gd name="connsiteX1" fmla="*/ 0 w 4095750"/>
              <a:gd name="connsiteY1" fmla="*/ 0 h 800100"/>
              <a:gd name="connsiteX2" fmla="*/ 0 w 4095750"/>
              <a:gd name="connsiteY2" fmla="*/ 800100 h 800100"/>
              <a:gd name="connsiteX3" fmla="*/ 4086225 w 409575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4095750" h="800100">
                <a:moveTo>
                  <a:pt x="4095750" y="0"/>
                </a:moveTo>
                <a:lnTo>
                  <a:pt x="0" y="0"/>
                </a:lnTo>
                <a:lnTo>
                  <a:pt x="0" y="800100"/>
                </a:lnTo>
                <a:lnTo>
                  <a:pt x="4086225" y="800100"/>
                </a:lnTo>
              </a:path>
            </a:pathLst>
          </a:custGeom>
          <a:noFill/>
          <a:ln w="38100" cap="flat" cmpd="sng" algn="ctr">
            <a:solidFill>
              <a:srgbClr val="E610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69" name="Freeform: Shape 38">
            <a:extLst>
              <a:ext uri="{FF2B5EF4-FFF2-40B4-BE49-F238E27FC236}">
                <a16:creationId xmlns:a16="http://schemas.microsoft.com/office/drawing/2014/main" id="{D18F2823-DFEE-4989-9A10-3F6A43CA0502}"/>
              </a:ext>
            </a:extLst>
          </p:cNvPr>
          <p:cNvSpPr/>
          <p:nvPr/>
        </p:nvSpPr>
        <p:spPr>
          <a:xfrm>
            <a:off x="4330555" y="3893736"/>
            <a:ext cx="2979572" cy="535498"/>
          </a:xfrm>
          <a:custGeom>
            <a:avLst/>
            <a:gdLst>
              <a:gd name="connsiteX0" fmla="*/ 4095750 w 4095750"/>
              <a:gd name="connsiteY0" fmla="*/ 0 h 800100"/>
              <a:gd name="connsiteX1" fmla="*/ 0 w 4095750"/>
              <a:gd name="connsiteY1" fmla="*/ 0 h 800100"/>
              <a:gd name="connsiteX2" fmla="*/ 0 w 4095750"/>
              <a:gd name="connsiteY2" fmla="*/ 800100 h 800100"/>
              <a:gd name="connsiteX3" fmla="*/ 4086225 w 409575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4095750" h="800100">
                <a:moveTo>
                  <a:pt x="4095750" y="0"/>
                </a:moveTo>
                <a:lnTo>
                  <a:pt x="0" y="0"/>
                </a:lnTo>
                <a:lnTo>
                  <a:pt x="0" y="800100"/>
                </a:lnTo>
                <a:lnTo>
                  <a:pt x="4086225" y="800100"/>
                </a:lnTo>
              </a:path>
            </a:pathLst>
          </a:custGeom>
          <a:noFill/>
          <a:ln w="38100" cap="flat" cmpd="sng" algn="ctr">
            <a:solidFill>
              <a:srgbClr val="E610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nvGrpSpPr>
          <p:cNvPr id="70" name="Group 39">
            <a:extLst>
              <a:ext uri="{FF2B5EF4-FFF2-40B4-BE49-F238E27FC236}">
                <a16:creationId xmlns:a16="http://schemas.microsoft.com/office/drawing/2014/main" id="{7625B85E-4CE5-4240-8F88-B76D072C706E}"/>
              </a:ext>
            </a:extLst>
          </p:cNvPr>
          <p:cNvGrpSpPr/>
          <p:nvPr/>
        </p:nvGrpSpPr>
        <p:grpSpPr>
          <a:xfrm>
            <a:off x="4461748" y="1318848"/>
            <a:ext cx="2717756" cy="537691"/>
            <a:chOff x="6565695" y="2053509"/>
            <a:chExt cx="2037996" cy="803376"/>
          </a:xfrm>
        </p:grpSpPr>
        <p:sp>
          <p:nvSpPr>
            <p:cNvPr id="71" name="TextBox 40">
              <a:extLst>
                <a:ext uri="{FF2B5EF4-FFF2-40B4-BE49-F238E27FC236}">
                  <a16:creationId xmlns:a16="http://schemas.microsoft.com/office/drawing/2014/main" id="{7983ACC3-295D-4188-9C49-F141E234D9D6}"/>
                </a:ext>
              </a:extLst>
            </p:cNvPr>
            <p:cNvSpPr txBox="1"/>
            <p:nvPr/>
          </p:nvSpPr>
          <p:spPr>
            <a:xfrm>
              <a:off x="6565695" y="2305058"/>
              <a:ext cx="2037996" cy="551827"/>
            </a:xfrm>
            <a:prstGeom prst="rect">
              <a:avLst/>
            </a:prstGeom>
            <a:noFill/>
          </p:spPr>
          <p:txBody>
            <a:bodyPr wrap="square" rtlCol="0">
              <a:spAutoFit/>
            </a:bodyPr>
            <a:lstStyle/>
            <a:p>
              <a:pPr>
                <a:buClrTx/>
                <a:buFontTx/>
                <a:buNone/>
              </a:pPr>
              <a:r>
                <a:rPr lang="en-US" altLang="ko-KR" sz="900" kern="1200" dirty="0">
                  <a:solidFill>
                    <a:prstClr val="black">
                      <a:lumMod val="75000"/>
                      <a:lumOff val="25000"/>
                    </a:prstClr>
                  </a:solidFill>
                  <a:cs typeface="Arial" pitchFamily="34" charset="0"/>
                </a:rPr>
                <a:t>You can simply impress your audience and add a unique zing and appeal to your Presentations. </a:t>
              </a:r>
            </a:p>
          </p:txBody>
        </p:sp>
        <p:sp>
          <p:nvSpPr>
            <p:cNvPr id="72" name="TextBox 41">
              <a:extLst>
                <a:ext uri="{FF2B5EF4-FFF2-40B4-BE49-F238E27FC236}">
                  <a16:creationId xmlns:a16="http://schemas.microsoft.com/office/drawing/2014/main" id="{C538936B-5297-4B1F-BD1B-4934CF8863FE}"/>
                </a:ext>
              </a:extLst>
            </p:cNvPr>
            <p:cNvSpPr txBox="1"/>
            <p:nvPr/>
          </p:nvSpPr>
          <p:spPr>
            <a:xfrm>
              <a:off x="6583306" y="2053509"/>
              <a:ext cx="2020385" cy="344891"/>
            </a:xfrm>
            <a:prstGeom prst="rect">
              <a:avLst/>
            </a:prstGeom>
            <a:noFill/>
          </p:spPr>
          <p:txBody>
            <a:bodyPr wrap="square" rtlCol="0">
              <a:spAutoFit/>
            </a:bodyPr>
            <a:lstStyle/>
            <a:p>
              <a:pPr>
                <a:buClrTx/>
                <a:buFontTx/>
                <a:buNone/>
              </a:pPr>
              <a:r>
                <a:rPr lang="en-US" altLang="ko-KR" sz="900" b="1" kern="1200" dirty="0">
                  <a:solidFill>
                    <a:prstClr val="black">
                      <a:lumMod val="75000"/>
                      <a:lumOff val="25000"/>
                    </a:prstClr>
                  </a:solidFill>
                  <a:cs typeface="Arial" pitchFamily="34" charset="0"/>
                </a:rPr>
                <a:t>Your Text  Here</a:t>
              </a:r>
              <a:endParaRPr lang="ko-KR" altLang="en-US" sz="900" b="1" kern="1200" dirty="0">
                <a:solidFill>
                  <a:prstClr val="black">
                    <a:lumMod val="75000"/>
                    <a:lumOff val="25000"/>
                  </a:prstClr>
                </a:solidFill>
                <a:cs typeface="Arial" pitchFamily="34" charset="0"/>
              </a:endParaRPr>
            </a:p>
          </p:txBody>
        </p:sp>
      </p:grpSp>
      <p:grpSp>
        <p:nvGrpSpPr>
          <p:cNvPr id="73" name="Group 42">
            <a:extLst>
              <a:ext uri="{FF2B5EF4-FFF2-40B4-BE49-F238E27FC236}">
                <a16:creationId xmlns:a16="http://schemas.microsoft.com/office/drawing/2014/main" id="{437B42EC-C250-4E7E-83C1-67C7AFB0DC5B}"/>
              </a:ext>
            </a:extLst>
          </p:cNvPr>
          <p:cNvGrpSpPr/>
          <p:nvPr/>
        </p:nvGrpSpPr>
        <p:grpSpPr>
          <a:xfrm>
            <a:off x="4989574" y="2185536"/>
            <a:ext cx="2717756" cy="537691"/>
            <a:chOff x="6565695" y="2053509"/>
            <a:chExt cx="2037996" cy="803376"/>
          </a:xfrm>
        </p:grpSpPr>
        <p:sp>
          <p:nvSpPr>
            <p:cNvPr id="74" name="TextBox 43">
              <a:extLst>
                <a:ext uri="{FF2B5EF4-FFF2-40B4-BE49-F238E27FC236}">
                  <a16:creationId xmlns:a16="http://schemas.microsoft.com/office/drawing/2014/main" id="{0B0A2007-D402-426D-B2C4-A6FBC0A15196}"/>
                </a:ext>
              </a:extLst>
            </p:cNvPr>
            <p:cNvSpPr txBox="1"/>
            <p:nvPr/>
          </p:nvSpPr>
          <p:spPr>
            <a:xfrm>
              <a:off x="6565695" y="2305058"/>
              <a:ext cx="2037996" cy="551827"/>
            </a:xfrm>
            <a:prstGeom prst="rect">
              <a:avLst/>
            </a:prstGeom>
            <a:noFill/>
          </p:spPr>
          <p:txBody>
            <a:bodyPr wrap="square" rtlCol="0">
              <a:spAutoFit/>
            </a:bodyPr>
            <a:lstStyle/>
            <a:p>
              <a:pPr>
                <a:buClrTx/>
                <a:buFontTx/>
                <a:buNone/>
              </a:pPr>
              <a:r>
                <a:rPr lang="en-US" altLang="ko-KR" sz="900" kern="1200" dirty="0">
                  <a:solidFill>
                    <a:prstClr val="black">
                      <a:lumMod val="75000"/>
                      <a:lumOff val="25000"/>
                    </a:prstClr>
                  </a:solidFill>
                  <a:cs typeface="Arial" pitchFamily="34" charset="0"/>
                </a:rPr>
                <a:t>You can simply impress your audience and add a unique zing and appeal to your Presentations. </a:t>
              </a:r>
            </a:p>
          </p:txBody>
        </p:sp>
        <p:sp>
          <p:nvSpPr>
            <p:cNvPr id="75" name="TextBox 44">
              <a:extLst>
                <a:ext uri="{FF2B5EF4-FFF2-40B4-BE49-F238E27FC236}">
                  <a16:creationId xmlns:a16="http://schemas.microsoft.com/office/drawing/2014/main" id="{ED300506-DFD5-4F89-9F78-B0034F91AB60}"/>
                </a:ext>
              </a:extLst>
            </p:cNvPr>
            <p:cNvSpPr txBox="1"/>
            <p:nvPr/>
          </p:nvSpPr>
          <p:spPr>
            <a:xfrm>
              <a:off x="6583306" y="2053509"/>
              <a:ext cx="2020385" cy="344891"/>
            </a:xfrm>
            <a:prstGeom prst="rect">
              <a:avLst/>
            </a:prstGeom>
            <a:noFill/>
          </p:spPr>
          <p:txBody>
            <a:bodyPr wrap="square" rtlCol="0">
              <a:spAutoFit/>
            </a:bodyPr>
            <a:lstStyle/>
            <a:p>
              <a:pPr>
                <a:buClrTx/>
                <a:buFontTx/>
                <a:buNone/>
              </a:pPr>
              <a:r>
                <a:rPr lang="en-US" altLang="ko-KR" sz="900" b="1" kern="1200" dirty="0">
                  <a:solidFill>
                    <a:prstClr val="black">
                      <a:lumMod val="75000"/>
                      <a:lumOff val="25000"/>
                    </a:prstClr>
                  </a:solidFill>
                  <a:cs typeface="Arial" pitchFamily="34" charset="0"/>
                </a:rPr>
                <a:t>Your Text  Here</a:t>
              </a:r>
              <a:endParaRPr lang="ko-KR" altLang="en-US" sz="900" b="1" kern="1200" dirty="0">
                <a:solidFill>
                  <a:prstClr val="black">
                    <a:lumMod val="75000"/>
                    <a:lumOff val="25000"/>
                  </a:prstClr>
                </a:solidFill>
                <a:cs typeface="Arial" pitchFamily="34" charset="0"/>
              </a:endParaRPr>
            </a:p>
          </p:txBody>
        </p:sp>
      </p:grpSp>
      <p:grpSp>
        <p:nvGrpSpPr>
          <p:cNvPr id="76" name="Group 45">
            <a:extLst>
              <a:ext uri="{FF2B5EF4-FFF2-40B4-BE49-F238E27FC236}">
                <a16:creationId xmlns:a16="http://schemas.microsoft.com/office/drawing/2014/main" id="{B60D9785-F50B-4431-B24E-84CCE026672B}"/>
              </a:ext>
            </a:extLst>
          </p:cNvPr>
          <p:cNvGrpSpPr/>
          <p:nvPr/>
        </p:nvGrpSpPr>
        <p:grpSpPr>
          <a:xfrm>
            <a:off x="4989574" y="3052225"/>
            <a:ext cx="2717756" cy="537691"/>
            <a:chOff x="6565695" y="2053509"/>
            <a:chExt cx="2037996" cy="803376"/>
          </a:xfrm>
        </p:grpSpPr>
        <p:sp>
          <p:nvSpPr>
            <p:cNvPr id="77" name="TextBox 46">
              <a:extLst>
                <a:ext uri="{FF2B5EF4-FFF2-40B4-BE49-F238E27FC236}">
                  <a16:creationId xmlns:a16="http://schemas.microsoft.com/office/drawing/2014/main" id="{7B1DC014-9799-4A99-A692-79DEB3DA3A5E}"/>
                </a:ext>
              </a:extLst>
            </p:cNvPr>
            <p:cNvSpPr txBox="1"/>
            <p:nvPr/>
          </p:nvSpPr>
          <p:spPr>
            <a:xfrm>
              <a:off x="6565695" y="2305058"/>
              <a:ext cx="2037996" cy="551827"/>
            </a:xfrm>
            <a:prstGeom prst="rect">
              <a:avLst/>
            </a:prstGeom>
            <a:noFill/>
          </p:spPr>
          <p:txBody>
            <a:bodyPr wrap="square" rtlCol="0">
              <a:spAutoFit/>
            </a:bodyPr>
            <a:lstStyle/>
            <a:p>
              <a:pPr>
                <a:buClrTx/>
                <a:buFontTx/>
                <a:buNone/>
              </a:pPr>
              <a:r>
                <a:rPr lang="en-US" altLang="ko-KR" sz="900" kern="1200" dirty="0">
                  <a:solidFill>
                    <a:prstClr val="black">
                      <a:lumMod val="75000"/>
                      <a:lumOff val="25000"/>
                    </a:prstClr>
                  </a:solidFill>
                  <a:cs typeface="Arial" pitchFamily="34" charset="0"/>
                </a:rPr>
                <a:t>You can simply impress your audience and add a unique zing and appeal to your Presentations. </a:t>
              </a:r>
            </a:p>
          </p:txBody>
        </p:sp>
        <p:sp>
          <p:nvSpPr>
            <p:cNvPr id="78" name="TextBox 47">
              <a:extLst>
                <a:ext uri="{FF2B5EF4-FFF2-40B4-BE49-F238E27FC236}">
                  <a16:creationId xmlns:a16="http://schemas.microsoft.com/office/drawing/2014/main" id="{63F3BB34-68DE-49F6-8DD5-524EFF6E9A33}"/>
                </a:ext>
              </a:extLst>
            </p:cNvPr>
            <p:cNvSpPr txBox="1"/>
            <p:nvPr/>
          </p:nvSpPr>
          <p:spPr>
            <a:xfrm>
              <a:off x="6583306" y="2053509"/>
              <a:ext cx="2020385" cy="344891"/>
            </a:xfrm>
            <a:prstGeom prst="rect">
              <a:avLst/>
            </a:prstGeom>
            <a:noFill/>
          </p:spPr>
          <p:txBody>
            <a:bodyPr wrap="square" rtlCol="0">
              <a:spAutoFit/>
            </a:bodyPr>
            <a:lstStyle/>
            <a:p>
              <a:pPr>
                <a:buClrTx/>
                <a:buFontTx/>
                <a:buNone/>
              </a:pPr>
              <a:r>
                <a:rPr lang="en-US" altLang="ko-KR" sz="900" b="1" kern="1200" dirty="0">
                  <a:solidFill>
                    <a:prstClr val="black">
                      <a:lumMod val="75000"/>
                      <a:lumOff val="25000"/>
                    </a:prstClr>
                  </a:solidFill>
                  <a:cs typeface="Arial" pitchFamily="34" charset="0"/>
                </a:rPr>
                <a:t>Your Text  Here</a:t>
              </a:r>
              <a:endParaRPr lang="ko-KR" altLang="en-US" sz="900" b="1" kern="1200" dirty="0">
                <a:solidFill>
                  <a:prstClr val="black">
                    <a:lumMod val="75000"/>
                    <a:lumOff val="25000"/>
                  </a:prstClr>
                </a:solidFill>
                <a:cs typeface="Arial" pitchFamily="34" charset="0"/>
              </a:endParaRPr>
            </a:p>
          </p:txBody>
        </p:sp>
      </p:grpSp>
      <p:grpSp>
        <p:nvGrpSpPr>
          <p:cNvPr id="79" name="Group 48">
            <a:extLst>
              <a:ext uri="{FF2B5EF4-FFF2-40B4-BE49-F238E27FC236}">
                <a16:creationId xmlns:a16="http://schemas.microsoft.com/office/drawing/2014/main" id="{5259FA74-270B-4094-B5CD-487A4215843E}"/>
              </a:ext>
            </a:extLst>
          </p:cNvPr>
          <p:cNvGrpSpPr/>
          <p:nvPr/>
        </p:nvGrpSpPr>
        <p:grpSpPr>
          <a:xfrm>
            <a:off x="4461748" y="3918914"/>
            <a:ext cx="2717756" cy="537691"/>
            <a:chOff x="6565695" y="2053509"/>
            <a:chExt cx="2037996" cy="803376"/>
          </a:xfrm>
        </p:grpSpPr>
        <p:sp>
          <p:nvSpPr>
            <p:cNvPr id="80" name="TextBox 49">
              <a:extLst>
                <a:ext uri="{FF2B5EF4-FFF2-40B4-BE49-F238E27FC236}">
                  <a16:creationId xmlns:a16="http://schemas.microsoft.com/office/drawing/2014/main" id="{9BC35253-0D74-43FF-9065-B001FB00D7DC}"/>
                </a:ext>
              </a:extLst>
            </p:cNvPr>
            <p:cNvSpPr txBox="1"/>
            <p:nvPr/>
          </p:nvSpPr>
          <p:spPr>
            <a:xfrm>
              <a:off x="6565695" y="2305058"/>
              <a:ext cx="2037996" cy="551827"/>
            </a:xfrm>
            <a:prstGeom prst="rect">
              <a:avLst/>
            </a:prstGeom>
            <a:noFill/>
          </p:spPr>
          <p:txBody>
            <a:bodyPr wrap="square" rtlCol="0">
              <a:spAutoFit/>
            </a:bodyPr>
            <a:lstStyle/>
            <a:p>
              <a:pPr>
                <a:buClrTx/>
                <a:buFontTx/>
                <a:buNone/>
              </a:pPr>
              <a:r>
                <a:rPr lang="en-US" altLang="ko-KR" sz="900" kern="1200" dirty="0">
                  <a:solidFill>
                    <a:prstClr val="black">
                      <a:lumMod val="75000"/>
                      <a:lumOff val="25000"/>
                    </a:prstClr>
                  </a:solidFill>
                  <a:cs typeface="Arial" pitchFamily="34" charset="0"/>
                </a:rPr>
                <a:t>You can simply impress your audience and add a unique zing and appeal to your Presentations. </a:t>
              </a:r>
            </a:p>
          </p:txBody>
        </p:sp>
        <p:sp>
          <p:nvSpPr>
            <p:cNvPr id="81" name="TextBox 50">
              <a:extLst>
                <a:ext uri="{FF2B5EF4-FFF2-40B4-BE49-F238E27FC236}">
                  <a16:creationId xmlns:a16="http://schemas.microsoft.com/office/drawing/2014/main" id="{078814B9-380E-4CB1-8239-55F263A20371}"/>
                </a:ext>
              </a:extLst>
            </p:cNvPr>
            <p:cNvSpPr txBox="1"/>
            <p:nvPr/>
          </p:nvSpPr>
          <p:spPr>
            <a:xfrm>
              <a:off x="6583306" y="2053509"/>
              <a:ext cx="2020385" cy="344891"/>
            </a:xfrm>
            <a:prstGeom prst="rect">
              <a:avLst/>
            </a:prstGeom>
            <a:noFill/>
          </p:spPr>
          <p:txBody>
            <a:bodyPr wrap="square" rtlCol="0">
              <a:spAutoFit/>
            </a:bodyPr>
            <a:lstStyle/>
            <a:p>
              <a:pPr>
                <a:buClrTx/>
                <a:buFontTx/>
                <a:buNone/>
              </a:pPr>
              <a:r>
                <a:rPr lang="en-US" altLang="ko-KR" sz="900" b="1" kern="1200" dirty="0">
                  <a:solidFill>
                    <a:prstClr val="black">
                      <a:lumMod val="75000"/>
                      <a:lumOff val="25000"/>
                    </a:prstClr>
                  </a:solidFill>
                  <a:cs typeface="Arial" pitchFamily="34" charset="0"/>
                </a:rPr>
                <a:t>Your Text  Here</a:t>
              </a:r>
              <a:endParaRPr lang="ko-KR" altLang="en-US" sz="900" b="1" kern="1200" dirty="0">
                <a:solidFill>
                  <a:prstClr val="black">
                    <a:lumMod val="75000"/>
                    <a:lumOff val="25000"/>
                  </a:prstClr>
                </a:solidFill>
                <a:cs typeface="Arial" pitchFamily="34" charset="0"/>
              </a:endParaRPr>
            </a:p>
          </p:txBody>
        </p:sp>
      </p:grpSp>
    </p:spTree>
    <p:extLst>
      <p:ext uri="{BB962C8B-B14F-4D97-AF65-F5344CB8AC3E}">
        <p14:creationId xmlns:p14="http://schemas.microsoft.com/office/powerpoint/2010/main" val="268185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018572" y="68968"/>
            <a:ext cx="7060557" cy="502823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직사각형 4">
            <a:extLst>
              <a:ext uri="{FF2B5EF4-FFF2-40B4-BE49-F238E27FC236}">
                <a16:creationId xmlns:a16="http://schemas.microsoft.com/office/drawing/2014/main" id="{8EDA0579-450A-4002-B168-9B5C26F08773}"/>
              </a:ext>
            </a:extLst>
          </p:cNvPr>
          <p:cNvSpPr/>
          <p:nvPr/>
        </p:nvSpPr>
        <p:spPr>
          <a:xfrm>
            <a:off x="817163" y="1344407"/>
            <a:ext cx="2454685" cy="2454685"/>
          </a:xfrm>
          <a:prstGeom prst="rect">
            <a:avLst/>
          </a:prstGeom>
          <a:solidFill>
            <a:srgbClr val="7700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800" dirty="0">
                <a:solidFill>
                  <a:schemeClr val="bg1"/>
                </a:solidFill>
              </a:rPr>
              <a:t>project name</a:t>
            </a:r>
            <a:endParaRPr lang="ko-KR" altLang="en-US" sz="1800" dirty="0">
              <a:solidFill>
                <a:schemeClr val="bg1"/>
              </a:solidFill>
            </a:endParaRPr>
          </a:p>
        </p:txBody>
      </p:sp>
      <p:sp>
        <p:nvSpPr>
          <p:cNvPr id="6" name="TextBox 5">
            <a:extLst>
              <a:ext uri="{FF2B5EF4-FFF2-40B4-BE49-F238E27FC236}">
                <a16:creationId xmlns:a16="http://schemas.microsoft.com/office/drawing/2014/main" id="{9BA6D543-C153-4748-9873-5620916A587E}"/>
              </a:ext>
            </a:extLst>
          </p:cNvPr>
          <p:cNvSpPr txBox="1"/>
          <p:nvPr/>
        </p:nvSpPr>
        <p:spPr>
          <a:xfrm>
            <a:off x="3365756" y="3960852"/>
            <a:ext cx="1854620" cy="415498"/>
          </a:xfrm>
          <a:prstGeom prst="rect">
            <a:avLst/>
          </a:prstGeom>
          <a:noFill/>
        </p:spPr>
        <p:txBody>
          <a:bodyPr wrap="square" rtlCol="0">
            <a:spAutoFit/>
          </a:bodyPr>
          <a:lstStyle/>
          <a:p>
            <a:r>
              <a:rPr lang="en-US" altLang="ko-KR" sz="1050" dirty="0">
                <a:solidFill>
                  <a:schemeClr val="bg1"/>
                </a:solidFill>
              </a:rPr>
              <a:t>Lorem ipsum dolor sit amet, consectetur adipisicing elit</a:t>
            </a:r>
            <a:endParaRPr lang="ko-KR" altLang="en-US" sz="1050" dirty="0">
              <a:solidFill>
                <a:schemeClr val="bg1"/>
              </a:solidFill>
            </a:endParaRPr>
          </a:p>
        </p:txBody>
      </p:sp>
      <p:sp>
        <p:nvSpPr>
          <p:cNvPr id="7" name="TextBox 6">
            <a:extLst>
              <a:ext uri="{FF2B5EF4-FFF2-40B4-BE49-F238E27FC236}">
                <a16:creationId xmlns:a16="http://schemas.microsoft.com/office/drawing/2014/main" id="{F5450CD7-F51E-4CAF-90A3-DB4F176BE61B}"/>
              </a:ext>
            </a:extLst>
          </p:cNvPr>
          <p:cNvSpPr txBox="1"/>
          <p:nvPr/>
        </p:nvSpPr>
        <p:spPr>
          <a:xfrm>
            <a:off x="6007612" y="3960852"/>
            <a:ext cx="1854620" cy="415498"/>
          </a:xfrm>
          <a:prstGeom prst="rect">
            <a:avLst/>
          </a:prstGeom>
          <a:noFill/>
        </p:spPr>
        <p:txBody>
          <a:bodyPr wrap="square" rtlCol="0">
            <a:spAutoFit/>
          </a:bodyPr>
          <a:lstStyle/>
          <a:p>
            <a:r>
              <a:rPr lang="en-US" altLang="ko-KR" sz="1050" dirty="0">
                <a:solidFill>
                  <a:schemeClr val="bg1"/>
                </a:solidFill>
              </a:rPr>
              <a:t>Lorem ipsum dolor sit amet, consectetur adipisicing elit</a:t>
            </a:r>
            <a:endParaRPr lang="ko-KR" altLang="en-US" sz="1050" dirty="0">
              <a:solidFill>
                <a:schemeClr val="bg1"/>
              </a:solidFill>
            </a:endParaRPr>
          </a:p>
        </p:txBody>
      </p:sp>
      <p:sp>
        <p:nvSpPr>
          <p:cNvPr id="9" name="직사각형 36">
            <a:extLst>
              <a:ext uri="{FF2B5EF4-FFF2-40B4-BE49-F238E27FC236}">
                <a16:creationId xmlns:a16="http://schemas.microsoft.com/office/drawing/2014/main" id="{76081E20-F8D8-463E-88B5-44F42A4EEEC2}"/>
              </a:ext>
            </a:extLst>
          </p:cNvPr>
          <p:cNvSpPr/>
          <p:nvPr/>
        </p:nvSpPr>
        <p:spPr>
          <a:xfrm flipH="1">
            <a:off x="3365756" y="1344407"/>
            <a:ext cx="4496476" cy="2454685"/>
          </a:xfrm>
          <a:prstGeom prst="rect">
            <a:avLst/>
          </a:prstGeom>
          <a:solidFill>
            <a:srgbClr val="FAF9F7"/>
          </a:solidFill>
          <a:ln>
            <a:noFill/>
          </a:ln>
          <a:effectLst>
            <a:outerShdw blurRad="127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dirty="0">
              <a:solidFill>
                <a:srgbClr val="5747E1"/>
              </a:solidFill>
            </a:endParaRPr>
          </a:p>
        </p:txBody>
      </p:sp>
      <p:grpSp>
        <p:nvGrpSpPr>
          <p:cNvPr id="12" name="Grupo 11"/>
          <p:cNvGrpSpPr/>
          <p:nvPr/>
        </p:nvGrpSpPr>
        <p:grpSpPr>
          <a:xfrm>
            <a:off x="57875" y="39063"/>
            <a:ext cx="723903" cy="5058137"/>
            <a:chOff x="57875" y="39063"/>
            <a:chExt cx="723903" cy="5058137"/>
          </a:xfrm>
        </p:grpSpPr>
        <p:sp>
          <p:nvSpPr>
            <p:cNvPr id="10" name="Rectángulo 9"/>
            <p:cNvSpPr/>
            <p:nvPr/>
          </p:nvSpPr>
          <p:spPr>
            <a:xfrm>
              <a:off x="57875" y="39063"/>
              <a:ext cx="723903" cy="5058137"/>
            </a:xfrm>
            <a:prstGeom prst="rect">
              <a:avLst/>
            </a:prstGeom>
            <a:solidFill>
              <a:srgbClr val="77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Rectángulo 10"/>
            <p:cNvSpPr/>
            <p:nvPr/>
          </p:nvSpPr>
          <p:spPr>
            <a:xfrm>
              <a:off x="138898" y="131661"/>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Rectángulo 14"/>
            <p:cNvSpPr/>
            <p:nvPr/>
          </p:nvSpPr>
          <p:spPr>
            <a:xfrm>
              <a:off x="138897" y="546917"/>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Rectángulo 15"/>
            <p:cNvSpPr/>
            <p:nvPr/>
          </p:nvSpPr>
          <p:spPr>
            <a:xfrm>
              <a:off x="138897" y="962173"/>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7" name="Rectángulo 16"/>
            <p:cNvSpPr/>
            <p:nvPr/>
          </p:nvSpPr>
          <p:spPr>
            <a:xfrm>
              <a:off x="150410" y="1377429"/>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Rectángulo 18"/>
            <p:cNvSpPr/>
            <p:nvPr/>
          </p:nvSpPr>
          <p:spPr>
            <a:xfrm>
              <a:off x="138898" y="1781883"/>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0" name="Rectángulo 19"/>
            <p:cNvSpPr/>
            <p:nvPr/>
          </p:nvSpPr>
          <p:spPr>
            <a:xfrm>
              <a:off x="138897" y="2197139"/>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1" name="Rectángulo 20"/>
            <p:cNvSpPr/>
            <p:nvPr/>
          </p:nvSpPr>
          <p:spPr>
            <a:xfrm>
              <a:off x="138897" y="2612395"/>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2" name="Rectángulo 21"/>
            <p:cNvSpPr/>
            <p:nvPr/>
          </p:nvSpPr>
          <p:spPr>
            <a:xfrm>
              <a:off x="138835" y="3027651"/>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Rectángulo 22"/>
            <p:cNvSpPr/>
            <p:nvPr/>
          </p:nvSpPr>
          <p:spPr>
            <a:xfrm>
              <a:off x="153701" y="3427148"/>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4" name="Rectángulo 23"/>
            <p:cNvSpPr/>
            <p:nvPr/>
          </p:nvSpPr>
          <p:spPr>
            <a:xfrm>
              <a:off x="153700" y="3842404"/>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5" name="Rectángulo 24"/>
            <p:cNvSpPr/>
            <p:nvPr/>
          </p:nvSpPr>
          <p:spPr>
            <a:xfrm>
              <a:off x="153700" y="4257660"/>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6" name="Rectángulo 25"/>
            <p:cNvSpPr/>
            <p:nvPr/>
          </p:nvSpPr>
          <p:spPr>
            <a:xfrm>
              <a:off x="165213" y="4672916"/>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grpSp>
        <p:nvGrpSpPr>
          <p:cNvPr id="28" name="Grupo 27"/>
          <p:cNvGrpSpPr/>
          <p:nvPr/>
        </p:nvGrpSpPr>
        <p:grpSpPr>
          <a:xfrm>
            <a:off x="8345391" y="25745"/>
            <a:ext cx="723903" cy="5058137"/>
            <a:chOff x="57875" y="39063"/>
            <a:chExt cx="723903" cy="5058137"/>
          </a:xfrm>
        </p:grpSpPr>
        <p:sp>
          <p:nvSpPr>
            <p:cNvPr id="29" name="Rectángulo 28"/>
            <p:cNvSpPr/>
            <p:nvPr/>
          </p:nvSpPr>
          <p:spPr>
            <a:xfrm>
              <a:off x="57875" y="39063"/>
              <a:ext cx="723903" cy="5058137"/>
            </a:xfrm>
            <a:prstGeom prst="rect">
              <a:avLst/>
            </a:prstGeom>
            <a:solidFill>
              <a:srgbClr val="77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0" name="Rectángulo 29"/>
            <p:cNvSpPr/>
            <p:nvPr/>
          </p:nvSpPr>
          <p:spPr>
            <a:xfrm>
              <a:off x="138898" y="131661"/>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1" name="Rectángulo 30"/>
            <p:cNvSpPr/>
            <p:nvPr/>
          </p:nvSpPr>
          <p:spPr>
            <a:xfrm>
              <a:off x="138897" y="546917"/>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2" name="Rectángulo 31"/>
            <p:cNvSpPr/>
            <p:nvPr/>
          </p:nvSpPr>
          <p:spPr>
            <a:xfrm>
              <a:off x="138897" y="962173"/>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3" name="Rectángulo 32"/>
            <p:cNvSpPr/>
            <p:nvPr/>
          </p:nvSpPr>
          <p:spPr>
            <a:xfrm>
              <a:off x="150410" y="1377429"/>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4" name="Rectángulo 33"/>
            <p:cNvSpPr/>
            <p:nvPr/>
          </p:nvSpPr>
          <p:spPr>
            <a:xfrm>
              <a:off x="138898" y="1781883"/>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5" name="Rectángulo 34"/>
            <p:cNvSpPr/>
            <p:nvPr/>
          </p:nvSpPr>
          <p:spPr>
            <a:xfrm>
              <a:off x="138897" y="2197139"/>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6" name="Rectángulo 35"/>
            <p:cNvSpPr/>
            <p:nvPr/>
          </p:nvSpPr>
          <p:spPr>
            <a:xfrm>
              <a:off x="138897" y="2612395"/>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7" name="Rectángulo 36"/>
            <p:cNvSpPr/>
            <p:nvPr/>
          </p:nvSpPr>
          <p:spPr>
            <a:xfrm>
              <a:off x="138835" y="3027651"/>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8" name="Rectángulo 37"/>
            <p:cNvSpPr/>
            <p:nvPr/>
          </p:nvSpPr>
          <p:spPr>
            <a:xfrm>
              <a:off x="153701" y="3427148"/>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39" name="Rectángulo 38"/>
            <p:cNvSpPr/>
            <p:nvPr/>
          </p:nvSpPr>
          <p:spPr>
            <a:xfrm>
              <a:off x="153700" y="3842404"/>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0" name="Rectángulo 39"/>
            <p:cNvSpPr/>
            <p:nvPr/>
          </p:nvSpPr>
          <p:spPr>
            <a:xfrm>
              <a:off x="153700" y="4257660"/>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1" name="Rectángulo 40"/>
            <p:cNvSpPr/>
            <p:nvPr/>
          </p:nvSpPr>
          <p:spPr>
            <a:xfrm>
              <a:off x="165213" y="4672916"/>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sp>
        <p:nvSpPr>
          <p:cNvPr id="43" name="Rectángulo 42"/>
          <p:cNvSpPr/>
          <p:nvPr/>
        </p:nvSpPr>
        <p:spPr>
          <a:xfrm>
            <a:off x="4595149" y="2720051"/>
            <a:ext cx="2257064" cy="11090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7174" name="Picture 6" descr="BTS PNG PIC | PNG M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675" y="558118"/>
            <a:ext cx="4062776" cy="3725863"/>
          </a:xfrm>
          <a:prstGeom prst="rect">
            <a:avLst/>
          </a:prstGeom>
          <a:noFill/>
          <a:extLst>
            <a:ext uri="{909E8E84-426E-40DD-AFC4-6F175D3DCCD1}">
              <a14:hiddenFill xmlns:a14="http://schemas.microsoft.com/office/drawing/2010/main">
                <a:solidFill>
                  <a:srgbClr val="FFFFFF"/>
                </a:solidFill>
              </a14:hiddenFill>
            </a:ext>
          </a:extLst>
        </p:spPr>
      </p:pic>
      <p:sp>
        <p:nvSpPr>
          <p:cNvPr id="45" name="Text Placeholder 1">
            <a:extLst>
              <a:ext uri="{FF2B5EF4-FFF2-40B4-BE49-F238E27FC236}">
                <a16:creationId xmlns:a16="http://schemas.microsoft.com/office/drawing/2014/main" id="{206381AD-4C2B-4745-99B1-0BBCE6131A71}"/>
              </a:ext>
            </a:extLst>
          </p:cNvPr>
          <p:cNvSpPr txBox="1">
            <a:spLocks/>
          </p:cNvSpPr>
          <p:nvPr/>
        </p:nvSpPr>
        <p:spPr>
          <a:xfrm>
            <a:off x="1109605" y="68968"/>
            <a:ext cx="3535200" cy="978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solidFill>
                  <a:schemeClr val="bg1"/>
                </a:solidFill>
              </a:rPr>
              <a:t>Infographic Style</a:t>
            </a:r>
          </a:p>
        </p:txBody>
      </p:sp>
    </p:spTree>
    <p:extLst>
      <p:ext uri="{BB962C8B-B14F-4D97-AF65-F5344CB8AC3E}">
        <p14:creationId xmlns:p14="http://schemas.microsoft.com/office/powerpoint/2010/main" val="1581440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143500"/>
          </a:xfrm>
          <a:prstGeom prst="rect">
            <a:avLst/>
          </a:prstGeom>
          <a:gradFill flip="none" rotWithShape="1">
            <a:gsLst>
              <a:gs pos="30000">
                <a:srgbClr val="EDEDED"/>
              </a:gs>
              <a:gs pos="0">
                <a:srgbClr val="FCFCFC"/>
              </a:gs>
              <a:gs pos="86000">
                <a:schemeClr val="bg2">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2" name="Imagen 1">
            <a:extLst>
              <a:ext uri="{FF2B5EF4-FFF2-40B4-BE49-F238E27FC236}">
                <a16:creationId xmlns:a16="http://schemas.microsoft.com/office/drawing/2014/main" id="{A6D19999-7EA2-484F-AA17-4CA4877D0C4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514" b="98883" l="860" r="95129">
                        <a14:foregroundMark x1="95631" y1="54636" x2="98854" y2="87151"/>
                        <a14:foregroundMark x1="92854" y1="26625" x2="95234" y2="50632"/>
                        <a14:foregroundMark x1="98854" y1="87151" x2="93123" y2="98883"/>
                        <a14:foregroundMark x1="21745" y1="98883" x2="5921" y2="98883"/>
                        <a14:foregroundMark x1="54008" y1="98883" x2="30818" y2="98883"/>
                        <a14:foregroundMark x1="93123" y1="98883" x2="68628" y2="98883"/>
                        <a14:foregroundMark x1="2621" y1="90226" x2="860" y2="27654"/>
                        <a14:foregroundMark x1="1781" y1="23464" x2="2018" y2="22387"/>
                        <a14:foregroundMark x1="860" y1="27654" x2="1781" y2="23464"/>
                        <a14:foregroundMark x1="94841" y1="12456" x2="94924" y2="12716"/>
                        <a14:foregroundMark x1="70201" y1="27095" x2="72493" y2="30726"/>
                        <a14:foregroundMark x1="73066" y1="25978" x2="73352" y2="24022"/>
                        <a14:foregroundMark x1="60172" y1="12849" x2="60172" y2="12849"/>
                        <a14:foregroundMark x1="87966" y1="25978" x2="87966" y2="25978"/>
                        <a14:foregroundMark x1="84814" y1="20950" x2="84814" y2="20950"/>
                        <a14:foregroundMark x1="84241" y1="23184" x2="83954" y2="26257"/>
                        <a14:foregroundMark x1="83954" y1="26257" x2="83381" y2="28212"/>
                        <a14:foregroundMark x1="56447" y1="28212" x2="56447" y2="28212"/>
                        <a14:foregroundMark x1="63324" y1="37430" x2="63324" y2="37430"/>
                        <a14:foregroundMark x1="63324" y1="37430" x2="62464" y2="40223"/>
                        <a14:foregroundMark x1="62464" y1="40223" x2="62464" y2="40223"/>
                        <a14:foregroundMark x1="55587" y1="36592" x2="56734" y2="36034"/>
                        <a14:foregroundMark x1="60172" y1="30168" x2="60458" y2="36313"/>
                        <a14:foregroundMark x1="60172" y1="37151" x2="60172" y2="44413"/>
                        <a14:foregroundMark x1="73639" y1="57542" x2="77650" y2="67598"/>
                        <a14:foregroundMark x1="77650" y1="67598" x2="77937" y2="55028"/>
                        <a14:foregroundMark x1="77937" y1="55028" x2="77650" y2="54749"/>
                        <a14:foregroundMark x1="18911" y1="52793" x2="14900" y2="71508"/>
                        <a14:foregroundMark x1="14900" y1="71508" x2="12034" y2="58380"/>
                        <a14:foregroundMark x1="12034" y1="58380" x2="16619" y2="58659"/>
                        <a14:foregroundMark x1="22923" y1="44972" x2="26934" y2="61173"/>
                        <a14:foregroundMark x1="26934" y1="61173" x2="16046" y2="89944"/>
                        <a14:foregroundMark x1="16046" y1="89944" x2="16332" y2="91899"/>
                        <a14:foregroundMark x1="43840" y1="47486" x2="44699" y2="68156"/>
                        <a14:foregroundMark x1="44699" y1="68156" x2="46132" y2="67598"/>
                        <a14:foregroundMark x1="38968" y1="33240" x2="38395" y2="33520"/>
                        <a14:foregroundMark x1="42980" y1="35475" x2="40974" y2="36313"/>
                        <a14:foregroundMark x1="45845" y1="27933" x2="46705" y2="29050"/>
                        <a14:foregroundMark x1="32457" y1="14380" x2="32346" y2="14215"/>
                        <a14:foregroundMark x1="36676" y1="20670" x2="32664" y2="14688"/>
                        <a14:foregroundMark x1="51862" y1="13687" x2="50430" y2="9497"/>
                        <a14:foregroundMark x1="73926" y1="73743" x2="81948" y2="84358"/>
                        <a14:foregroundMark x1="81948" y1="84358" x2="82521" y2="67039"/>
                        <a14:foregroundMark x1="82521" y1="67039" x2="86533" y2="54469"/>
                        <a14:foregroundMark x1="66189" y1="71508" x2="74499" y2="95810"/>
                        <a14:foregroundMark x1="74499" y1="95810" x2="79656" y2="93017"/>
                        <a14:foregroundMark x1="58575" y1="94678" x2="44126" y2="94972"/>
                        <a14:foregroundMark x1="71633" y1="94413" x2="68394" y2="94479"/>
                        <a14:foregroundMark x1="74785" y1="72626" x2="74785" y2="72626"/>
                        <a14:foregroundMark x1="82808" y1="68156" x2="81662" y2="70670"/>
                        <a14:foregroundMark x1="84241" y1="66201" x2="84527" y2="67598"/>
                        <a14:foregroundMark x1="81662" y1="66201" x2="82521" y2="66201"/>
                        <a14:foregroundMark x1="79656" y1="52235" x2="84527" y2="48883"/>
                        <a14:foregroundMark x1="40974" y1="28492" x2="31519" y2="44972"/>
                        <a14:foregroundMark x1="31519" y1="44972" x2="43553" y2="26816"/>
                        <a14:foregroundMark x1="43553" y1="26816" x2="54155" y2="25419"/>
                        <a14:foregroundMark x1="54155" y1="25419" x2="64470" y2="31285"/>
                        <a14:foregroundMark x1="64470" y1="31285" x2="67335" y2="41341"/>
                        <a14:foregroundMark x1="67335" y1="41341" x2="57880" y2="51676"/>
                        <a14:foregroundMark x1="57880" y1="51676" x2="73926" y2="51676"/>
                        <a14:foregroundMark x1="73926" y1="51676" x2="85673" y2="42179"/>
                        <a14:foregroundMark x1="85673" y1="42179" x2="86533" y2="43017"/>
                        <a14:foregroundMark x1="38395" y1="26257" x2="36963" y2="25978"/>
                        <a14:foregroundMark x1="47851" y1="34358" x2="52436" y2="37151"/>
                        <a14:foregroundMark x1="69054" y1="60056" x2="66189" y2="55866"/>
                        <a14:foregroundMark x1="76504" y1="32402" x2="76791" y2="48324"/>
                        <a14:foregroundMark x1="76791" y1="48324" x2="74499" y2="44972"/>
                        <a14:foregroundMark x1="74785" y1="29888" x2="87679" y2="52235"/>
                        <a14:foregroundMark x1="87679" y1="52235" x2="85100" y2="47207"/>
                        <a14:foregroundMark x1="90831" y1="55866" x2="88825" y2="53911"/>
                        <a14:foregroundMark x1="75931" y1="16480" x2="70774" y2="7263"/>
                        <a14:foregroundMark x1="70774" y1="7263" x2="77937" y2="15642"/>
                        <a14:foregroundMark x1="77937" y1="15642" x2="79370" y2="18715"/>
                        <a14:foregroundMark x1="35530" y1="5866" x2="29513" y2="6145"/>
                        <a14:foregroundMark x1="34957" y1="4190" x2="37249" y2="3911"/>
                        <a14:foregroundMark x1="34670" y1="3631" x2="34670" y2="3631"/>
                        <a14:foregroundMark x1="34384" y1="3073" x2="34384" y2="3073"/>
                        <a14:foregroundMark x1="73352" y1="72626" x2="75358" y2="72626"/>
                        <a14:foregroundMark x1="88539" y1="53352" x2="85100" y2="50838"/>
                        <a14:foregroundMark x1="62464" y1="62011" x2="63324" y2="76257"/>
                        <a14:foregroundMark x1="63324" y1="76257" x2="62464" y2="59777"/>
                        <a14:foregroundMark x1="62464" y1="59777" x2="65043" y2="70112"/>
                        <a14:foregroundMark x1="65043" y1="70112" x2="61032" y2="49441"/>
                        <a14:foregroundMark x1="61032" y1="49441" x2="34097" y2="58101"/>
                        <a14:foregroundMark x1="34097" y1="58101" x2="18911" y2="79888"/>
                        <a14:foregroundMark x1="18911" y1="79888" x2="39542" y2="60335"/>
                        <a14:foregroundMark x1="39542" y1="60335" x2="44413" y2="76816"/>
                        <a14:foregroundMark x1="44413" y1="76816" x2="53009" y2="52514"/>
                        <a14:foregroundMark x1="53009" y1="52514" x2="69054" y2="55587"/>
                        <a14:foregroundMark x1="69054" y1="55587" x2="54441" y2="60335"/>
                        <a14:foregroundMark x1="54441" y1="60335" x2="49857" y2="47486"/>
                        <a14:foregroundMark x1="49857" y1="47486" x2="54728" y2="36034"/>
                        <a14:foregroundMark x1="54728" y1="36034" x2="54441" y2="34078"/>
                        <a14:foregroundMark x1="61891" y1="20950" x2="62464" y2="25419"/>
                        <a14:foregroundMark x1="63037" y1="20950" x2="63037" y2="20950"/>
                        <a14:foregroundMark x1="62505" y1="20750" x2="62178" y2="20670"/>
                        <a14:foregroundMark x1="63324" y1="20950" x2="62510" y2="20751"/>
                        <a14:foregroundMark x1="61891" y1="20391" x2="61891" y2="20391"/>
                        <a14:foregroundMark x1="11461" y1="24860" x2="11461" y2="24860"/>
                        <a14:foregroundMark x1="10602" y1="24860" x2="7450" y2="35196"/>
                        <a14:foregroundMark x1="16619" y1="4469" x2="16619" y2="4469"/>
                        <a14:foregroundMark x1="13467" y1="3073" x2="9456" y2="6425"/>
                        <a14:foregroundMark x1="14040" y1="4749" x2="20057" y2="4749"/>
                        <a14:foregroundMark x1="15759" y1="3631" x2="15759" y2="3631"/>
                        <a14:foregroundMark x1="56734" y1="98883" x2="56734" y2="98883"/>
                        <a14:backgroundMark x1="25788" y1="2793" x2="27165" y2="2659"/>
                        <a14:backgroundMark x1="68819" y1="1730" x2="69054" y2="1676"/>
                        <a14:backgroundMark x1="59312" y1="3911" x2="68641" y2="1771"/>
                        <a14:backgroundMark x1="60506" y1="12849" x2="61032" y2="15922"/>
                        <a14:backgroundMark x1="59885" y1="9218" x2="60506" y2="12849"/>
                        <a14:backgroundMark x1="62074" y1="20488" x2="62147" y2="20918"/>
                        <a14:backgroundMark x1="60781" y1="12849" x2="61651" y2="17990"/>
                        <a14:backgroundMark x1="59599" y1="5866" x2="60781" y2="12849"/>
                        <a14:backgroundMark x1="73678" y1="69034" x2="74654" y2="70633"/>
                        <a14:backgroundMark x1="53898" y1="36603" x2="54038" y2="36833"/>
                        <a14:backgroundMark x1="76299" y1="28679" x2="76478" y2="29043"/>
                        <a14:backgroundMark x1="82862" y1="67919" x2="83055" y2="68257"/>
                        <a14:backgroundMark x1="75308" y1="54688" x2="76373" y2="56553"/>
                        <a14:backgroundMark x1="21024" y1="3269" x2="27507" y2="3352"/>
                        <a14:backgroundMark x1="13587" y1="3174" x2="15056" y2="3193"/>
                        <a14:backgroundMark x1="37929" y1="2787" x2="63610" y2="1397"/>
                        <a14:backgroundMark x1="33614" y1="3021" x2="35734" y2="2906"/>
                        <a14:backgroundMark x1="27507" y1="3352" x2="27628" y2="3345"/>
                        <a14:backgroundMark x1="68759" y1="1623" x2="83974" y2="2289"/>
                        <a14:backgroundMark x1="63610" y1="1397" x2="68581" y2="1615"/>
                        <a14:backgroundMark x1="95801" y1="4190" x2="96335" y2="4190"/>
                        <a14:backgroundMark x1="94112" y1="14631" x2="95702" y2="26257"/>
                        <a14:backgroundMark x1="95702" y1="22905" x2="95702" y2="14161"/>
                        <a14:backgroundMark x1="95702" y1="15084" x2="95730" y2="14153"/>
                        <a14:backgroundMark x1="95956" y1="14086" x2="96562" y2="17039"/>
                        <a14:backgroundMark x1="92837" y1="15007" x2="92837" y2="20391"/>
                        <a14:backgroundMark x1="5731" y1="17318" x2="5731" y2="17318"/>
                        <a14:backgroundMark x1="5158" y1="17318" x2="5158" y2="17318"/>
                        <a14:backgroundMark x1="1719" y1="19274" x2="1719" y2="19274"/>
                        <a14:backgroundMark x1="24069" y1="14804" x2="24642" y2="19274"/>
                        <a14:backgroundMark x1="27221" y1="20391" x2="28940" y2="20391"/>
                        <a14:backgroundMark x1="23782" y1="11173" x2="23782" y2="11173"/>
                        <a14:backgroundMark x1="3725" y1="16480" x2="3725" y2="16480"/>
                        <a14:backgroundMark x1="2865" y1="16480" x2="2865" y2="16480"/>
                        <a14:backgroundMark x1="2865" y1="17598" x2="2865" y2="17598"/>
                        <a14:backgroundMark x1="1719" y1="19553" x2="1719" y2="19553"/>
                        <a14:backgroundMark x1="4871" y1="11732" x2="4871" y2="11732"/>
                        <a14:backgroundMark x1="4585" y1="10056" x2="4585" y2="10056"/>
                        <a14:backgroundMark x1="4585" y1="9497" x2="2292" y2="20950"/>
                        <a14:backgroundMark x1="86819" y1="5866" x2="94269" y2="10894"/>
                        <a14:backgroundMark x1="84814" y1="3911" x2="83954" y2="4190"/>
                        <a14:backgroundMark x1="90544" y1="7542" x2="81662" y2="8101"/>
                        <a14:backgroundMark x1="24928" y1="12291" x2="25501" y2="5307"/>
                        <a14:backgroundMark x1="24928" y1="8380" x2="25215" y2="24022"/>
                        <a14:backgroundMark x1="93123" y1="12291" x2="92837" y2="13128"/>
                        <a14:backgroundMark x1="4585" y1="10335" x2="1719" y2="18436"/>
                        <a14:backgroundMark x1="287" y1="23464" x2="287" y2="23464"/>
                        <a14:backgroundMark x1="573" y1="24022" x2="860" y2="22626"/>
                        <a14:backgroundMark x1="573" y1="22905" x2="2865" y2="20391"/>
                        <a14:backgroundMark x1="4011" y1="9777" x2="4871" y2="9218"/>
                        <a14:backgroundMark x1="5731" y1="12291" x2="4585" y2="9218"/>
                        <a14:backgroundMark x1="6017" y1="10894" x2="4585" y2="9497"/>
                        <a14:backgroundMark x1="94269" y1="10894" x2="93983" y2="12291"/>
                        <a14:backgroundMark x1="95415" y1="13128" x2="95415" y2="14804"/>
                        <a14:backgroundMark x1="95415" y1="12849" x2="94842" y2="14804"/>
                        <a14:backgroundMark x1="95702" y1="12291" x2="94842" y2="11173"/>
                        <a14:backgroundMark x1="60172" y1="13966" x2="59885" y2="12291"/>
                        <a14:backgroundMark x1="860" y1="96089" x2="1146" y2="95810"/>
                        <a14:backgroundMark x1="2006" y1="94972" x2="2006" y2="94972"/>
                        <a14:backgroundMark x1="2006" y1="94413" x2="2006" y2="94413"/>
                        <a14:backgroundMark x1="0" y1="91620" x2="4871" y2="99441"/>
                        <a14:backgroundMark x1="28080" y1="93017" x2="29226" y2="99162"/>
                        <a14:backgroundMark x1="61318" y1="98883" x2="61318" y2="99162"/>
                        <a14:backgroundMark x1="61318" y1="95251" x2="61318" y2="98883"/>
                        <a14:backgroundMark x1="61032" y1="94972" x2="61032" y2="94972"/>
                        <a14:backgroundMark x1="61032" y1="94413" x2="61318" y2="96927"/>
                      </a14:backgroundRemoval>
                    </a14:imgEffect>
                  </a14:imgLayer>
                </a14:imgProps>
              </a:ext>
            </a:extLst>
          </a:blip>
          <a:stretch>
            <a:fillRect/>
          </a:stretch>
        </p:blipFill>
        <p:spPr>
          <a:xfrm>
            <a:off x="0" y="1016385"/>
            <a:ext cx="4023360" cy="4127115"/>
          </a:xfrm>
          <a:prstGeom prst="rect">
            <a:avLst/>
          </a:prstGeom>
        </p:spPr>
      </p:pic>
      <p:grpSp>
        <p:nvGrpSpPr>
          <p:cNvPr id="4" name="그룹 2">
            <a:extLst>
              <a:ext uri="{FF2B5EF4-FFF2-40B4-BE49-F238E27FC236}">
                <a16:creationId xmlns:a16="http://schemas.microsoft.com/office/drawing/2014/main" id="{05711EF0-BE91-4CA8-9BAB-82AC2547E63A}"/>
              </a:ext>
            </a:extLst>
          </p:cNvPr>
          <p:cNvGrpSpPr/>
          <p:nvPr/>
        </p:nvGrpSpPr>
        <p:grpSpPr>
          <a:xfrm>
            <a:off x="6604825" y="1496028"/>
            <a:ext cx="2284839" cy="1281618"/>
            <a:chOff x="8070434" y="1530415"/>
            <a:chExt cx="2925465" cy="1708823"/>
          </a:xfrm>
        </p:grpSpPr>
        <p:sp>
          <p:nvSpPr>
            <p:cNvPr id="5" name="TextBox 3">
              <a:extLst>
                <a:ext uri="{FF2B5EF4-FFF2-40B4-BE49-F238E27FC236}">
                  <a16:creationId xmlns:a16="http://schemas.microsoft.com/office/drawing/2014/main" id="{498BBE91-1B0B-490B-BE2A-CD3D2D2882E8}"/>
                </a:ext>
              </a:extLst>
            </p:cNvPr>
            <p:cNvSpPr txBox="1"/>
            <p:nvPr/>
          </p:nvSpPr>
          <p:spPr>
            <a:xfrm>
              <a:off x="8070434" y="2008132"/>
              <a:ext cx="2925465" cy="1231106"/>
            </a:xfrm>
            <a:prstGeom prst="rect">
              <a:avLst/>
            </a:prstGeom>
            <a:noFill/>
          </p:spPr>
          <p:txBody>
            <a:bodyPr wrap="square" lIns="81000" rIns="81000" rtlCol="0">
              <a:spAutoFit/>
            </a:bodyPr>
            <a:lstStyle/>
            <a:p>
              <a:r>
                <a:rPr lang="en-US" altLang="ko-KR" sz="900" dirty="0">
                  <a:solidFill>
                    <a:schemeClr val="bg1"/>
                  </a:solidFill>
                  <a:cs typeface="Arial" pitchFamily="34" charset="0"/>
                </a:rPr>
                <a:t>You can simply impress your audience and add a unique zing and appeal to your Presentations. </a:t>
              </a:r>
              <a:r>
                <a:rPr lang="en-US" altLang="ko-KR" sz="900" dirty="0">
                  <a:solidFill>
                    <a:schemeClr val="bg1"/>
                  </a:solidFill>
                  <a:ea typeface="HY견명조" pitchFamily="18" charset="-127"/>
                  <a:cs typeface="Arial" pitchFamily="34" charset="0"/>
                </a:rPr>
                <a:t>Get a modern PowerPoint  Presentation that is beautifully designed. I hope and I believe that this Template will your Time, Money and Reputation. </a:t>
              </a:r>
              <a:endParaRPr lang="en-US" altLang="ko-KR" sz="900" dirty="0">
                <a:solidFill>
                  <a:schemeClr val="bg1"/>
                </a:solidFill>
                <a:ea typeface="FZShuTi" pitchFamily="2" charset="-122"/>
                <a:cs typeface="Arial" pitchFamily="34" charset="0"/>
              </a:endParaRPr>
            </a:p>
          </p:txBody>
        </p:sp>
        <p:sp>
          <p:nvSpPr>
            <p:cNvPr id="6" name="TextBox 4">
              <a:extLst>
                <a:ext uri="{FF2B5EF4-FFF2-40B4-BE49-F238E27FC236}">
                  <a16:creationId xmlns:a16="http://schemas.microsoft.com/office/drawing/2014/main" id="{FCC6EBD0-DF5B-4EE2-A230-D05A6519618A}"/>
                </a:ext>
              </a:extLst>
            </p:cNvPr>
            <p:cNvSpPr txBox="1"/>
            <p:nvPr/>
          </p:nvSpPr>
          <p:spPr>
            <a:xfrm>
              <a:off x="8070434" y="1530415"/>
              <a:ext cx="2925465" cy="538609"/>
            </a:xfrm>
            <a:prstGeom prst="rect">
              <a:avLst/>
            </a:prstGeom>
            <a:noFill/>
          </p:spPr>
          <p:txBody>
            <a:bodyPr wrap="square" lIns="81000" rIns="81000" rtlCol="0" anchor="ctr">
              <a:spAutoFit/>
            </a:bodyPr>
            <a:lstStyle/>
            <a:p>
              <a:r>
                <a:rPr lang="en-US" altLang="ko-KR" sz="2025" b="1" dirty="0">
                  <a:solidFill>
                    <a:schemeClr val="bg1"/>
                  </a:solidFill>
                  <a:cs typeface="Arial" pitchFamily="34" charset="0"/>
                </a:rPr>
                <a:t>Contents Here</a:t>
              </a:r>
              <a:endParaRPr lang="ko-KR" altLang="en-US" sz="2025" b="1" dirty="0">
                <a:solidFill>
                  <a:schemeClr val="bg1"/>
                </a:solidFill>
                <a:cs typeface="Arial" pitchFamily="34" charset="0"/>
              </a:endParaRPr>
            </a:p>
          </p:txBody>
        </p:sp>
      </p:grpSp>
      <p:sp>
        <p:nvSpPr>
          <p:cNvPr id="7" name="TextBox 5">
            <a:extLst>
              <a:ext uri="{FF2B5EF4-FFF2-40B4-BE49-F238E27FC236}">
                <a16:creationId xmlns:a16="http://schemas.microsoft.com/office/drawing/2014/main" id="{606460CB-E570-43FD-893F-C1FD2E7830B3}"/>
              </a:ext>
            </a:extLst>
          </p:cNvPr>
          <p:cNvSpPr txBox="1"/>
          <p:nvPr/>
        </p:nvSpPr>
        <p:spPr>
          <a:xfrm>
            <a:off x="6604825" y="4331170"/>
            <a:ext cx="2284839" cy="507831"/>
          </a:xfrm>
          <a:prstGeom prst="rect">
            <a:avLst/>
          </a:prstGeom>
          <a:noFill/>
        </p:spPr>
        <p:txBody>
          <a:bodyPr wrap="square" lIns="81000" rIns="81000" rtlCol="0">
            <a:spAutoFit/>
          </a:bodyPr>
          <a:lstStyle/>
          <a:p>
            <a:r>
              <a:rPr lang="en-US" altLang="ko-KR" sz="900" dirty="0">
                <a:solidFill>
                  <a:schemeClr val="bg1"/>
                </a:solidFill>
                <a:cs typeface="Arial" pitchFamily="34" charset="0"/>
              </a:rPr>
              <a:t>You can simply impress your audience and add a unique zing and appeal to your Presentations.</a:t>
            </a:r>
            <a:endParaRPr lang="en-US" altLang="ko-KR" sz="900" dirty="0">
              <a:solidFill>
                <a:schemeClr val="bg1"/>
              </a:solidFill>
              <a:ea typeface="FZShuTi" pitchFamily="2" charset="-122"/>
              <a:cs typeface="Arial" pitchFamily="34" charset="0"/>
            </a:endParaRPr>
          </a:p>
        </p:txBody>
      </p:sp>
      <p:sp>
        <p:nvSpPr>
          <p:cNvPr id="8" name="TextBox 5">
            <a:extLst>
              <a:ext uri="{FF2B5EF4-FFF2-40B4-BE49-F238E27FC236}">
                <a16:creationId xmlns:a16="http://schemas.microsoft.com/office/drawing/2014/main" id="{606460CB-E570-43FD-893F-C1FD2E7830B3}"/>
              </a:ext>
            </a:extLst>
          </p:cNvPr>
          <p:cNvSpPr txBox="1"/>
          <p:nvPr/>
        </p:nvSpPr>
        <p:spPr>
          <a:xfrm>
            <a:off x="6604825" y="3661585"/>
            <a:ext cx="2284839" cy="507831"/>
          </a:xfrm>
          <a:prstGeom prst="rect">
            <a:avLst/>
          </a:prstGeom>
          <a:noFill/>
        </p:spPr>
        <p:txBody>
          <a:bodyPr wrap="square" lIns="81000" rIns="81000" rtlCol="0">
            <a:spAutoFit/>
          </a:bodyPr>
          <a:lstStyle/>
          <a:p>
            <a:r>
              <a:rPr lang="en-US" altLang="ko-KR" sz="900" dirty="0">
                <a:solidFill>
                  <a:schemeClr val="bg1"/>
                </a:solidFill>
                <a:cs typeface="Arial" pitchFamily="34" charset="0"/>
              </a:rPr>
              <a:t>You can simply impress your audience and add a unique zing and appeal to your Presentations.</a:t>
            </a:r>
            <a:endParaRPr lang="en-US" altLang="ko-KR" sz="900" dirty="0">
              <a:solidFill>
                <a:schemeClr val="bg1"/>
              </a:solidFill>
              <a:ea typeface="FZShuTi" pitchFamily="2" charset="-122"/>
              <a:cs typeface="Arial" pitchFamily="34" charset="0"/>
            </a:endParaRPr>
          </a:p>
        </p:txBody>
      </p:sp>
      <p:sp>
        <p:nvSpPr>
          <p:cNvPr id="9" name="TextBox 5">
            <a:extLst>
              <a:ext uri="{FF2B5EF4-FFF2-40B4-BE49-F238E27FC236}">
                <a16:creationId xmlns:a16="http://schemas.microsoft.com/office/drawing/2014/main" id="{606460CB-E570-43FD-893F-C1FD2E7830B3}"/>
              </a:ext>
            </a:extLst>
          </p:cNvPr>
          <p:cNvSpPr txBox="1"/>
          <p:nvPr/>
        </p:nvSpPr>
        <p:spPr>
          <a:xfrm>
            <a:off x="6604825" y="3071580"/>
            <a:ext cx="2284839" cy="507831"/>
          </a:xfrm>
          <a:prstGeom prst="rect">
            <a:avLst/>
          </a:prstGeom>
          <a:noFill/>
        </p:spPr>
        <p:txBody>
          <a:bodyPr wrap="square" lIns="81000" rIns="81000" rtlCol="0">
            <a:spAutoFit/>
          </a:bodyPr>
          <a:lstStyle/>
          <a:p>
            <a:r>
              <a:rPr lang="en-US" altLang="ko-KR" sz="900" dirty="0">
                <a:solidFill>
                  <a:schemeClr val="bg1"/>
                </a:solidFill>
                <a:cs typeface="Arial" pitchFamily="34" charset="0"/>
              </a:rPr>
              <a:t>You can simply impress your audience and add a unique zing and appeal to your Presentations.</a:t>
            </a:r>
            <a:endParaRPr lang="en-US" altLang="ko-KR" sz="900" dirty="0">
              <a:solidFill>
                <a:schemeClr val="bg1"/>
              </a:solidFill>
              <a:ea typeface="FZShuTi" pitchFamily="2" charset="-122"/>
              <a:cs typeface="Arial" pitchFamily="34" charset="0"/>
            </a:endParaRPr>
          </a:p>
        </p:txBody>
      </p:sp>
      <p:pic>
        <p:nvPicPr>
          <p:cNvPr id="10" name="Imagen 9"/>
          <p:cNvPicPr>
            <a:picLocks noChangeAspect="1"/>
          </p:cNvPicPr>
          <p:nvPr/>
        </p:nvPicPr>
        <p:blipFill>
          <a:blip r:embed="rId4"/>
          <a:stretch>
            <a:fillRect/>
          </a:stretch>
        </p:blipFill>
        <p:spPr>
          <a:xfrm rot="16200000">
            <a:off x="3671592" y="2589001"/>
            <a:ext cx="3285000" cy="1215000"/>
          </a:xfrm>
          <a:prstGeom prst="rect">
            <a:avLst/>
          </a:prstGeom>
        </p:spPr>
      </p:pic>
      <p:sp>
        <p:nvSpPr>
          <p:cNvPr id="11" name="Google Shape;868;p40"/>
          <p:cNvSpPr txBox="1">
            <a:spLocks/>
          </p:cNvSpPr>
          <p:nvPr/>
        </p:nvSpPr>
        <p:spPr>
          <a:xfrm>
            <a:off x="670446" y="261640"/>
            <a:ext cx="7729200" cy="502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s-PE" sz="3500" dirty="0">
                <a:solidFill>
                  <a:schemeClr val="bg1"/>
                </a:solidFill>
                <a:latin typeface="Arial Black" panose="020B0A04020102020204" pitchFamily="34" charset="0"/>
              </a:rPr>
              <a:t>TABLE OF CONTENTS</a:t>
            </a:r>
          </a:p>
          <a:p>
            <a:endParaRPr lang="es-PE" sz="35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831726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0"/>
            <a:ext cx="9144000" cy="5143500"/>
          </a:xfrm>
          <a:prstGeom prst="rect">
            <a:avLst/>
          </a:prstGeom>
          <a:gradFill flip="none" rotWithShape="1">
            <a:gsLst>
              <a:gs pos="30000">
                <a:srgbClr val="EDEDED"/>
              </a:gs>
              <a:gs pos="0">
                <a:srgbClr val="FCFCFC"/>
              </a:gs>
              <a:gs pos="86000">
                <a:srgbClr val="77009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nvGrpSpPr>
          <p:cNvPr id="12" name="Grupo 11">
            <a:extLst>
              <a:ext uri="{FF2B5EF4-FFF2-40B4-BE49-F238E27FC236}">
                <a16:creationId xmlns:a16="http://schemas.microsoft.com/office/drawing/2014/main" id="{ED8991DE-D540-4C73-813F-60B000E5BA65}"/>
              </a:ext>
            </a:extLst>
          </p:cNvPr>
          <p:cNvGrpSpPr/>
          <p:nvPr/>
        </p:nvGrpSpPr>
        <p:grpSpPr>
          <a:xfrm>
            <a:off x="782001" y="1688782"/>
            <a:ext cx="7579997" cy="3454718"/>
            <a:chOff x="2493960" y="1090041"/>
            <a:chExt cx="15153248" cy="6906362"/>
          </a:xfrm>
        </p:grpSpPr>
        <p:grpSp>
          <p:nvGrpSpPr>
            <p:cNvPr id="4" name="Group 15">
              <a:extLst>
                <a:ext uri="{FF2B5EF4-FFF2-40B4-BE49-F238E27FC236}">
                  <a16:creationId xmlns:a16="http://schemas.microsoft.com/office/drawing/2014/main" id="{8A1559DF-CC82-426A-B442-E5D136DA36B9}"/>
                </a:ext>
              </a:extLst>
            </p:cNvPr>
            <p:cNvGrpSpPr/>
            <p:nvPr/>
          </p:nvGrpSpPr>
          <p:grpSpPr>
            <a:xfrm>
              <a:off x="2493960" y="1090041"/>
              <a:ext cx="6668206" cy="6120963"/>
              <a:chOff x="0" y="0"/>
              <a:chExt cx="1889406" cy="1734347"/>
            </a:xfrm>
          </p:grpSpPr>
          <p:sp>
            <p:nvSpPr>
              <p:cNvPr id="5" name="Freeform 16">
                <a:extLst>
                  <a:ext uri="{FF2B5EF4-FFF2-40B4-BE49-F238E27FC236}">
                    <a16:creationId xmlns:a16="http://schemas.microsoft.com/office/drawing/2014/main" id="{3F375504-7035-4893-9B4A-6DC4BCA4E686}"/>
                  </a:ext>
                </a:extLst>
              </p:cNvPr>
              <p:cNvSpPr/>
              <p:nvPr/>
            </p:nvSpPr>
            <p:spPr>
              <a:xfrm>
                <a:off x="0" y="0"/>
                <a:ext cx="1889406" cy="1734347"/>
              </a:xfrm>
              <a:custGeom>
                <a:avLst/>
                <a:gdLst/>
                <a:ahLst/>
                <a:cxnLst/>
                <a:rect l="l" t="t" r="r" b="b"/>
                <a:pathLst>
                  <a:path w="1889406" h="1734347">
                    <a:moveTo>
                      <a:pt x="1764946" y="1734347"/>
                    </a:moveTo>
                    <a:lnTo>
                      <a:pt x="124460" y="1734347"/>
                    </a:lnTo>
                    <a:cubicBezTo>
                      <a:pt x="55880" y="1734347"/>
                      <a:pt x="0" y="1678467"/>
                      <a:pt x="0" y="1609887"/>
                    </a:cubicBezTo>
                    <a:lnTo>
                      <a:pt x="0" y="124460"/>
                    </a:lnTo>
                    <a:cubicBezTo>
                      <a:pt x="0" y="55880"/>
                      <a:pt x="55880" y="0"/>
                      <a:pt x="124460" y="0"/>
                    </a:cubicBezTo>
                    <a:lnTo>
                      <a:pt x="1764946" y="0"/>
                    </a:lnTo>
                    <a:cubicBezTo>
                      <a:pt x="1833526" y="0"/>
                      <a:pt x="1889406" y="55880"/>
                      <a:pt x="1889406" y="124460"/>
                    </a:cubicBezTo>
                    <a:lnTo>
                      <a:pt x="1889406" y="1609887"/>
                    </a:lnTo>
                    <a:cubicBezTo>
                      <a:pt x="1889406" y="1678467"/>
                      <a:pt x="1833526" y="1734347"/>
                      <a:pt x="1764946" y="1734347"/>
                    </a:cubicBezTo>
                    <a:close/>
                  </a:path>
                </a:pathLst>
              </a:custGeom>
              <a:solidFill>
                <a:srgbClr val="5290C9"/>
              </a:solidFill>
            </p:spPr>
          </p:sp>
        </p:grpSp>
        <p:grpSp>
          <p:nvGrpSpPr>
            <p:cNvPr id="6" name="Group 17">
              <a:extLst>
                <a:ext uri="{FF2B5EF4-FFF2-40B4-BE49-F238E27FC236}">
                  <a16:creationId xmlns:a16="http://schemas.microsoft.com/office/drawing/2014/main" id="{8F5DE7A3-89AE-4CE0-B4F7-7E8713FF83A7}"/>
                </a:ext>
              </a:extLst>
            </p:cNvPr>
            <p:cNvGrpSpPr/>
            <p:nvPr/>
          </p:nvGrpSpPr>
          <p:grpSpPr>
            <a:xfrm>
              <a:off x="10876111" y="1090041"/>
              <a:ext cx="6668206" cy="6120963"/>
              <a:chOff x="0" y="0"/>
              <a:chExt cx="1889406" cy="1734347"/>
            </a:xfrm>
          </p:grpSpPr>
          <p:sp>
            <p:nvSpPr>
              <p:cNvPr id="7" name="Freeform 18">
                <a:extLst>
                  <a:ext uri="{FF2B5EF4-FFF2-40B4-BE49-F238E27FC236}">
                    <a16:creationId xmlns:a16="http://schemas.microsoft.com/office/drawing/2014/main" id="{36C2FDE6-BC1B-4DBA-8BD3-B164A70F2F6E}"/>
                  </a:ext>
                </a:extLst>
              </p:cNvPr>
              <p:cNvSpPr/>
              <p:nvPr/>
            </p:nvSpPr>
            <p:spPr>
              <a:xfrm>
                <a:off x="0" y="0"/>
                <a:ext cx="1889406" cy="1734347"/>
              </a:xfrm>
              <a:custGeom>
                <a:avLst/>
                <a:gdLst/>
                <a:ahLst/>
                <a:cxnLst/>
                <a:rect l="l" t="t" r="r" b="b"/>
                <a:pathLst>
                  <a:path w="1889406" h="1734347">
                    <a:moveTo>
                      <a:pt x="1764946" y="1734347"/>
                    </a:moveTo>
                    <a:lnTo>
                      <a:pt x="124460" y="1734347"/>
                    </a:lnTo>
                    <a:cubicBezTo>
                      <a:pt x="55880" y="1734347"/>
                      <a:pt x="0" y="1678467"/>
                      <a:pt x="0" y="1609887"/>
                    </a:cubicBezTo>
                    <a:lnTo>
                      <a:pt x="0" y="124460"/>
                    </a:lnTo>
                    <a:cubicBezTo>
                      <a:pt x="0" y="55880"/>
                      <a:pt x="55880" y="0"/>
                      <a:pt x="124460" y="0"/>
                    </a:cubicBezTo>
                    <a:lnTo>
                      <a:pt x="1764946" y="0"/>
                    </a:lnTo>
                    <a:cubicBezTo>
                      <a:pt x="1833526" y="0"/>
                      <a:pt x="1889406" y="55880"/>
                      <a:pt x="1889406" y="124460"/>
                    </a:cubicBezTo>
                    <a:lnTo>
                      <a:pt x="1889406" y="1609887"/>
                    </a:lnTo>
                    <a:cubicBezTo>
                      <a:pt x="1889406" y="1678467"/>
                      <a:pt x="1833526" y="1734347"/>
                      <a:pt x="1764946" y="1734347"/>
                    </a:cubicBezTo>
                    <a:close/>
                  </a:path>
                </a:pathLst>
              </a:custGeom>
              <a:solidFill>
                <a:srgbClr val="5290C9"/>
              </a:solidFill>
            </p:spPr>
          </p:sp>
        </p:grpSp>
        <p:grpSp>
          <p:nvGrpSpPr>
            <p:cNvPr id="8" name="Group 19">
              <a:extLst>
                <a:ext uri="{FF2B5EF4-FFF2-40B4-BE49-F238E27FC236}">
                  <a16:creationId xmlns:a16="http://schemas.microsoft.com/office/drawing/2014/main" id="{0E292EF0-1536-4272-A58A-8B06174E1630}"/>
                </a:ext>
              </a:extLst>
            </p:cNvPr>
            <p:cNvGrpSpPr>
              <a:grpSpLocks noChangeAspect="1"/>
            </p:cNvGrpSpPr>
            <p:nvPr/>
          </p:nvGrpSpPr>
          <p:grpSpPr>
            <a:xfrm>
              <a:off x="3162044" y="1539834"/>
              <a:ext cx="6221448" cy="6221448"/>
              <a:chOff x="0" y="0"/>
              <a:chExt cx="6350000" cy="6350000"/>
            </a:xfrm>
          </p:grpSpPr>
          <p:sp>
            <p:nvSpPr>
              <p:cNvPr id="9" name="Freeform 20">
                <a:extLst>
                  <a:ext uri="{FF2B5EF4-FFF2-40B4-BE49-F238E27FC236}">
                    <a16:creationId xmlns:a16="http://schemas.microsoft.com/office/drawing/2014/main" id="{5E928EA9-2DA5-41FA-BD66-E76FECB80FAF}"/>
                  </a:ext>
                </a:extLst>
              </p:cNvPr>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2"/>
                <a:stretch>
                  <a:fillRect l="-65630" r="-65630" b="-20"/>
                </a:stretch>
              </a:blipFill>
            </p:spPr>
          </p:sp>
        </p:grpSp>
        <p:grpSp>
          <p:nvGrpSpPr>
            <p:cNvPr id="10" name="Group 21">
              <a:extLst>
                <a:ext uri="{FF2B5EF4-FFF2-40B4-BE49-F238E27FC236}">
                  <a16:creationId xmlns:a16="http://schemas.microsoft.com/office/drawing/2014/main" id="{B15D59D8-5919-4055-A16E-8302EF549A39}"/>
                </a:ext>
              </a:extLst>
            </p:cNvPr>
            <p:cNvGrpSpPr>
              <a:grpSpLocks noChangeAspect="1"/>
            </p:cNvGrpSpPr>
            <p:nvPr/>
          </p:nvGrpSpPr>
          <p:grpSpPr>
            <a:xfrm>
              <a:off x="11219381" y="1568576"/>
              <a:ext cx="6427827" cy="6427827"/>
              <a:chOff x="0" y="0"/>
              <a:chExt cx="6350000" cy="6350000"/>
            </a:xfrm>
          </p:grpSpPr>
          <p:sp>
            <p:nvSpPr>
              <p:cNvPr id="11" name="Freeform 22">
                <a:extLst>
                  <a:ext uri="{FF2B5EF4-FFF2-40B4-BE49-F238E27FC236}">
                    <a16:creationId xmlns:a16="http://schemas.microsoft.com/office/drawing/2014/main" id="{B18D4C77-7A4D-49EE-8D93-6FC3A1CF92A0}"/>
                  </a:ext>
                </a:extLst>
              </p:cNvPr>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3"/>
                <a:stretch>
                  <a:fillRect l="-64359" r="-59720" b="-19"/>
                </a:stretch>
              </a:blipFill>
            </p:spPr>
          </p:sp>
        </p:grpSp>
      </p:grpSp>
      <p:sp>
        <p:nvSpPr>
          <p:cNvPr id="14" name="Google Shape;868;p40"/>
          <p:cNvSpPr txBox="1">
            <a:spLocks/>
          </p:cNvSpPr>
          <p:nvPr/>
        </p:nvSpPr>
        <p:spPr>
          <a:xfrm>
            <a:off x="670446" y="261640"/>
            <a:ext cx="7729200" cy="502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s-PE" sz="3500" dirty="0">
                <a:solidFill>
                  <a:schemeClr val="bg1"/>
                </a:solidFill>
                <a:latin typeface="Arial Black" panose="020B0A04020102020204" pitchFamily="34" charset="0"/>
              </a:rPr>
              <a:t>TABLE OF CONTENTS</a:t>
            </a:r>
          </a:p>
          <a:p>
            <a:endParaRPr lang="es-PE" sz="35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76984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0"/>
            <a:ext cx="9144000" cy="5143500"/>
          </a:xfrm>
          <a:prstGeom prst="rect">
            <a:avLst/>
          </a:prstGeom>
          <a:solidFill>
            <a:srgbClr val="07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Elipse 3"/>
          <p:cNvSpPr/>
          <p:nvPr/>
        </p:nvSpPr>
        <p:spPr>
          <a:xfrm>
            <a:off x="2315703" y="563755"/>
            <a:ext cx="4477870" cy="4477870"/>
          </a:xfrm>
          <a:prstGeom prst="ellipse">
            <a:avLst/>
          </a:prstGeom>
          <a:solidFill>
            <a:srgbClr val="101010"/>
          </a:solidFill>
          <a:ln>
            <a:noFill/>
          </a:ln>
          <a:effectLst>
            <a:softEdge rad="990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2" name="Imagen 1">
            <a:extLst>
              <a:ext uri="{FF2B5EF4-FFF2-40B4-BE49-F238E27FC236}">
                <a16:creationId xmlns:a16="http://schemas.microsoft.com/office/drawing/2014/main" id="{BD8F4D07-A8E9-4C86-8B73-8B9FB6238354}"/>
              </a:ext>
            </a:extLst>
          </p:cNvPr>
          <p:cNvPicPr>
            <a:picLocks noChangeAspect="1"/>
          </p:cNvPicPr>
          <p:nvPr/>
        </p:nvPicPr>
        <p:blipFill rotWithShape="1">
          <a:blip r:embed="rId2"/>
          <a:srcRect r="-43" b="-9"/>
          <a:stretch/>
        </p:blipFill>
        <p:spPr>
          <a:xfrm>
            <a:off x="2013995" y="2233914"/>
            <a:ext cx="5081286" cy="2909586"/>
          </a:xfrm>
          <a:prstGeom prst="rect">
            <a:avLst/>
          </a:prstGeom>
        </p:spPr>
      </p:pic>
      <p:grpSp>
        <p:nvGrpSpPr>
          <p:cNvPr id="16" name="Grupo 15"/>
          <p:cNvGrpSpPr/>
          <p:nvPr/>
        </p:nvGrpSpPr>
        <p:grpSpPr>
          <a:xfrm>
            <a:off x="387079" y="930274"/>
            <a:ext cx="1239837" cy="3282951"/>
            <a:chOff x="153988" y="-1293813"/>
            <a:chExt cx="1239837" cy="3282951"/>
          </a:xfrm>
          <a:solidFill>
            <a:schemeClr val="bg1"/>
          </a:solidFill>
        </p:grpSpPr>
        <p:sp>
          <p:nvSpPr>
            <p:cNvPr id="9" name="Freeform 5"/>
            <p:cNvSpPr>
              <a:spLocks/>
            </p:cNvSpPr>
            <p:nvPr/>
          </p:nvSpPr>
          <p:spPr bwMode="auto">
            <a:xfrm>
              <a:off x="160338" y="-1274763"/>
              <a:ext cx="1233487" cy="993775"/>
            </a:xfrm>
            <a:custGeom>
              <a:avLst/>
              <a:gdLst>
                <a:gd name="T0" fmla="*/ 259 w 326"/>
                <a:gd name="T1" fmla="*/ 104 h 264"/>
                <a:gd name="T2" fmla="*/ 205 w 326"/>
                <a:gd name="T3" fmla="*/ 106 h 264"/>
                <a:gd name="T4" fmla="*/ 188 w 326"/>
                <a:gd name="T5" fmla="*/ 159 h 264"/>
                <a:gd name="T6" fmla="*/ 170 w 326"/>
                <a:gd name="T7" fmla="*/ 226 h 264"/>
                <a:gd name="T8" fmla="*/ 120 w 326"/>
                <a:gd name="T9" fmla="*/ 263 h 264"/>
                <a:gd name="T10" fmla="*/ 52 w 326"/>
                <a:gd name="T11" fmla="*/ 263 h 264"/>
                <a:gd name="T12" fmla="*/ 1 w 326"/>
                <a:gd name="T13" fmla="*/ 212 h 264"/>
                <a:gd name="T14" fmla="*/ 1 w 326"/>
                <a:gd name="T15" fmla="*/ 174 h 264"/>
                <a:gd name="T16" fmla="*/ 17 w 326"/>
                <a:gd name="T17" fmla="*/ 159 h 264"/>
                <a:gd name="T18" fmla="*/ 93 w 326"/>
                <a:gd name="T19" fmla="*/ 159 h 264"/>
                <a:gd name="T20" fmla="*/ 111 w 326"/>
                <a:gd name="T21" fmla="*/ 145 h 264"/>
                <a:gd name="T22" fmla="*/ 133 w 326"/>
                <a:gd name="T23" fmla="*/ 50 h 264"/>
                <a:gd name="T24" fmla="*/ 200 w 326"/>
                <a:gd name="T25" fmla="*/ 0 h 264"/>
                <a:gd name="T26" fmla="*/ 262 w 326"/>
                <a:gd name="T27" fmla="*/ 0 h 264"/>
                <a:gd name="T28" fmla="*/ 316 w 326"/>
                <a:gd name="T29" fmla="*/ 46 h 264"/>
                <a:gd name="T30" fmla="*/ 269 w 326"/>
                <a:gd name="T31" fmla="*/ 103 h 264"/>
                <a:gd name="T32" fmla="*/ 259 w 326"/>
                <a:gd name="T33" fmla="*/ 103 h 264"/>
                <a:gd name="T34" fmla="*/ 259 w 326"/>
                <a:gd name="T35" fmla="*/ 10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6" h="264">
                  <a:moveTo>
                    <a:pt x="259" y="104"/>
                  </a:moveTo>
                  <a:cubicBezTo>
                    <a:pt x="241" y="104"/>
                    <a:pt x="216" y="97"/>
                    <a:pt x="205" y="106"/>
                  </a:cubicBezTo>
                  <a:cubicBezTo>
                    <a:pt x="193" y="116"/>
                    <a:pt x="193" y="141"/>
                    <a:pt x="188" y="159"/>
                  </a:cubicBezTo>
                  <a:cubicBezTo>
                    <a:pt x="182" y="182"/>
                    <a:pt x="177" y="204"/>
                    <a:pt x="170" y="226"/>
                  </a:cubicBezTo>
                  <a:cubicBezTo>
                    <a:pt x="162" y="252"/>
                    <a:pt x="146" y="263"/>
                    <a:pt x="120" y="263"/>
                  </a:cubicBezTo>
                  <a:cubicBezTo>
                    <a:pt x="97" y="264"/>
                    <a:pt x="75" y="264"/>
                    <a:pt x="52" y="263"/>
                  </a:cubicBezTo>
                  <a:cubicBezTo>
                    <a:pt x="20" y="263"/>
                    <a:pt x="2" y="244"/>
                    <a:pt x="1" y="212"/>
                  </a:cubicBezTo>
                  <a:cubicBezTo>
                    <a:pt x="1" y="199"/>
                    <a:pt x="2" y="187"/>
                    <a:pt x="1" y="174"/>
                  </a:cubicBezTo>
                  <a:cubicBezTo>
                    <a:pt x="0" y="161"/>
                    <a:pt x="5" y="158"/>
                    <a:pt x="17" y="159"/>
                  </a:cubicBezTo>
                  <a:cubicBezTo>
                    <a:pt x="43" y="159"/>
                    <a:pt x="68" y="158"/>
                    <a:pt x="93" y="159"/>
                  </a:cubicBezTo>
                  <a:cubicBezTo>
                    <a:pt x="104" y="159"/>
                    <a:pt x="109" y="156"/>
                    <a:pt x="111" y="145"/>
                  </a:cubicBezTo>
                  <a:cubicBezTo>
                    <a:pt x="118" y="114"/>
                    <a:pt x="125" y="82"/>
                    <a:pt x="133" y="50"/>
                  </a:cubicBezTo>
                  <a:cubicBezTo>
                    <a:pt x="144" y="10"/>
                    <a:pt x="158" y="0"/>
                    <a:pt x="200" y="0"/>
                  </a:cubicBezTo>
                  <a:cubicBezTo>
                    <a:pt x="221" y="0"/>
                    <a:pt x="241" y="0"/>
                    <a:pt x="262" y="0"/>
                  </a:cubicBezTo>
                  <a:cubicBezTo>
                    <a:pt x="290" y="0"/>
                    <a:pt x="311" y="18"/>
                    <a:pt x="316" y="46"/>
                  </a:cubicBezTo>
                  <a:cubicBezTo>
                    <a:pt x="326" y="100"/>
                    <a:pt x="323" y="103"/>
                    <a:pt x="269" y="103"/>
                  </a:cubicBezTo>
                  <a:cubicBezTo>
                    <a:pt x="266" y="103"/>
                    <a:pt x="263" y="103"/>
                    <a:pt x="259" y="103"/>
                  </a:cubicBezTo>
                  <a:cubicBezTo>
                    <a:pt x="259" y="103"/>
                    <a:pt x="259" y="104"/>
                    <a:pt x="259"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10" name="Freeform 6"/>
            <p:cNvSpPr>
              <a:spLocks/>
            </p:cNvSpPr>
            <p:nvPr/>
          </p:nvSpPr>
          <p:spPr bwMode="auto">
            <a:xfrm>
              <a:off x="153988" y="927100"/>
              <a:ext cx="1201737" cy="642938"/>
            </a:xfrm>
            <a:custGeom>
              <a:avLst/>
              <a:gdLst>
                <a:gd name="T0" fmla="*/ 151 w 318"/>
                <a:gd name="T1" fmla="*/ 38 h 171"/>
                <a:gd name="T2" fmla="*/ 206 w 318"/>
                <a:gd name="T3" fmla="*/ 2 h 171"/>
                <a:gd name="T4" fmla="*/ 272 w 318"/>
                <a:gd name="T5" fmla="*/ 2 h 171"/>
                <a:gd name="T6" fmla="*/ 317 w 318"/>
                <a:gd name="T7" fmla="*/ 46 h 171"/>
                <a:gd name="T8" fmla="*/ 317 w 318"/>
                <a:gd name="T9" fmla="*/ 152 h 171"/>
                <a:gd name="T10" fmla="*/ 305 w 318"/>
                <a:gd name="T11" fmla="*/ 164 h 171"/>
                <a:gd name="T12" fmla="*/ 266 w 318"/>
                <a:gd name="T13" fmla="*/ 127 h 171"/>
                <a:gd name="T14" fmla="*/ 242 w 318"/>
                <a:gd name="T15" fmla="*/ 104 h 171"/>
                <a:gd name="T16" fmla="*/ 196 w 318"/>
                <a:gd name="T17" fmla="*/ 104 h 171"/>
                <a:gd name="T18" fmla="*/ 183 w 318"/>
                <a:gd name="T19" fmla="*/ 118 h 171"/>
                <a:gd name="T20" fmla="*/ 183 w 318"/>
                <a:gd name="T21" fmla="*/ 132 h 171"/>
                <a:gd name="T22" fmla="*/ 141 w 318"/>
                <a:gd name="T23" fmla="*/ 164 h 171"/>
                <a:gd name="T24" fmla="*/ 133 w 318"/>
                <a:gd name="T25" fmla="*/ 151 h 171"/>
                <a:gd name="T26" fmla="*/ 128 w 318"/>
                <a:gd name="T27" fmla="*/ 110 h 171"/>
                <a:gd name="T28" fmla="*/ 87 w 318"/>
                <a:gd name="T29" fmla="*/ 109 h 171"/>
                <a:gd name="T30" fmla="*/ 52 w 318"/>
                <a:gd name="T31" fmla="*/ 144 h 171"/>
                <a:gd name="T32" fmla="*/ 31 w 318"/>
                <a:gd name="T33" fmla="*/ 164 h 171"/>
                <a:gd name="T34" fmla="*/ 2 w 318"/>
                <a:gd name="T35" fmla="*/ 145 h 171"/>
                <a:gd name="T36" fmla="*/ 3 w 318"/>
                <a:gd name="T37" fmla="*/ 59 h 171"/>
                <a:gd name="T38" fmla="*/ 50 w 318"/>
                <a:gd name="T39" fmla="*/ 13 h 171"/>
                <a:gd name="T40" fmla="*/ 90 w 318"/>
                <a:gd name="T41" fmla="*/ 13 h 171"/>
                <a:gd name="T42" fmla="*/ 151 w 318"/>
                <a:gd name="T43" fmla="*/ 3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8" h="171">
                  <a:moveTo>
                    <a:pt x="151" y="38"/>
                  </a:moveTo>
                  <a:cubicBezTo>
                    <a:pt x="162" y="10"/>
                    <a:pt x="180" y="0"/>
                    <a:pt x="206" y="2"/>
                  </a:cubicBezTo>
                  <a:cubicBezTo>
                    <a:pt x="228" y="3"/>
                    <a:pt x="250" y="2"/>
                    <a:pt x="272" y="2"/>
                  </a:cubicBezTo>
                  <a:cubicBezTo>
                    <a:pt x="297" y="3"/>
                    <a:pt x="316" y="21"/>
                    <a:pt x="317" y="46"/>
                  </a:cubicBezTo>
                  <a:cubicBezTo>
                    <a:pt x="318" y="82"/>
                    <a:pt x="317" y="117"/>
                    <a:pt x="317" y="152"/>
                  </a:cubicBezTo>
                  <a:cubicBezTo>
                    <a:pt x="318" y="162"/>
                    <a:pt x="314" y="164"/>
                    <a:pt x="305" y="164"/>
                  </a:cubicBezTo>
                  <a:cubicBezTo>
                    <a:pt x="266" y="166"/>
                    <a:pt x="265" y="166"/>
                    <a:pt x="266" y="127"/>
                  </a:cubicBezTo>
                  <a:cubicBezTo>
                    <a:pt x="266" y="108"/>
                    <a:pt x="260" y="103"/>
                    <a:pt x="242" y="104"/>
                  </a:cubicBezTo>
                  <a:cubicBezTo>
                    <a:pt x="227" y="106"/>
                    <a:pt x="212" y="105"/>
                    <a:pt x="196" y="104"/>
                  </a:cubicBezTo>
                  <a:cubicBezTo>
                    <a:pt x="186" y="104"/>
                    <a:pt x="181" y="107"/>
                    <a:pt x="183" y="118"/>
                  </a:cubicBezTo>
                  <a:cubicBezTo>
                    <a:pt x="183" y="122"/>
                    <a:pt x="183" y="127"/>
                    <a:pt x="183" y="132"/>
                  </a:cubicBezTo>
                  <a:cubicBezTo>
                    <a:pt x="183" y="165"/>
                    <a:pt x="174" y="171"/>
                    <a:pt x="141" y="164"/>
                  </a:cubicBezTo>
                  <a:cubicBezTo>
                    <a:pt x="131" y="162"/>
                    <a:pt x="134" y="157"/>
                    <a:pt x="133" y="151"/>
                  </a:cubicBezTo>
                  <a:cubicBezTo>
                    <a:pt x="131" y="137"/>
                    <a:pt x="140" y="118"/>
                    <a:pt x="128" y="110"/>
                  </a:cubicBezTo>
                  <a:cubicBezTo>
                    <a:pt x="118" y="104"/>
                    <a:pt x="101" y="109"/>
                    <a:pt x="87" y="109"/>
                  </a:cubicBezTo>
                  <a:cubicBezTo>
                    <a:pt x="51" y="109"/>
                    <a:pt x="50" y="109"/>
                    <a:pt x="52" y="144"/>
                  </a:cubicBezTo>
                  <a:cubicBezTo>
                    <a:pt x="52" y="161"/>
                    <a:pt x="47" y="166"/>
                    <a:pt x="31" y="164"/>
                  </a:cubicBezTo>
                  <a:cubicBezTo>
                    <a:pt x="18" y="163"/>
                    <a:pt x="0" y="171"/>
                    <a:pt x="2" y="145"/>
                  </a:cubicBezTo>
                  <a:cubicBezTo>
                    <a:pt x="5" y="116"/>
                    <a:pt x="3" y="88"/>
                    <a:pt x="3" y="59"/>
                  </a:cubicBezTo>
                  <a:cubicBezTo>
                    <a:pt x="4" y="27"/>
                    <a:pt x="19" y="13"/>
                    <a:pt x="50" y="13"/>
                  </a:cubicBezTo>
                  <a:cubicBezTo>
                    <a:pt x="63" y="12"/>
                    <a:pt x="77" y="13"/>
                    <a:pt x="90" y="13"/>
                  </a:cubicBezTo>
                  <a:cubicBezTo>
                    <a:pt x="114" y="12"/>
                    <a:pt x="138" y="9"/>
                    <a:pt x="151"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11" name="Freeform 7"/>
            <p:cNvSpPr>
              <a:spLocks/>
            </p:cNvSpPr>
            <p:nvPr/>
          </p:nvSpPr>
          <p:spPr bwMode="auto">
            <a:xfrm>
              <a:off x="160338" y="1597025"/>
              <a:ext cx="1195387" cy="392113"/>
            </a:xfrm>
            <a:custGeom>
              <a:avLst/>
              <a:gdLst>
                <a:gd name="T0" fmla="*/ 159 w 316"/>
                <a:gd name="T1" fmla="*/ 1 h 104"/>
                <a:gd name="T2" fmla="*/ 299 w 316"/>
                <a:gd name="T3" fmla="*/ 1 h 104"/>
                <a:gd name="T4" fmla="*/ 316 w 316"/>
                <a:gd name="T5" fmla="*/ 17 h 104"/>
                <a:gd name="T6" fmla="*/ 316 w 316"/>
                <a:gd name="T7" fmla="*/ 89 h 104"/>
                <a:gd name="T8" fmla="*/ 301 w 316"/>
                <a:gd name="T9" fmla="*/ 104 h 104"/>
                <a:gd name="T10" fmla="*/ 15 w 316"/>
                <a:gd name="T11" fmla="*/ 104 h 104"/>
                <a:gd name="T12" fmla="*/ 1 w 316"/>
                <a:gd name="T13" fmla="*/ 89 h 104"/>
                <a:gd name="T14" fmla="*/ 0 w 316"/>
                <a:gd name="T15" fmla="*/ 17 h 104"/>
                <a:gd name="T16" fmla="*/ 18 w 316"/>
                <a:gd name="T17" fmla="*/ 0 h 104"/>
                <a:gd name="T18" fmla="*/ 159 w 316"/>
                <a:gd name="T19" fmla="*/ 0 h 104"/>
                <a:gd name="T20" fmla="*/ 159 w 316"/>
                <a:gd name="T21"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04">
                  <a:moveTo>
                    <a:pt x="159" y="1"/>
                  </a:moveTo>
                  <a:cubicBezTo>
                    <a:pt x="206" y="1"/>
                    <a:pt x="252" y="1"/>
                    <a:pt x="299" y="1"/>
                  </a:cubicBezTo>
                  <a:cubicBezTo>
                    <a:pt x="312" y="0"/>
                    <a:pt x="316" y="4"/>
                    <a:pt x="316" y="17"/>
                  </a:cubicBezTo>
                  <a:cubicBezTo>
                    <a:pt x="315" y="41"/>
                    <a:pt x="315" y="65"/>
                    <a:pt x="316" y="89"/>
                  </a:cubicBezTo>
                  <a:cubicBezTo>
                    <a:pt x="316" y="101"/>
                    <a:pt x="312" y="104"/>
                    <a:pt x="301" y="104"/>
                  </a:cubicBezTo>
                  <a:cubicBezTo>
                    <a:pt x="205" y="104"/>
                    <a:pt x="110" y="103"/>
                    <a:pt x="15" y="104"/>
                  </a:cubicBezTo>
                  <a:cubicBezTo>
                    <a:pt x="3" y="104"/>
                    <a:pt x="0" y="99"/>
                    <a:pt x="1" y="89"/>
                  </a:cubicBezTo>
                  <a:cubicBezTo>
                    <a:pt x="1" y="65"/>
                    <a:pt x="2" y="41"/>
                    <a:pt x="0" y="17"/>
                  </a:cubicBezTo>
                  <a:cubicBezTo>
                    <a:pt x="0" y="3"/>
                    <a:pt x="5" y="0"/>
                    <a:pt x="18" y="0"/>
                  </a:cubicBezTo>
                  <a:cubicBezTo>
                    <a:pt x="65" y="1"/>
                    <a:pt x="112" y="0"/>
                    <a:pt x="159" y="0"/>
                  </a:cubicBezTo>
                  <a:cubicBezTo>
                    <a:pt x="159" y="1"/>
                    <a:pt x="159" y="1"/>
                    <a:pt x="15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12" name="Freeform 8"/>
            <p:cNvSpPr>
              <a:spLocks/>
            </p:cNvSpPr>
            <p:nvPr/>
          </p:nvSpPr>
          <p:spPr bwMode="auto">
            <a:xfrm>
              <a:off x="430213" y="133350"/>
              <a:ext cx="925512" cy="390525"/>
            </a:xfrm>
            <a:custGeom>
              <a:avLst/>
              <a:gdLst>
                <a:gd name="T0" fmla="*/ 121 w 245"/>
                <a:gd name="T1" fmla="*/ 103 h 104"/>
                <a:gd name="T2" fmla="*/ 18 w 245"/>
                <a:gd name="T3" fmla="*/ 103 h 104"/>
                <a:gd name="T4" fmla="*/ 1 w 245"/>
                <a:gd name="T5" fmla="*/ 86 h 104"/>
                <a:gd name="T6" fmla="*/ 1 w 245"/>
                <a:gd name="T7" fmla="*/ 12 h 104"/>
                <a:gd name="T8" fmla="*/ 13 w 245"/>
                <a:gd name="T9" fmla="*/ 0 h 104"/>
                <a:gd name="T10" fmla="*/ 233 w 245"/>
                <a:gd name="T11" fmla="*/ 0 h 104"/>
                <a:gd name="T12" fmla="*/ 245 w 245"/>
                <a:gd name="T13" fmla="*/ 11 h 104"/>
                <a:gd name="T14" fmla="*/ 245 w 245"/>
                <a:gd name="T15" fmla="*/ 89 h 104"/>
                <a:gd name="T16" fmla="*/ 229 w 245"/>
                <a:gd name="T17" fmla="*/ 103 h 104"/>
                <a:gd name="T18" fmla="*/ 121 w 245"/>
                <a:gd name="T19" fmla="*/ 103 h 104"/>
                <a:gd name="T20" fmla="*/ 121 w 245"/>
                <a:gd name="T21"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104">
                  <a:moveTo>
                    <a:pt x="121" y="103"/>
                  </a:moveTo>
                  <a:cubicBezTo>
                    <a:pt x="87" y="103"/>
                    <a:pt x="52" y="102"/>
                    <a:pt x="18" y="103"/>
                  </a:cubicBezTo>
                  <a:cubicBezTo>
                    <a:pt x="4" y="104"/>
                    <a:pt x="0" y="99"/>
                    <a:pt x="1" y="86"/>
                  </a:cubicBezTo>
                  <a:cubicBezTo>
                    <a:pt x="2" y="62"/>
                    <a:pt x="1" y="37"/>
                    <a:pt x="1" y="12"/>
                  </a:cubicBezTo>
                  <a:cubicBezTo>
                    <a:pt x="1" y="3"/>
                    <a:pt x="4" y="0"/>
                    <a:pt x="13" y="0"/>
                  </a:cubicBezTo>
                  <a:cubicBezTo>
                    <a:pt x="87" y="0"/>
                    <a:pt x="160" y="0"/>
                    <a:pt x="233" y="0"/>
                  </a:cubicBezTo>
                  <a:cubicBezTo>
                    <a:pt x="242" y="0"/>
                    <a:pt x="245" y="3"/>
                    <a:pt x="245" y="11"/>
                  </a:cubicBezTo>
                  <a:cubicBezTo>
                    <a:pt x="244" y="37"/>
                    <a:pt x="244" y="63"/>
                    <a:pt x="245" y="89"/>
                  </a:cubicBezTo>
                  <a:cubicBezTo>
                    <a:pt x="245" y="101"/>
                    <a:pt x="240" y="103"/>
                    <a:pt x="229" y="103"/>
                  </a:cubicBezTo>
                  <a:cubicBezTo>
                    <a:pt x="193" y="103"/>
                    <a:pt x="157" y="103"/>
                    <a:pt x="121" y="103"/>
                  </a:cubicBezTo>
                  <a:cubicBezTo>
                    <a:pt x="121" y="103"/>
                    <a:pt x="121" y="103"/>
                    <a:pt x="121"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13" name="Freeform 9"/>
            <p:cNvSpPr>
              <a:spLocks/>
            </p:cNvSpPr>
            <p:nvPr/>
          </p:nvSpPr>
          <p:spPr bwMode="auto">
            <a:xfrm>
              <a:off x="157163" y="-217488"/>
              <a:ext cx="219075" cy="1081088"/>
            </a:xfrm>
            <a:custGeom>
              <a:avLst/>
              <a:gdLst>
                <a:gd name="T0" fmla="*/ 58 w 58"/>
                <a:gd name="T1" fmla="*/ 145 h 287"/>
                <a:gd name="T2" fmla="*/ 58 w 58"/>
                <a:gd name="T3" fmla="*/ 268 h 287"/>
                <a:gd name="T4" fmla="*/ 42 w 58"/>
                <a:gd name="T5" fmla="*/ 286 h 287"/>
                <a:gd name="T6" fmla="*/ 1 w 58"/>
                <a:gd name="T7" fmla="*/ 246 h 287"/>
                <a:gd name="T8" fmla="*/ 1 w 58"/>
                <a:gd name="T9" fmla="*/ 18 h 287"/>
                <a:gd name="T10" fmla="*/ 19 w 58"/>
                <a:gd name="T11" fmla="*/ 1 h 287"/>
                <a:gd name="T12" fmla="*/ 58 w 58"/>
                <a:gd name="T13" fmla="*/ 39 h 287"/>
                <a:gd name="T14" fmla="*/ 58 w 58"/>
                <a:gd name="T15" fmla="*/ 145 h 287"/>
                <a:gd name="T16" fmla="*/ 58 w 58"/>
                <a:gd name="T1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87">
                  <a:moveTo>
                    <a:pt x="58" y="145"/>
                  </a:moveTo>
                  <a:cubicBezTo>
                    <a:pt x="58" y="186"/>
                    <a:pt x="57" y="227"/>
                    <a:pt x="58" y="268"/>
                  </a:cubicBezTo>
                  <a:cubicBezTo>
                    <a:pt x="58" y="280"/>
                    <a:pt x="56" y="286"/>
                    <a:pt x="42" y="286"/>
                  </a:cubicBezTo>
                  <a:cubicBezTo>
                    <a:pt x="1" y="286"/>
                    <a:pt x="1" y="287"/>
                    <a:pt x="1" y="246"/>
                  </a:cubicBezTo>
                  <a:cubicBezTo>
                    <a:pt x="1" y="170"/>
                    <a:pt x="1" y="94"/>
                    <a:pt x="1" y="18"/>
                  </a:cubicBezTo>
                  <a:cubicBezTo>
                    <a:pt x="0" y="4"/>
                    <a:pt x="5" y="0"/>
                    <a:pt x="19" y="1"/>
                  </a:cubicBezTo>
                  <a:cubicBezTo>
                    <a:pt x="58" y="1"/>
                    <a:pt x="58" y="1"/>
                    <a:pt x="58" y="39"/>
                  </a:cubicBezTo>
                  <a:cubicBezTo>
                    <a:pt x="58" y="74"/>
                    <a:pt x="58" y="109"/>
                    <a:pt x="58" y="145"/>
                  </a:cubicBezTo>
                  <a:cubicBezTo>
                    <a:pt x="58" y="145"/>
                    <a:pt x="58" y="145"/>
                    <a:pt x="58"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14" name="Freeform 10"/>
            <p:cNvSpPr>
              <a:spLocks/>
            </p:cNvSpPr>
            <p:nvPr/>
          </p:nvSpPr>
          <p:spPr bwMode="auto">
            <a:xfrm>
              <a:off x="160338" y="-1293813"/>
              <a:ext cx="212725" cy="554038"/>
            </a:xfrm>
            <a:custGeom>
              <a:avLst/>
              <a:gdLst>
                <a:gd name="T0" fmla="*/ 56 w 56"/>
                <a:gd name="T1" fmla="*/ 74 h 147"/>
                <a:gd name="T2" fmla="*/ 56 w 56"/>
                <a:gd name="T3" fmla="*/ 130 h 147"/>
                <a:gd name="T4" fmla="*/ 41 w 56"/>
                <a:gd name="T5" fmla="*/ 147 h 147"/>
                <a:gd name="T6" fmla="*/ 0 w 56"/>
                <a:gd name="T7" fmla="*/ 107 h 147"/>
                <a:gd name="T8" fmla="*/ 0 w 56"/>
                <a:gd name="T9" fmla="*/ 17 h 147"/>
                <a:gd name="T10" fmla="*/ 16 w 56"/>
                <a:gd name="T11" fmla="*/ 1 h 147"/>
                <a:gd name="T12" fmla="*/ 56 w 56"/>
                <a:gd name="T13" fmla="*/ 41 h 147"/>
                <a:gd name="T14" fmla="*/ 56 w 56"/>
                <a:gd name="T15" fmla="*/ 74 h 147"/>
                <a:gd name="T16" fmla="*/ 56 w 56"/>
                <a:gd name="T17" fmla="*/ 7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47">
                  <a:moveTo>
                    <a:pt x="56" y="74"/>
                  </a:moveTo>
                  <a:cubicBezTo>
                    <a:pt x="56" y="93"/>
                    <a:pt x="55" y="112"/>
                    <a:pt x="56" y="130"/>
                  </a:cubicBezTo>
                  <a:cubicBezTo>
                    <a:pt x="56" y="142"/>
                    <a:pt x="54" y="147"/>
                    <a:pt x="41" y="147"/>
                  </a:cubicBezTo>
                  <a:cubicBezTo>
                    <a:pt x="0" y="147"/>
                    <a:pt x="0" y="147"/>
                    <a:pt x="0" y="107"/>
                  </a:cubicBezTo>
                  <a:cubicBezTo>
                    <a:pt x="0" y="77"/>
                    <a:pt x="0" y="47"/>
                    <a:pt x="0" y="17"/>
                  </a:cubicBezTo>
                  <a:cubicBezTo>
                    <a:pt x="0" y="5"/>
                    <a:pt x="4" y="1"/>
                    <a:pt x="16" y="1"/>
                  </a:cubicBezTo>
                  <a:cubicBezTo>
                    <a:pt x="56" y="0"/>
                    <a:pt x="56" y="0"/>
                    <a:pt x="56" y="41"/>
                  </a:cubicBezTo>
                  <a:cubicBezTo>
                    <a:pt x="56" y="52"/>
                    <a:pt x="56" y="63"/>
                    <a:pt x="56" y="74"/>
                  </a:cubicBezTo>
                  <a:cubicBezTo>
                    <a:pt x="56" y="74"/>
                    <a:pt x="56" y="74"/>
                    <a:pt x="56"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15" name="Freeform 11"/>
            <p:cNvSpPr>
              <a:spLocks/>
            </p:cNvSpPr>
            <p:nvPr/>
          </p:nvSpPr>
          <p:spPr bwMode="auto">
            <a:xfrm>
              <a:off x="1141413" y="-838200"/>
              <a:ext cx="214312" cy="557213"/>
            </a:xfrm>
            <a:custGeom>
              <a:avLst/>
              <a:gdLst>
                <a:gd name="T0" fmla="*/ 1 w 57"/>
                <a:gd name="T1" fmla="*/ 71 h 148"/>
                <a:gd name="T2" fmla="*/ 1 w 57"/>
                <a:gd name="T3" fmla="*/ 17 h 148"/>
                <a:gd name="T4" fmla="*/ 16 w 57"/>
                <a:gd name="T5" fmla="*/ 1 h 148"/>
                <a:gd name="T6" fmla="*/ 57 w 57"/>
                <a:gd name="T7" fmla="*/ 41 h 148"/>
                <a:gd name="T8" fmla="*/ 57 w 57"/>
                <a:gd name="T9" fmla="*/ 131 h 148"/>
                <a:gd name="T10" fmla="*/ 41 w 57"/>
                <a:gd name="T11" fmla="*/ 147 h 148"/>
                <a:gd name="T12" fmla="*/ 1 w 57"/>
                <a:gd name="T13" fmla="*/ 107 h 148"/>
                <a:gd name="T14" fmla="*/ 1 w 57"/>
                <a:gd name="T15" fmla="*/ 71 h 148"/>
                <a:gd name="T16" fmla="*/ 1 w 57"/>
                <a:gd name="T17" fmla="*/ 7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48">
                  <a:moveTo>
                    <a:pt x="1" y="71"/>
                  </a:moveTo>
                  <a:cubicBezTo>
                    <a:pt x="1" y="53"/>
                    <a:pt x="2" y="35"/>
                    <a:pt x="1" y="17"/>
                  </a:cubicBezTo>
                  <a:cubicBezTo>
                    <a:pt x="0" y="6"/>
                    <a:pt x="3" y="1"/>
                    <a:pt x="16" y="1"/>
                  </a:cubicBezTo>
                  <a:cubicBezTo>
                    <a:pt x="57" y="1"/>
                    <a:pt x="57" y="0"/>
                    <a:pt x="57" y="41"/>
                  </a:cubicBezTo>
                  <a:cubicBezTo>
                    <a:pt x="57" y="71"/>
                    <a:pt x="56" y="101"/>
                    <a:pt x="57" y="131"/>
                  </a:cubicBezTo>
                  <a:cubicBezTo>
                    <a:pt x="57" y="144"/>
                    <a:pt x="53" y="147"/>
                    <a:pt x="41" y="147"/>
                  </a:cubicBezTo>
                  <a:cubicBezTo>
                    <a:pt x="1" y="147"/>
                    <a:pt x="1" y="148"/>
                    <a:pt x="1" y="107"/>
                  </a:cubicBezTo>
                  <a:cubicBezTo>
                    <a:pt x="1" y="95"/>
                    <a:pt x="1" y="83"/>
                    <a:pt x="1" y="71"/>
                  </a:cubicBezTo>
                  <a:cubicBezTo>
                    <a:pt x="1" y="71"/>
                    <a:pt x="1" y="71"/>
                    <a:pt x="1"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grpSp>
      <p:grpSp>
        <p:nvGrpSpPr>
          <p:cNvPr id="17" name="Grupo 16"/>
          <p:cNvGrpSpPr/>
          <p:nvPr/>
        </p:nvGrpSpPr>
        <p:grpSpPr>
          <a:xfrm rot="10800000">
            <a:off x="7500208" y="972514"/>
            <a:ext cx="1239837" cy="3282951"/>
            <a:chOff x="153988" y="-1293813"/>
            <a:chExt cx="1239837" cy="3282951"/>
          </a:xfrm>
          <a:solidFill>
            <a:schemeClr val="bg1"/>
          </a:solidFill>
        </p:grpSpPr>
        <p:sp>
          <p:nvSpPr>
            <p:cNvPr id="18" name="Freeform 5"/>
            <p:cNvSpPr>
              <a:spLocks/>
            </p:cNvSpPr>
            <p:nvPr/>
          </p:nvSpPr>
          <p:spPr bwMode="auto">
            <a:xfrm>
              <a:off x="160338" y="-1274763"/>
              <a:ext cx="1233487" cy="993775"/>
            </a:xfrm>
            <a:custGeom>
              <a:avLst/>
              <a:gdLst>
                <a:gd name="T0" fmla="*/ 259 w 326"/>
                <a:gd name="T1" fmla="*/ 104 h 264"/>
                <a:gd name="T2" fmla="*/ 205 w 326"/>
                <a:gd name="T3" fmla="*/ 106 h 264"/>
                <a:gd name="T4" fmla="*/ 188 w 326"/>
                <a:gd name="T5" fmla="*/ 159 h 264"/>
                <a:gd name="T6" fmla="*/ 170 w 326"/>
                <a:gd name="T7" fmla="*/ 226 h 264"/>
                <a:gd name="T8" fmla="*/ 120 w 326"/>
                <a:gd name="T9" fmla="*/ 263 h 264"/>
                <a:gd name="T10" fmla="*/ 52 w 326"/>
                <a:gd name="T11" fmla="*/ 263 h 264"/>
                <a:gd name="T12" fmla="*/ 1 w 326"/>
                <a:gd name="T13" fmla="*/ 212 h 264"/>
                <a:gd name="T14" fmla="*/ 1 w 326"/>
                <a:gd name="T15" fmla="*/ 174 h 264"/>
                <a:gd name="T16" fmla="*/ 17 w 326"/>
                <a:gd name="T17" fmla="*/ 159 h 264"/>
                <a:gd name="T18" fmla="*/ 93 w 326"/>
                <a:gd name="T19" fmla="*/ 159 h 264"/>
                <a:gd name="T20" fmla="*/ 111 w 326"/>
                <a:gd name="T21" fmla="*/ 145 h 264"/>
                <a:gd name="T22" fmla="*/ 133 w 326"/>
                <a:gd name="T23" fmla="*/ 50 h 264"/>
                <a:gd name="T24" fmla="*/ 200 w 326"/>
                <a:gd name="T25" fmla="*/ 0 h 264"/>
                <a:gd name="T26" fmla="*/ 262 w 326"/>
                <a:gd name="T27" fmla="*/ 0 h 264"/>
                <a:gd name="T28" fmla="*/ 316 w 326"/>
                <a:gd name="T29" fmla="*/ 46 h 264"/>
                <a:gd name="T30" fmla="*/ 269 w 326"/>
                <a:gd name="T31" fmla="*/ 103 h 264"/>
                <a:gd name="T32" fmla="*/ 259 w 326"/>
                <a:gd name="T33" fmla="*/ 103 h 264"/>
                <a:gd name="T34" fmla="*/ 259 w 326"/>
                <a:gd name="T35" fmla="*/ 10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6" h="264">
                  <a:moveTo>
                    <a:pt x="259" y="104"/>
                  </a:moveTo>
                  <a:cubicBezTo>
                    <a:pt x="241" y="104"/>
                    <a:pt x="216" y="97"/>
                    <a:pt x="205" y="106"/>
                  </a:cubicBezTo>
                  <a:cubicBezTo>
                    <a:pt x="193" y="116"/>
                    <a:pt x="193" y="141"/>
                    <a:pt x="188" y="159"/>
                  </a:cubicBezTo>
                  <a:cubicBezTo>
                    <a:pt x="182" y="182"/>
                    <a:pt x="177" y="204"/>
                    <a:pt x="170" y="226"/>
                  </a:cubicBezTo>
                  <a:cubicBezTo>
                    <a:pt x="162" y="252"/>
                    <a:pt x="146" y="263"/>
                    <a:pt x="120" y="263"/>
                  </a:cubicBezTo>
                  <a:cubicBezTo>
                    <a:pt x="97" y="264"/>
                    <a:pt x="75" y="264"/>
                    <a:pt x="52" y="263"/>
                  </a:cubicBezTo>
                  <a:cubicBezTo>
                    <a:pt x="20" y="263"/>
                    <a:pt x="2" y="244"/>
                    <a:pt x="1" y="212"/>
                  </a:cubicBezTo>
                  <a:cubicBezTo>
                    <a:pt x="1" y="199"/>
                    <a:pt x="2" y="187"/>
                    <a:pt x="1" y="174"/>
                  </a:cubicBezTo>
                  <a:cubicBezTo>
                    <a:pt x="0" y="161"/>
                    <a:pt x="5" y="158"/>
                    <a:pt x="17" y="159"/>
                  </a:cubicBezTo>
                  <a:cubicBezTo>
                    <a:pt x="43" y="159"/>
                    <a:pt x="68" y="158"/>
                    <a:pt x="93" y="159"/>
                  </a:cubicBezTo>
                  <a:cubicBezTo>
                    <a:pt x="104" y="159"/>
                    <a:pt x="109" y="156"/>
                    <a:pt x="111" y="145"/>
                  </a:cubicBezTo>
                  <a:cubicBezTo>
                    <a:pt x="118" y="114"/>
                    <a:pt x="125" y="82"/>
                    <a:pt x="133" y="50"/>
                  </a:cubicBezTo>
                  <a:cubicBezTo>
                    <a:pt x="144" y="10"/>
                    <a:pt x="158" y="0"/>
                    <a:pt x="200" y="0"/>
                  </a:cubicBezTo>
                  <a:cubicBezTo>
                    <a:pt x="221" y="0"/>
                    <a:pt x="241" y="0"/>
                    <a:pt x="262" y="0"/>
                  </a:cubicBezTo>
                  <a:cubicBezTo>
                    <a:pt x="290" y="0"/>
                    <a:pt x="311" y="18"/>
                    <a:pt x="316" y="46"/>
                  </a:cubicBezTo>
                  <a:cubicBezTo>
                    <a:pt x="326" y="100"/>
                    <a:pt x="323" y="103"/>
                    <a:pt x="269" y="103"/>
                  </a:cubicBezTo>
                  <a:cubicBezTo>
                    <a:pt x="266" y="103"/>
                    <a:pt x="263" y="103"/>
                    <a:pt x="259" y="103"/>
                  </a:cubicBezTo>
                  <a:cubicBezTo>
                    <a:pt x="259" y="103"/>
                    <a:pt x="259" y="104"/>
                    <a:pt x="259"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19" name="Freeform 6"/>
            <p:cNvSpPr>
              <a:spLocks/>
            </p:cNvSpPr>
            <p:nvPr/>
          </p:nvSpPr>
          <p:spPr bwMode="auto">
            <a:xfrm>
              <a:off x="153988" y="927100"/>
              <a:ext cx="1201737" cy="642938"/>
            </a:xfrm>
            <a:custGeom>
              <a:avLst/>
              <a:gdLst>
                <a:gd name="T0" fmla="*/ 151 w 318"/>
                <a:gd name="T1" fmla="*/ 38 h 171"/>
                <a:gd name="T2" fmla="*/ 206 w 318"/>
                <a:gd name="T3" fmla="*/ 2 h 171"/>
                <a:gd name="T4" fmla="*/ 272 w 318"/>
                <a:gd name="T5" fmla="*/ 2 h 171"/>
                <a:gd name="T6" fmla="*/ 317 w 318"/>
                <a:gd name="T7" fmla="*/ 46 h 171"/>
                <a:gd name="T8" fmla="*/ 317 w 318"/>
                <a:gd name="T9" fmla="*/ 152 h 171"/>
                <a:gd name="T10" fmla="*/ 305 w 318"/>
                <a:gd name="T11" fmla="*/ 164 h 171"/>
                <a:gd name="T12" fmla="*/ 266 w 318"/>
                <a:gd name="T13" fmla="*/ 127 h 171"/>
                <a:gd name="T14" fmla="*/ 242 w 318"/>
                <a:gd name="T15" fmla="*/ 104 h 171"/>
                <a:gd name="T16" fmla="*/ 196 w 318"/>
                <a:gd name="T17" fmla="*/ 104 h 171"/>
                <a:gd name="T18" fmla="*/ 183 w 318"/>
                <a:gd name="T19" fmla="*/ 118 h 171"/>
                <a:gd name="T20" fmla="*/ 183 w 318"/>
                <a:gd name="T21" fmla="*/ 132 h 171"/>
                <a:gd name="T22" fmla="*/ 141 w 318"/>
                <a:gd name="T23" fmla="*/ 164 h 171"/>
                <a:gd name="T24" fmla="*/ 133 w 318"/>
                <a:gd name="T25" fmla="*/ 151 h 171"/>
                <a:gd name="T26" fmla="*/ 128 w 318"/>
                <a:gd name="T27" fmla="*/ 110 h 171"/>
                <a:gd name="T28" fmla="*/ 87 w 318"/>
                <a:gd name="T29" fmla="*/ 109 h 171"/>
                <a:gd name="T30" fmla="*/ 52 w 318"/>
                <a:gd name="T31" fmla="*/ 144 h 171"/>
                <a:gd name="T32" fmla="*/ 31 w 318"/>
                <a:gd name="T33" fmla="*/ 164 h 171"/>
                <a:gd name="T34" fmla="*/ 2 w 318"/>
                <a:gd name="T35" fmla="*/ 145 h 171"/>
                <a:gd name="T36" fmla="*/ 3 w 318"/>
                <a:gd name="T37" fmla="*/ 59 h 171"/>
                <a:gd name="T38" fmla="*/ 50 w 318"/>
                <a:gd name="T39" fmla="*/ 13 h 171"/>
                <a:gd name="T40" fmla="*/ 90 w 318"/>
                <a:gd name="T41" fmla="*/ 13 h 171"/>
                <a:gd name="T42" fmla="*/ 151 w 318"/>
                <a:gd name="T43" fmla="*/ 3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8" h="171">
                  <a:moveTo>
                    <a:pt x="151" y="38"/>
                  </a:moveTo>
                  <a:cubicBezTo>
                    <a:pt x="162" y="10"/>
                    <a:pt x="180" y="0"/>
                    <a:pt x="206" y="2"/>
                  </a:cubicBezTo>
                  <a:cubicBezTo>
                    <a:pt x="228" y="3"/>
                    <a:pt x="250" y="2"/>
                    <a:pt x="272" y="2"/>
                  </a:cubicBezTo>
                  <a:cubicBezTo>
                    <a:pt x="297" y="3"/>
                    <a:pt x="316" y="21"/>
                    <a:pt x="317" y="46"/>
                  </a:cubicBezTo>
                  <a:cubicBezTo>
                    <a:pt x="318" y="82"/>
                    <a:pt x="317" y="117"/>
                    <a:pt x="317" y="152"/>
                  </a:cubicBezTo>
                  <a:cubicBezTo>
                    <a:pt x="318" y="162"/>
                    <a:pt x="314" y="164"/>
                    <a:pt x="305" y="164"/>
                  </a:cubicBezTo>
                  <a:cubicBezTo>
                    <a:pt x="266" y="166"/>
                    <a:pt x="265" y="166"/>
                    <a:pt x="266" y="127"/>
                  </a:cubicBezTo>
                  <a:cubicBezTo>
                    <a:pt x="266" y="108"/>
                    <a:pt x="260" y="103"/>
                    <a:pt x="242" y="104"/>
                  </a:cubicBezTo>
                  <a:cubicBezTo>
                    <a:pt x="227" y="106"/>
                    <a:pt x="212" y="105"/>
                    <a:pt x="196" y="104"/>
                  </a:cubicBezTo>
                  <a:cubicBezTo>
                    <a:pt x="186" y="104"/>
                    <a:pt x="181" y="107"/>
                    <a:pt x="183" y="118"/>
                  </a:cubicBezTo>
                  <a:cubicBezTo>
                    <a:pt x="183" y="122"/>
                    <a:pt x="183" y="127"/>
                    <a:pt x="183" y="132"/>
                  </a:cubicBezTo>
                  <a:cubicBezTo>
                    <a:pt x="183" y="165"/>
                    <a:pt x="174" y="171"/>
                    <a:pt x="141" y="164"/>
                  </a:cubicBezTo>
                  <a:cubicBezTo>
                    <a:pt x="131" y="162"/>
                    <a:pt x="134" y="157"/>
                    <a:pt x="133" y="151"/>
                  </a:cubicBezTo>
                  <a:cubicBezTo>
                    <a:pt x="131" y="137"/>
                    <a:pt x="140" y="118"/>
                    <a:pt x="128" y="110"/>
                  </a:cubicBezTo>
                  <a:cubicBezTo>
                    <a:pt x="118" y="104"/>
                    <a:pt x="101" y="109"/>
                    <a:pt x="87" y="109"/>
                  </a:cubicBezTo>
                  <a:cubicBezTo>
                    <a:pt x="51" y="109"/>
                    <a:pt x="50" y="109"/>
                    <a:pt x="52" y="144"/>
                  </a:cubicBezTo>
                  <a:cubicBezTo>
                    <a:pt x="52" y="161"/>
                    <a:pt x="47" y="166"/>
                    <a:pt x="31" y="164"/>
                  </a:cubicBezTo>
                  <a:cubicBezTo>
                    <a:pt x="18" y="163"/>
                    <a:pt x="0" y="171"/>
                    <a:pt x="2" y="145"/>
                  </a:cubicBezTo>
                  <a:cubicBezTo>
                    <a:pt x="5" y="116"/>
                    <a:pt x="3" y="88"/>
                    <a:pt x="3" y="59"/>
                  </a:cubicBezTo>
                  <a:cubicBezTo>
                    <a:pt x="4" y="27"/>
                    <a:pt x="19" y="13"/>
                    <a:pt x="50" y="13"/>
                  </a:cubicBezTo>
                  <a:cubicBezTo>
                    <a:pt x="63" y="12"/>
                    <a:pt x="77" y="13"/>
                    <a:pt x="90" y="13"/>
                  </a:cubicBezTo>
                  <a:cubicBezTo>
                    <a:pt x="114" y="12"/>
                    <a:pt x="138" y="9"/>
                    <a:pt x="151"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20" name="Freeform 7"/>
            <p:cNvSpPr>
              <a:spLocks/>
            </p:cNvSpPr>
            <p:nvPr/>
          </p:nvSpPr>
          <p:spPr bwMode="auto">
            <a:xfrm>
              <a:off x="160338" y="1597025"/>
              <a:ext cx="1195387" cy="392113"/>
            </a:xfrm>
            <a:custGeom>
              <a:avLst/>
              <a:gdLst>
                <a:gd name="T0" fmla="*/ 159 w 316"/>
                <a:gd name="T1" fmla="*/ 1 h 104"/>
                <a:gd name="T2" fmla="*/ 299 w 316"/>
                <a:gd name="T3" fmla="*/ 1 h 104"/>
                <a:gd name="T4" fmla="*/ 316 w 316"/>
                <a:gd name="T5" fmla="*/ 17 h 104"/>
                <a:gd name="T6" fmla="*/ 316 w 316"/>
                <a:gd name="T7" fmla="*/ 89 h 104"/>
                <a:gd name="T8" fmla="*/ 301 w 316"/>
                <a:gd name="T9" fmla="*/ 104 h 104"/>
                <a:gd name="T10" fmla="*/ 15 w 316"/>
                <a:gd name="T11" fmla="*/ 104 h 104"/>
                <a:gd name="T12" fmla="*/ 1 w 316"/>
                <a:gd name="T13" fmla="*/ 89 h 104"/>
                <a:gd name="T14" fmla="*/ 0 w 316"/>
                <a:gd name="T15" fmla="*/ 17 h 104"/>
                <a:gd name="T16" fmla="*/ 18 w 316"/>
                <a:gd name="T17" fmla="*/ 0 h 104"/>
                <a:gd name="T18" fmla="*/ 159 w 316"/>
                <a:gd name="T19" fmla="*/ 0 h 104"/>
                <a:gd name="T20" fmla="*/ 159 w 316"/>
                <a:gd name="T21"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04">
                  <a:moveTo>
                    <a:pt x="159" y="1"/>
                  </a:moveTo>
                  <a:cubicBezTo>
                    <a:pt x="206" y="1"/>
                    <a:pt x="252" y="1"/>
                    <a:pt x="299" y="1"/>
                  </a:cubicBezTo>
                  <a:cubicBezTo>
                    <a:pt x="312" y="0"/>
                    <a:pt x="316" y="4"/>
                    <a:pt x="316" y="17"/>
                  </a:cubicBezTo>
                  <a:cubicBezTo>
                    <a:pt x="315" y="41"/>
                    <a:pt x="315" y="65"/>
                    <a:pt x="316" y="89"/>
                  </a:cubicBezTo>
                  <a:cubicBezTo>
                    <a:pt x="316" y="101"/>
                    <a:pt x="312" y="104"/>
                    <a:pt x="301" y="104"/>
                  </a:cubicBezTo>
                  <a:cubicBezTo>
                    <a:pt x="205" y="104"/>
                    <a:pt x="110" y="103"/>
                    <a:pt x="15" y="104"/>
                  </a:cubicBezTo>
                  <a:cubicBezTo>
                    <a:pt x="3" y="104"/>
                    <a:pt x="0" y="99"/>
                    <a:pt x="1" y="89"/>
                  </a:cubicBezTo>
                  <a:cubicBezTo>
                    <a:pt x="1" y="65"/>
                    <a:pt x="2" y="41"/>
                    <a:pt x="0" y="17"/>
                  </a:cubicBezTo>
                  <a:cubicBezTo>
                    <a:pt x="0" y="3"/>
                    <a:pt x="5" y="0"/>
                    <a:pt x="18" y="0"/>
                  </a:cubicBezTo>
                  <a:cubicBezTo>
                    <a:pt x="65" y="1"/>
                    <a:pt x="112" y="0"/>
                    <a:pt x="159" y="0"/>
                  </a:cubicBezTo>
                  <a:cubicBezTo>
                    <a:pt x="159" y="1"/>
                    <a:pt x="159" y="1"/>
                    <a:pt x="15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21" name="Freeform 8"/>
            <p:cNvSpPr>
              <a:spLocks/>
            </p:cNvSpPr>
            <p:nvPr/>
          </p:nvSpPr>
          <p:spPr bwMode="auto">
            <a:xfrm>
              <a:off x="430213" y="133350"/>
              <a:ext cx="925512" cy="390525"/>
            </a:xfrm>
            <a:custGeom>
              <a:avLst/>
              <a:gdLst>
                <a:gd name="T0" fmla="*/ 121 w 245"/>
                <a:gd name="T1" fmla="*/ 103 h 104"/>
                <a:gd name="T2" fmla="*/ 18 w 245"/>
                <a:gd name="T3" fmla="*/ 103 h 104"/>
                <a:gd name="T4" fmla="*/ 1 w 245"/>
                <a:gd name="T5" fmla="*/ 86 h 104"/>
                <a:gd name="T6" fmla="*/ 1 w 245"/>
                <a:gd name="T7" fmla="*/ 12 h 104"/>
                <a:gd name="T8" fmla="*/ 13 w 245"/>
                <a:gd name="T9" fmla="*/ 0 h 104"/>
                <a:gd name="T10" fmla="*/ 233 w 245"/>
                <a:gd name="T11" fmla="*/ 0 h 104"/>
                <a:gd name="T12" fmla="*/ 245 w 245"/>
                <a:gd name="T13" fmla="*/ 11 h 104"/>
                <a:gd name="T14" fmla="*/ 245 w 245"/>
                <a:gd name="T15" fmla="*/ 89 h 104"/>
                <a:gd name="T16" fmla="*/ 229 w 245"/>
                <a:gd name="T17" fmla="*/ 103 h 104"/>
                <a:gd name="T18" fmla="*/ 121 w 245"/>
                <a:gd name="T19" fmla="*/ 103 h 104"/>
                <a:gd name="T20" fmla="*/ 121 w 245"/>
                <a:gd name="T21"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104">
                  <a:moveTo>
                    <a:pt x="121" y="103"/>
                  </a:moveTo>
                  <a:cubicBezTo>
                    <a:pt x="87" y="103"/>
                    <a:pt x="52" y="102"/>
                    <a:pt x="18" y="103"/>
                  </a:cubicBezTo>
                  <a:cubicBezTo>
                    <a:pt x="4" y="104"/>
                    <a:pt x="0" y="99"/>
                    <a:pt x="1" y="86"/>
                  </a:cubicBezTo>
                  <a:cubicBezTo>
                    <a:pt x="2" y="62"/>
                    <a:pt x="1" y="37"/>
                    <a:pt x="1" y="12"/>
                  </a:cubicBezTo>
                  <a:cubicBezTo>
                    <a:pt x="1" y="3"/>
                    <a:pt x="4" y="0"/>
                    <a:pt x="13" y="0"/>
                  </a:cubicBezTo>
                  <a:cubicBezTo>
                    <a:pt x="87" y="0"/>
                    <a:pt x="160" y="0"/>
                    <a:pt x="233" y="0"/>
                  </a:cubicBezTo>
                  <a:cubicBezTo>
                    <a:pt x="242" y="0"/>
                    <a:pt x="245" y="3"/>
                    <a:pt x="245" y="11"/>
                  </a:cubicBezTo>
                  <a:cubicBezTo>
                    <a:pt x="244" y="37"/>
                    <a:pt x="244" y="63"/>
                    <a:pt x="245" y="89"/>
                  </a:cubicBezTo>
                  <a:cubicBezTo>
                    <a:pt x="245" y="101"/>
                    <a:pt x="240" y="103"/>
                    <a:pt x="229" y="103"/>
                  </a:cubicBezTo>
                  <a:cubicBezTo>
                    <a:pt x="193" y="103"/>
                    <a:pt x="157" y="103"/>
                    <a:pt x="121" y="103"/>
                  </a:cubicBezTo>
                  <a:cubicBezTo>
                    <a:pt x="121" y="103"/>
                    <a:pt x="121" y="103"/>
                    <a:pt x="121"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22" name="Freeform 9"/>
            <p:cNvSpPr>
              <a:spLocks/>
            </p:cNvSpPr>
            <p:nvPr/>
          </p:nvSpPr>
          <p:spPr bwMode="auto">
            <a:xfrm>
              <a:off x="157163" y="-217488"/>
              <a:ext cx="219075" cy="1081088"/>
            </a:xfrm>
            <a:custGeom>
              <a:avLst/>
              <a:gdLst>
                <a:gd name="T0" fmla="*/ 58 w 58"/>
                <a:gd name="T1" fmla="*/ 145 h 287"/>
                <a:gd name="T2" fmla="*/ 58 w 58"/>
                <a:gd name="T3" fmla="*/ 268 h 287"/>
                <a:gd name="T4" fmla="*/ 42 w 58"/>
                <a:gd name="T5" fmla="*/ 286 h 287"/>
                <a:gd name="T6" fmla="*/ 1 w 58"/>
                <a:gd name="T7" fmla="*/ 246 h 287"/>
                <a:gd name="T8" fmla="*/ 1 w 58"/>
                <a:gd name="T9" fmla="*/ 18 h 287"/>
                <a:gd name="T10" fmla="*/ 19 w 58"/>
                <a:gd name="T11" fmla="*/ 1 h 287"/>
                <a:gd name="T12" fmla="*/ 58 w 58"/>
                <a:gd name="T13" fmla="*/ 39 h 287"/>
                <a:gd name="T14" fmla="*/ 58 w 58"/>
                <a:gd name="T15" fmla="*/ 145 h 287"/>
                <a:gd name="T16" fmla="*/ 58 w 58"/>
                <a:gd name="T1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87">
                  <a:moveTo>
                    <a:pt x="58" y="145"/>
                  </a:moveTo>
                  <a:cubicBezTo>
                    <a:pt x="58" y="186"/>
                    <a:pt x="57" y="227"/>
                    <a:pt x="58" y="268"/>
                  </a:cubicBezTo>
                  <a:cubicBezTo>
                    <a:pt x="58" y="280"/>
                    <a:pt x="56" y="286"/>
                    <a:pt x="42" y="286"/>
                  </a:cubicBezTo>
                  <a:cubicBezTo>
                    <a:pt x="1" y="286"/>
                    <a:pt x="1" y="287"/>
                    <a:pt x="1" y="246"/>
                  </a:cubicBezTo>
                  <a:cubicBezTo>
                    <a:pt x="1" y="170"/>
                    <a:pt x="1" y="94"/>
                    <a:pt x="1" y="18"/>
                  </a:cubicBezTo>
                  <a:cubicBezTo>
                    <a:pt x="0" y="4"/>
                    <a:pt x="5" y="0"/>
                    <a:pt x="19" y="1"/>
                  </a:cubicBezTo>
                  <a:cubicBezTo>
                    <a:pt x="58" y="1"/>
                    <a:pt x="58" y="1"/>
                    <a:pt x="58" y="39"/>
                  </a:cubicBezTo>
                  <a:cubicBezTo>
                    <a:pt x="58" y="74"/>
                    <a:pt x="58" y="109"/>
                    <a:pt x="58" y="145"/>
                  </a:cubicBezTo>
                  <a:cubicBezTo>
                    <a:pt x="58" y="145"/>
                    <a:pt x="58" y="145"/>
                    <a:pt x="58"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23" name="Freeform 10"/>
            <p:cNvSpPr>
              <a:spLocks/>
            </p:cNvSpPr>
            <p:nvPr/>
          </p:nvSpPr>
          <p:spPr bwMode="auto">
            <a:xfrm>
              <a:off x="160338" y="-1293813"/>
              <a:ext cx="212725" cy="554038"/>
            </a:xfrm>
            <a:custGeom>
              <a:avLst/>
              <a:gdLst>
                <a:gd name="T0" fmla="*/ 56 w 56"/>
                <a:gd name="T1" fmla="*/ 74 h 147"/>
                <a:gd name="T2" fmla="*/ 56 w 56"/>
                <a:gd name="T3" fmla="*/ 130 h 147"/>
                <a:gd name="T4" fmla="*/ 41 w 56"/>
                <a:gd name="T5" fmla="*/ 147 h 147"/>
                <a:gd name="T6" fmla="*/ 0 w 56"/>
                <a:gd name="T7" fmla="*/ 107 h 147"/>
                <a:gd name="T8" fmla="*/ 0 w 56"/>
                <a:gd name="T9" fmla="*/ 17 h 147"/>
                <a:gd name="T10" fmla="*/ 16 w 56"/>
                <a:gd name="T11" fmla="*/ 1 h 147"/>
                <a:gd name="T12" fmla="*/ 56 w 56"/>
                <a:gd name="T13" fmla="*/ 41 h 147"/>
                <a:gd name="T14" fmla="*/ 56 w 56"/>
                <a:gd name="T15" fmla="*/ 74 h 147"/>
                <a:gd name="T16" fmla="*/ 56 w 56"/>
                <a:gd name="T17" fmla="*/ 7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47">
                  <a:moveTo>
                    <a:pt x="56" y="74"/>
                  </a:moveTo>
                  <a:cubicBezTo>
                    <a:pt x="56" y="93"/>
                    <a:pt x="55" y="112"/>
                    <a:pt x="56" y="130"/>
                  </a:cubicBezTo>
                  <a:cubicBezTo>
                    <a:pt x="56" y="142"/>
                    <a:pt x="54" y="147"/>
                    <a:pt x="41" y="147"/>
                  </a:cubicBezTo>
                  <a:cubicBezTo>
                    <a:pt x="0" y="147"/>
                    <a:pt x="0" y="147"/>
                    <a:pt x="0" y="107"/>
                  </a:cubicBezTo>
                  <a:cubicBezTo>
                    <a:pt x="0" y="77"/>
                    <a:pt x="0" y="47"/>
                    <a:pt x="0" y="17"/>
                  </a:cubicBezTo>
                  <a:cubicBezTo>
                    <a:pt x="0" y="5"/>
                    <a:pt x="4" y="1"/>
                    <a:pt x="16" y="1"/>
                  </a:cubicBezTo>
                  <a:cubicBezTo>
                    <a:pt x="56" y="0"/>
                    <a:pt x="56" y="0"/>
                    <a:pt x="56" y="41"/>
                  </a:cubicBezTo>
                  <a:cubicBezTo>
                    <a:pt x="56" y="52"/>
                    <a:pt x="56" y="63"/>
                    <a:pt x="56" y="74"/>
                  </a:cubicBezTo>
                  <a:cubicBezTo>
                    <a:pt x="56" y="74"/>
                    <a:pt x="56" y="74"/>
                    <a:pt x="56"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24" name="Freeform 11"/>
            <p:cNvSpPr>
              <a:spLocks/>
            </p:cNvSpPr>
            <p:nvPr/>
          </p:nvSpPr>
          <p:spPr bwMode="auto">
            <a:xfrm>
              <a:off x="1141413" y="-838200"/>
              <a:ext cx="214312" cy="557213"/>
            </a:xfrm>
            <a:custGeom>
              <a:avLst/>
              <a:gdLst>
                <a:gd name="T0" fmla="*/ 1 w 57"/>
                <a:gd name="T1" fmla="*/ 71 h 148"/>
                <a:gd name="T2" fmla="*/ 1 w 57"/>
                <a:gd name="T3" fmla="*/ 17 h 148"/>
                <a:gd name="T4" fmla="*/ 16 w 57"/>
                <a:gd name="T5" fmla="*/ 1 h 148"/>
                <a:gd name="T6" fmla="*/ 57 w 57"/>
                <a:gd name="T7" fmla="*/ 41 h 148"/>
                <a:gd name="T8" fmla="*/ 57 w 57"/>
                <a:gd name="T9" fmla="*/ 131 h 148"/>
                <a:gd name="T10" fmla="*/ 41 w 57"/>
                <a:gd name="T11" fmla="*/ 147 h 148"/>
                <a:gd name="T12" fmla="*/ 1 w 57"/>
                <a:gd name="T13" fmla="*/ 107 h 148"/>
                <a:gd name="T14" fmla="*/ 1 w 57"/>
                <a:gd name="T15" fmla="*/ 71 h 148"/>
                <a:gd name="T16" fmla="*/ 1 w 57"/>
                <a:gd name="T17" fmla="*/ 7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48">
                  <a:moveTo>
                    <a:pt x="1" y="71"/>
                  </a:moveTo>
                  <a:cubicBezTo>
                    <a:pt x="1" y="53"/>
                    <a:pt x="2" y="35"/>
                    <a:pt x="1" y="17"/>
                  </a:cubicBezTo>
                  <a:cubicBezTo>
                    <a:pt x="0" y="6"/>
                    <a:pt x="3" y="1"/>
                    <a:pt x="16" y="1"/>
                  </a:cubicBezTo>
                  <a:cubicBezTo>
                    <a:pt x="57" y="1"/>
                    <a:pt x="57" y="0"/>
                    <a:pt x="57" y="41"/>
                  </a:cubicBezTo>
                  <a:cubicBezTo>
                    <a:pt x="57" y="71"/>
                    <a:pt x="56" y="101"/>
                    <a:pt x="57" y="131"/>
                  </a:cubicBezTo>
                  <a:cubicBezTo>
                    <a:pt x="57" y="144"/>
                    <a:pt x="53" y="147"/>
                    <a:pt x="41" y="147"/>
                  </a:cubicBezTo>
                  <a:cubicBezTo>
                    <a:pt x="1" y="147"/>
                    <a:pt x="1" y="148"/>
                    <a:pt x="1" y="107"/>
                  </a:cubicBezTo>
                  <a:cubicBezTo>
                    <a:pt x="1" y="95"/>
                    <a:pt x="1" y="83"/>
                    <a:pt x="1" y="71"/>
                  </a:cubicBezTo>
                  <a:cubicBezTo>
                    <a:pt x="1" y="71"/>
                    <a:pt x="1" y="71"/>
                    <a:pt x="1"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grpSp>
      <p:sp>
        <p:nvSpPr>
          <p:cNvPr id="26" name="TextBox 29">
            <a:extLst>
              <a:ext uri="{FF2B5EF4-FFF2-40B4-BE49-F238E27FC236}">
                <a16:creationId xmlns:a16="http://schemas.microsoft.com/office/drawing/2014/main" id="{24DA629D-8A30-47EB-A031-062CDBAD9F1E}"/>
              </a:ext>
            </a:extLst>
          </p:cNvPr>
          <p:cNvSpPr txBox="1"/>
          <p:nvPr/>
        </p:nvSpPr>
        <p:spPr>
          <a:xfrm>
            <a:off x="2812845" y="1364627"/>
            <a:ext cx="3483585" cy="646331"/>
          </a:xfrm>
          <a:prstGeom prst="rect">
            <a:avLst/>
          </a:prstGeom>
          <a:noFill/>
        </p:spPr>
        <p:txBody>
          <a:bodyPr wrap="square" rtlCol="0">
            <a:spAutoFit/>
          </a:bodyPr>
          <a:lstStyle/>
          <a:p>
            <a:pPr algn="ctr">
              <a:buClrTx/>
              <a:buFontTx/>
              <a:buNone/>
            </a:pPr>
            <a:r>
              <a:rPr lang="en-US" altLang="ko-KR" sz="1200" kern="1200" dirty="0">
                <a:solidFill>
                  <a:schemeClr val="bg1"/>
                </a:solidFill>
                <a:cs typeface="Arial" pitchFamily="34" charset="0"/>
              </a:rPr>
              <a:t>Get a modern PowerPoint  Presentation that is beautifully designed. </a:t>
            </a:r>
            <a:r>
              <a:rPr lang="en-US" altLang="ko-KR" sz="1200" kern="1200" dirty="0">
                <a:solidFill>
                  <a:schemeClr val="bg1"/>
                </a:solidFill>
                <a:ea typeface="FZShuTi" pitchFamily="2" charset="-122"/>
                <a:cs typeface="Arial" pitchFamily="34" charset="0"/>
              </a:rPr>
              <a:t>I hope and I believe that this Template will your Time.</a:t>
            </a:r>
            <a:endParaRPr lang="en-US" altLang="ko-KR" sz="1200" kern="1200" dirty="0">
              <a:solidFill>
                <a:schemeClr val="bg1"/>
              </a:solidFill>
              <a:cs typeface="Arial" pitchFamily="34" charset="0"/>
            </a:endParaRPr>
          </a:p>
        </p:txBody>
      </p:sp>
      <p:sp>
        <p:nvSpPr>
          <p:cNvPr id="27" name="TextBox 30">
            <a:extLst>
              <a:ext uri="{FF2B5EF4-FFF2-40B4-BE49-F238E27FC236}">
                <a16:creationId xmlns:a16="http://schemas.microsoft.com/office/drawing/2014/main" id="{08ACD826-063E-4704-9DA1-4DB9C57E6302}"/>
              </a:ext>
            </a:extLst>
          </p:cNvPr>
          <p:cNvSpPr txBox="1"/>
          <p:nvPr/>
        </p:nvSpPr>
        <p:spPr>
          <a:xfrm>
            <a:off x="2812844" y="833716"/>
            <a:ext cx="3483585" cy="507831"/>
          </a:xfrm>
          <a:prstGeom prst="rect">
            <a:avLst/>
          </a:prstGeom>
          <a:noFill/>
        </p:spPr>
        <p:txBody>
          <a:bodyPr wrap="square" lIns="108000" rIns="108000" rtlCol="0">
            <a:spAutoFit/>
          </a:bodyPr>
          <a:lstStyle/>
          <a:p>
            <a:pPr algn="ctr">
              <a:buClrTx/>
              <a:buFontTx/>
              <a:buNone/>
            </a:pPr>
            <a:r>
              <a:rPr lang="en-US" altLang="ko-KR" sz="2700" b="1" kern="1200" dirty="0">
                <a:solidFill>
                  <a:schemeClr val="bg1"/>
                </a:solidFill>
                <a:cs typeface="Arial" pitchFamily="34" charset="0"/>
              </a:rPr>
              <a:t>Contents</a:t>
            </a:r>
            <a:endParaRPr lang="ko-KR" altLang="en-US" sz="2700" b="1" kern="1200" dirty="0">
              <a:solidFill>
                <a:schemeClr val="bg1"/>
              </a:solidFill>
              <a:cs typeface="Arial" pitchFamily="34" charset="0"/>
            </a:endParaRPr>
          </a:p>
        </p:txBody>
      </p:sp>
      <p:pic>
        <p:nvPicPr>
          <p:cNvPr id="28" name="Imagen 27" descr="Imagen que contiene Texto&#10;&#10;Descripción generada automáticamente">
            <a:extLst>
              <a:ext uri="{FF2B5EF4-FFF2-40B4-BE49-F238E27FC236}">
                <a16:creationId xmlns:a16="http://schemas.microsoft.com/office/drawing/2014/main" id="{EB3471B1-E88E-449E-8363-0AE118D13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995" y="3472656"/>
            <a:ext cx="1072467" cy="10724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9" name="Imagen 28" descr="Imagen que contiene Dibujo de ingeniería&#10;&#10;Descripción generada automáticamente">
            <a:extLst>
              <a:ext uri="{FF2B5EF4-FFF2-40B4-BE49-F238E27FC236}">
                <a16:creationId xmlns:a16="http://schemas.microsoft.com/office/drawing/2014/main" id="{289091B1-11C7-4AAF-86A7-481C385F1EE9}"/>
              </a:ext>
            </a:extLst>
          </p:cNvPr>
          <p:cNvPicPr>
            <a:picLocks noChangeAspect="1"/>
          </p:cNvPicPr>
          <p:nvPr/>
        </p:nvPicPr>
        <p:blipFill rotWithShape="1">
          <a:blip r:embed="rId4">
            <a:extLst>
              <a:ext uri="{28A0092B-C50C-407E-A947-70E740481C1C}">
                <a14:useLocalDpi xmlns:a14="http://schemas.microsoft.com/office/drawing/2010/main" val="0"/>
              </a:ext>
            </a:extLst>
          </a:blip>
          <a:srcRect r="-54" b="-21"/>
          <a:stretch/>
        </p:blipFill>
        <p:spPr>
          <a:xfrm>
            <a:off x="6165823" y="3492639"/>
            <a:ext cx="1150972" cy="110634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59590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560 ideas de Fondos de pantalla BTS | fondo de pantalla bts, bts, fondos bts"/>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3046965" y="-260684"/>
            <a:ext cx="3080646" cy="540418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upo 19"/>
          <p:cNvGrpSpPr/>
          <p:nvPr/>
        </p:nvGrpSpPr>
        <p:grpSpPr>
          <a:xfrm>
            <a:off x="99153" y="-264532"/>
            <a:ext cx="9199084" cy="5659594"/>
            <a:chOff x="99153" y="-264532"/>
            <a:chExt cx="9199084" cy="5659594"/>
          </a:xfrm>
          <a:solidFill>
            <a:srgbClr val="000000"/>
          </a:solidFill>
        </p:grpSpPr>
        <p:sp>
          <p:nvSpPr>
            <p:cNvPr id="21" name="Forma libre: forma 15">
              <a:extLst>
                <a:ext uri="{FF2B5EF4-FFF2-40B4-BE49-F238E27FC236}">
                  <a16:creationId xmlns:a16="http://schemas.microsoft.com/office/drawing/2014/main" id="{27F262C9-190E-458A-927E-E3E8AD381121}"/>
                </a:ext>
              </a:extLst>
            </p:cNvPr>
            <p:cNvSpPr/>
            <p:nvPr/>
          </p:nvSpPr>
          <p:spPr>
            <a:xfrm rot="18000000">
              <a:off x="1421736" y="266071"/>
              <a:ext cx="1017289" cy="233815"/>
            </a:xfrm>
            <a:custGeom>
              <a:avLst/>
              <a:gdLst>
                <a:gd name="connsiteX0" fmla="*/ 1766068 w 2036280"/>
                <a:gd name="connsiteY0" fmla="*/ 0 h 468021"/>
                <a:gd name="connsiteX1" fmla="*/ 2036280 w 2036280"/>
                <a:gd name="connsiteY1" fmla="*/ 468021 h 468021"/>
                <a:gd name="connsiteX2" fmla="*/ 0 w 2036280"/>
                <a:gd name="connsiteY2" fmla="*/ 468021 h 468021"/>
                <a:gd name="connsiteX3" fmla="*/ 0 w 2036280"/>
                <a:gd name="connsiteY3" fmla="*/ 1 h 468021"/>
              </a:gdLst>
              <a:ahLst/>
              <a:cxnLst>
                <a:cxn ang="0">
                  <a:pos x="connsiteX0" y="connsiteY0"/>
                </a:cxn>
                <a:cxn ang="0">
                  <a:pos x="connsiteX1" y="connsiteY1"/>
                </a:cxn>
                <a:cxn ang="0">
                  <a:pos x="connsiteX2" y="connsiteY2"/>
                </a:cxn>
                <a:cxn ang="0">
                  <a:pos x="connsiteX3" y="connsiteY3"/>
                </a:cxn>
              </a:cxnLst>
              <a:rect l="l" t="t" r="r" b="b"/>
              <a:pathLst>
                <a:path w="2036280" h="468021">
                  <a:moveTo>
                    <a:pt x="1766068" y="0"/>
                  </a:moveTo>
                  <a:lnTo>
                    <a:pt x="2036280" y="468021"/>
                  </a:lnTo>
                  <a:lnTo>
                    <a:pt x="0" y="468021"/>
                  </a:lnTo>
                  <a:lnTo>
                    <a:pt x="0" y="1"/>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22" name="Forma libre: forma 16">
              <a:extLst>
                <a:ext uri="{FF2B5EF4-FFF2-40B4-BE49-F238E27FC236}">
                  <a16:creationId xmlns:a16="http://schemas.microsoft.com/office/drawing/2014/main" id="{DD3FBEA8-0F4B-4F63-A518-53D1D39DC4F2}"/>
                </a:ext>
              </a:extLst>
            </p:cNvPr>
            <p:cNvSpPr/>
            <p:nvPr/>
          </p:nvSpPr>
          <p:spPr>
            <a:xfrm rot="18000000">
              <a:off x="592736" y="57717"/>
              <a:ext cx="1345762" cy="701264"/>
            </a:xfrm>
            <a:custGeom>
              <a:avLst/>
              <a:gdLst>
                <a:gd name="connsiteX0" fmla="*/ 1883348 w 2693776"/>
                <a:gd name="connsiteY0" fmla="*/ 0 h 1403702"/>
                <a:gd name="connsiteX1" fmla="*/ 2693776 w 2693776"/>
                <a:gd name="connsiteY1" fmla="*/ 1403702 h 1403702"/>
                <a:gd name="connsiteX2" fmla="*/ 0 w 2693776"/>
                <a:gd name="connsiteY2" fmla="*/ 1403702 h 1403702"/>
                <a:gd name="connsiteX3" fmla="*/ 0 w 2693776"/>
                <a:gd name="connsiteY3" fmla="*/ 0 h 1403702"/>
              </a:gdLst>
              <a:ahLst/>
              <a:cxnLst>
                <a:cxn ang="0">
                  <a:pos x="connsiteX0" y="connsiteY0"/>
                </a:cxn>
                <a:cxn ang="0">
                  <a:pos x="connsiteX1" y="connsiteY1"/>
                </a:cxn>
                <a:cxn ang="0">
                  <a:pos x="connsiteX2" y="connsiteY2"/>
                </a:cxn>
                <a:cxn ang="0">
                  <a:pos x="connsiteX3" y="connsiteY3"/>
                </a:cxn>
              </a:cxnLst>
              <a:rect l="l" t="t" r="r" b="b"/>
              <a:pathLst>
                <a:path w="2693776" h="1403702">
                  <a:moveTo>
                    <a:pt x="1883348" y="0"/>
                  </a:moveTo>
                  <a:lnTo>
                    <a:pt x="2693776" y="1403702"/>
                  </a:lnTo>
                  <a:lnTo>
                    <a:pt x="0" y="1403702"/>
                  </a:lnTo>
                  <a:lnTo>
                    <a:pt x="0"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3" name="Forma libre: forma 17">
              <a:extLst>
                <a:ext uri="{FF2B5EF4-FFF2-40B4-BE49-F238E27FC236}">
                  <a16:creationId xmlns:a16="http://schemas.microsoft.com/office/drawing/2014/main" id="{A8C031EC-EBDD-432A-89B6-29194131EAB7}"/>
                </a:ext>
              </a:extLst>
            </p:cNvPr>
            <p:cNvSpPr/>
            <p:nvPr/>
          </p:nvSpPr>
          <p:spPr>
            <a:xfrm rot="18000000">
              <a:off x="551241" y="153790"/>
              <a:ext cx="539934" cy="107922"/>
            </a:xfrm>
            <a:custGeom>
              <a:avLst/>
              <a:gdLst>
                <a:gd name="connsiteX0" fmla="*/ 956050 w 1080772"/>
                <a:gd name="connsiteY0" fmla="*/ 0 h 216024"/>
                <a:gd name="connsiteX1" fmla="*/ 1080772 w 1080772"/>
                <a:gd name="connsiteY1" fmla="*/ 216023 h 216024"/>
                <a:gd name="connsiteX2" fmla="*/ 0 w 1080772"/>
                <a:gd name="connsiteY2" fmla="*/ 216024 h 216024"/>
                <a:gd name="connsiteX3" fmla="*/ 0 w 1080772"/>
                <a:gd name="connsiteY3" fmla="*/ 0 h 216024"/>
              </a:gdLst>
              <a:ahLst/>
              <a:cxnLst>
                <a:cxn ang="0">
                  <a:pos x="connsiteX0" y="connsiteY0"/>
                </a:cxn>
                <a:cxn ang="0">
                  <a:pos x="connsiteX1" y="connsiteY1"/>
                </a:cxn>
                <a:cxn ang="0">
                  <a:pos x="connsiteX2" y="connsiteY2"/>
                </a:cxn>
                <a:cxn ang="0">
                  <a:pos x="connsiteX3" y="connsiteY3"/>
                </a:cxn>
              </a:cxnLst>
              <a:rect l="l" t="t" r="r" b="b"/>
              <a:pathLst>
                <a:path w="1080772" h="216024">
                  <a:moveTo>
                    <a:pt x="956050" y="0"/>
                  </a:moveTo>
                  <a:lnTo>
                    <a:pt x="1080772" y="216023"/>
                  </a:lnTo>
                  <a:lnTo>
                    <a:pt x="0" y="216024"/>
                  </a:lnTo>
                  <a:lnTo>
                    <a:pt x="0"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4" name="Forma libre: forma 18">
              <a:extLst>
                <a:ext uri="{FF2B5EF4-FFF2-40B4-BE49-F238E27FC236}">
                  <a16:creationId xmlns:a16="http://schemas.microsoft.com/office/drawing/2014/main" id="{FFF67AEF-6DAE-437A-B402-8C8570199DB5}"/>
                </a:ext>
              </a:extLst>
            </p:cNvPr>
            <p:cNvSpPr/>
            <p:nvPr/>
          </p:nvSpPr>
          <p:spPr>
            <a:xfrm rot="18000000">
              <a:off x="-518699" y="438248"/>
              <a:ext cx="1544109" cy="308405"/>
            </a:xfrm>
            <a:custGeom>
              <a:avLst/>
              <a:gdLst>
                <a:gd name="connsiteX0" fmla="*/ 2734389 w 3090802"/>
                <a:gd name="connsiteY0" fmla="*/ 0 h 617325"/>
                <a:gd name="connsiteX1" fmla="*/ 3090802 w 3090802"/>
                <a:gd name="connsiteY1" fmla="*/ 617324 h 617325"/>
                <a:gd name="connsiteX2" fmla="*/ 0 w 3090802"/>
                <a:gd name="connsiteY2" fmla="*/ 617325 h 617325"/>
                <a:gd name="connsiteX3" fmla="*/ 1069238 w 3090802"/>
                <a:gd name="connsiteY3" fmla="*/ 0 h 617325"/>
              </a:gdLst>
              <a:ahLst/>
              <a:cxnLst>
                <a:cxn ang="0">
                  <a:pos x="connsiteX0" y="connsiteY0"/>
                </a:cxn>
                <a:cxn ang="0">
                  <a:pos x="connsiteX1" y="connsiteY1"/>
                </a:cxn>
                <a:cxn ang="0">
                  <a:pos x="connsiteX2" y="connsiteY2"/>
                </a:cxn>
                <a:cxn ang="0">
                  <a:pos x="connsiteX3" y="connsiteY3"/>
                </a:cxn>
              </a:cxnLst>
              <a:rect l="l" t="t" r="r" b="b"/>
              <a:pathLst>
                <a:path w="3090802" h="617325">
                  <a:moveTo>
                    <a:pt x="2734389" y="0"/>
                  </a:moveTo>
                  <a:lnTo>
                    <a:pt x="3090802" y="617324"/>
                  </a:lnTo>
                  <a:lnTo>
                    <a:pt x="0" y="617325"/>
                  </a:lnTo>
                  <a:lnTo>
                    <a:pt x="1069238"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5" name="Forma libre: forma 21">
              <a:extLst>
                <a:ext uri="{FF2B5EF4-FFF2-40B4-BE49-F238E27FC236}">
                  <a16:creationId xmlns:a16="http://schemas.microsoft.com/office/drawing/2014/main" id="{AA430782-6772-40A5-BA80-07C77FE8AD08}"/>
                </a:ext>
              </a:extLst>
            </p:cNvPr>
            <p:cNvSpPr/>
            <p:nvPr/>
          </p:nvSpPr>
          <p:spPr>
            <a:xfrm rot="18000000">
              <a:off x="8644018" y="4661599"/>
              <a:ext cx="913068" cy="395370"/>
            </a:xfrm>
            <a:custGeom>
              <a:avLst/>
              <a:gdLst>
                <a:gd name="connsiteX0" fmla="*/ 1827663 w 1827663"/>
                <a:gd name="connsiteY0" fmla="*/ 1 h 791402"/>
                <a:gd name="connsiteX1" fmla="*/ 456916 w 1827663"/>
                <a:gd name="connsiteY1" fmla="*/ 791402 h 791402"/>
                <a:gd name="connsiteX2" fmla="*/ 0 w 1827663"/>
                <a:gd name="connsiteY2" fmla="*/ 0 h 791402"/>
              </a:gdLst>
              <a:ahLst/>
              <a:cxnLst>
                <a:cxn ang="0">
                  <a:pos x="connsiteX0" y="connsiteY0"/>
                </a:cxn>
                <a:cxn ang="0">
                  <a:pos x="connsiteX1" y="connsiteY1"/>
                </a:cxn>
                <a:cxn ang="0">
                  <a:pos x="connsiteX2" y="connsiteY2"/>
                </a:cxn>
              </a:cxnLst>
              <a:rect l="l" t="t" r="r" b="b"/>
              <a:pathLst>
                <a:path w="1827663" h="791402">
                  <a:moveTo>
                    <a:pt x="1827663" y="1"/>
                  </a:moveTo>
                  <a:lnTo>
                    <a:pt x="456916" y="791402"/>
                  </a:lnTo>
                  <a:lnTo>
                    <a:pt x="0"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6" name="Forma libre: forma 22">
              <a:extLst>
                <a:ext uri="{FF2B5EF4-FFF2-40B4-BE49-F238E27FC236}">
                  <a16:creationId xmlns:a16="http://schemas.microsoft.com/office/drawing/2014/main" id="{E812F9F7-8DA4-4AD6-8360-0357C0234AA7}"/>
                </a:ext>
              </a:extLst>
            </p:cNvPr>
            <p:cNvSpPr/>
            <p:nvPr/>
          </p:nvSpPr>
          <p:spPr>
            <a:xfrm rot="18000000">
              <a:off x="8045202" y="4459597"/>
              <a:ext cx="1545530" cy="107922"/>
            </a:xfrm>
            <a:custGeom>
              <a:avLst/>
              <a:gdLst>
                <a:gd name="connsiteX0" fmla="*/ 3093646 w 3093646"/>
                <a:gd name="connsiteY0" fmla="*/ 0 h 216024"/>
                <a:gd name="connsiteX1" fmla="*/ 2719481 w 3093646"/>
                <a:gd name="connsiteY1" fmla="*/ 216024 h 216024"/>
                <a:gd name="connsiteX2" fmla="*/ 124722 w 3093646"/>
                <a:gd name="connsiteY2" fmla="*/ 216024 h 216024"/>
                <a:gd name="connsiteX3" fmla="*/ 0 w 3093646"/>
                <a:gd name="connsiteY3" fmla="*/ 0 h 216024"/>
              </a:gdLst>
              <a:ahLst/>
              <a:cxnLst>
                <a:cxn ang="0">
                  <a:pos x="connsiteX0" y="connsiteY0"/>
                </a:cxn>
                <a:cxn ang="0">
                  <a:pos x="connsiteX1" y="connsiteY1"/>
                </a:cxn>
                <a:cxn ang="0">
                  <a:pos x="connsiteX2" y="connsiteY2"/>
                </a:cxn>
                <a:cxn ang="0">
                  <a:pos x="connsiteX3" y="connsiteY3"/>
                </a:cxn>
              </a:cxnLst>
              <a:rect l="l" t="t" r="r" b="b"/>
              <a:pathLst>
                <a:path w="3093646" h="216024">
                  <a:moveTo>
                    <a:pt x="3093646" y="0"/>
                  </a:moveTo>
                  <a:lnTo>
                    <a:pt x="2719481" y="216024"/>
                  </a:lnTo>
                  <a:lnTo>
                    <a:pt x="124722" y="216024"/>
                  </a:lnTo>
                  <a:lnTo>
                    <a:pt x="0"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7" name="Forma libre: forma 23">
              <a:extLst>
                <a:ext uri="{FF2B5EF4-FFF2-40B4-BE49-F238E27FC236}">
                  <a16:creationId xmlns:a16="http://schemas.microsoft.com/office/drawing/2014/main" id="{45C15CBF-AE76-4837-ADA0-190C7F9BC0E6}"/>
                </a:ext>
              </a:extLst>
            </p:cNvPr>
            <p:cNvSpPr/>
            <p:nvPr/>
          </p:nvSpPr>
          <p:spPr>
            <a:xfrm rot="18000000">
              <a:off x="7475718" y="4030563"/>
              <a:ext cx="2420592" cy="308405"/>
            </a:xfrm>
            <a:custGeom>
              <a:avLst/>
              <a:gdLst>
                <a:gd name="connsiteX0" fmla="*/ 4845233 w 4845233"/>
                <a:gd name="connsiteY0" fmla="*/ 0 h 617325"/>
                <a:gd name="connsiteX1" fmla="*/ 3775995 w 4845233"/>
                <a:gd name="connsiteY1" fmla="*/ 617325 h 617325"/>
                <a:gd name="connsiteX2" fmla="*/ 356413 w 4845233"/>
                <a:gd name="connsiteY2" fmla="*/ 617325 h 617325"/>
                <a:gd name="connsiteX3" fmla="*/ 0 w 4845233"/>
                <a:gd name="connsiteY3" fmla="*/ 0 h 617325"/>
              </a:gdLst>
              <a:ahLst/>
              <a:cxnLst>
                <a:cxn ang="0">
                  <a:pos x="connsiteX0" y="connsiteY0"/>
                </a:cxn>
                <a:cxn ang="0">
                  <a:pos x="connsiteX1" y="connsiteY1"/>
                </a:cxn>
                <a:cxn ang="0">
                  <a:pos x="connsiteX2" y="connsiteY2"/>
                </a:cxn>
                <a:cxn ang="0">
                  <a:pos x="connsiteX3" y="connsiteY3"/>
                </a:cxn>
              </a:cxnLst>
              <a:rect l="l" t="t" r="r" b="b"/>
              <a:pathLst>
                <a:path w="4845233" h="617325">
                  <a:moveTo>
                    <a:pt x="4845233" y="0"/>
                  </a:moveTo>
                  <a:lnTo>
                    <a:pt x="3775995" y="617325"/>
                  </a:lnTo>
                  <a:lnTo>
                    <a:pt x="356413" y="617325"/>
                  </a:lnTo>
                  <a:lnTo>
                    <a:pt x="0"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sp>
        <p:nvSpPr>
          <p:cNvPr id="2" name="Text Placeholder 1">
            <a:extLst>
              <a:ext uri="{FF2B5EF4-FFF2-40B4-BE49-F238E27FC236}">
                <a16:creationId xmlns:a16="http://schemas.microsoft.com/office/drawing/2014/main" id="{206381AD-4C2B-4745-99B1-0BBCE6131A71}"/>
              </a:ext>
            </a:extLst>
          </p:cNvPr>
          <p:cNvSpPr>
            <a:spLocks noGrp="1"/>
          </p:cNvSpPr>
          <p:nvPr>
            <p:ph type="subTitle" idx="1"/>
          </p:nvPr>
        </p:nvSpPr>
        <p:spPr>
          <a:xfrm>
            <a:off x="156267" y="1746303"/>
            <a:ext cx="3535200" cy="978300"/>
          </a:xfrm>
          <a:prstGeom prst="rect">
            <a:avLst/>
          </a:prstGeom>
        </p:spPr>
        <p:txBody>
          <a:bodyPr/>
          <a:lstStyle/>
          <a:p>
            <a:r>
              <a:rPr lang="en-US" sz="2800" b="1" dirty="0">
                <a:solidFill>
                  <a:srgbClr val="6E4CC2"/>
                </a:solidFill>
              </a:rPr>
              <a:t>Infographic Style</a:t>
            </a:r>
          </a:p>
        </p:txBody>
      </p:sp>
      <p:grpSp>
        <p:nvGrpSpPr>
          <p:cNvPr id="3" name="Group 2">
            <a:extLst>
              <a:ext uri="{FF2B5EF4-FFF2-40B4-BE49-F238E27FC236}">
                <a16:creationId xmlns:a16="http://schemas.microsoft.com/office/drawing/2014/main" id="{8AE113E9-8B7B-4E99-BA7F-558DEDA315DF}"/>
              </a:ext>
            </a:extLst>
          </p:cNvPr>
          <p:cNvGrpSpPr/>
          <p:nvPr/>
        </p:nvGrpSpPr>
        <p:grpSpPr>
          <a:xfrm>
            <a:off x="6304070" y="2472142"/>
            <a:ext cx="2511000" cy="828890"/>
            <a:chOff x="5076057" y="1240057"/>
            <a:chExt cx="2137127" cy="477916"/>
          </a:xfrm>
        </p:grpSpPr>
        <p:sp>
          <p:nvSpPr>
            <p:cNvPr id="4" name="TextBox 3">
              <a:extLst>
                <a:ext uri="{FF2B5EF4-FFF2-40B4-BE49-F238E27FC236}">
                  <a16:creationId xmlns:a16="http://schemas.microsoft.com/office/drawing/2014/main" id="{66925377-93CC-40B1-920D-AF9A5DBE614B}"/>
                </a:ext>
              </a:extLst>
            </p:cNvPr>
            <p:cNvSpPr txBox="1"/>
            <p:nvPr/>
          </p:nvSpPr>
          <p:spPr>
            <a:xfrm>
              <a:off x="5076057" y="1240057"/>
              <a:ext cx="2137127" cy="133092"/>
            </a:xfrm>
            <a:prstGeom prst="rect">
              <a:avLst/>
            </a:prstGeom>
            <a:noFill/>
          </p:spPr>
          <p:txBody>
            <a:bodyPr wrap="square" lIns="67500" rIns="81000" rtlCol="0">
              <a:spAutoFit/>
            </a:bodyPr>
            <a:lstStyle/>
            <a:p>
              <a:r>
                <a:rPr lang="en-US" altLang="ko-KR" sz="900" b="1" dirty="0">
                  <a:solidFill>
                    <a:schemeClr val="tx1">
                      <a:lumMod val="75000"/>
                      <a:lumOff val="25000"/>
                    </a:schemeClr>
                  </a:solidFill>
                  <a:cs typeface="Arial" pitchFamily="34" charset="0"/>
                </a:rPr>
                <a:t>Contents Here</a:t>
              </a:r>
              <a:endParaRPr lang="ko-KR" altLang="en-US" sz="9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F2E3089D-EA2E-403C-B235-4CF26D7D55D5}"/>
                </a:ext>
              </a:extLst>
            </p:cNvPr>
            <p:cNvSpPr txBox="1"/>
            <p:nvPr/>
          </p:nvSpPr>
          <p:spPr>
            <a:xfrm>
              <a:off x="5076059" y="1345316"/>
              <a:ext cx="2137125" cy="372657"/>
            </a:xfrm>
            <a:prstGeom prst="rect">
              <a:avLst/>
            </a:prstGeom>
            <a:noFill/>
          </p:spPr>
          <p:txBody>
            <a:bodyPr wrap="square" lIns="54000" rIns="81000" rtlCol="0">
              <a:spAutoFit/>
            </a:bodyPr>
            <a:lstStyle/>
            <a:p>
              <a:r>
                <a:rPr lang="en-US" altLang="ko-KR" sz="9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6" name="Group 5">
            <a:extLst>
              <a:ext uri="{FF2B5EF4-FFF2-40B4-BE49-F238E27FC236}">
                <a16:creationId xmlns:a16="http://schemas.microsoft.com/office/drawing/2014/main" id="{836E6BB9-5E13-4FCF-975C-49FF63029D2F}"/>
              </a:ext>
            </a:extLst>
          </p:cNvPr>
          <p:cNvGrpSpPr/>
          <p:nvPr/>
        </p:nvGrpSpPr>
        <p:grpSpPr>
          <a:xfrm>
            <a:off x="6363101" y="3682078"/>
            <a:ext cx="2511000" cy="828890"/>
            <a:chOff x="5076057" y="1240057"/>
            <a:chExt cx="2137127" cy="477916"/>
          </a:xfrm>
        </p:grpSpPr>
        <p:sp>
          <p:nvSpPr>
            <p:cNvPr id="7" name="TextBox 6">
              <a:extLst>
                <a:ext uri="{FF2B5EF4-FFF2-40B4-BE49-F238E27FC236}">
                  <a16:creationId xmlns:a16="http://schemas.microsoft.com/office/drawing/2014/main" id="{327E59A2-C3BF-45F0-853A-31987386EBB3}"/>
                </a:ext>
              </a:extLst>
            </p:cNvPr>
            <p:cNvSpPr txBox="1"/>
            <p:nvPr/>
          </p:nvSpPr>
          <p:spPr>
            <a:xfrm>
              <a:off x="5076057" y="1240057"/>
              <a:ext cx="2137127" cy="133092"/>
            </a:xfrm>
            <a:prstGeom prst="rect">
              <a:avLst/>
            </a:prstGeom>
            <a:noFill/>
          </p:spPr>
          <p:txBody>
            <a:bodyPr wrap="square" lIns="67500" rIns="81000" rtlCol="0">
              <a:spAutoFit/>
            </a:bodyPr>
            <a:lstStyle/>
            <a:p>
              <a:r>
                <a:rPr lang="en-US" altLang="ko-KR" sz="900" b="1" dirty="0">
                  <a:solidFill>
                    <a:schemeClr val="tx1">
                      <a:lumMod val="75000"/>
                      <a:lumOff val="25000"/>
                    </a:schemeClr>
                  </a:solidFill>
                  <a:cs typeface="Arial" pitchFamily="34" charset="0"/>
                </a:rPr>
                <a:t>Contents Here</a:t>
              </a:r>
              <a:endParaRPr lang="ko-KR" altLang="en-US" sz="900" b="1"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392B8976-1071-4A62-9B85-EB5F400FE571}"/>
                </a:ext>
              </a:extLst>
            </p:cNvPr>
            <p:cNvSpPr txBox="1"/>
            <p:nvPr/>
          </p:nvSpPr>
          <p:spPr>
            <a:xfrm>
              <a:off x="5076059" y="1345316"/>
              <a:ext cx="2137125" cy="372657"/>
            </a:xfrm>
            <a:prstGeom prst="rect">
              <a:avLst/>
            </a:prstGeom>
            <a:noFill/>
          </p:spPr>
          <p:txBody>
            <a:bodyPr wrap="square" lIns="54000" rIns="81000" rtlCol="0">
              <a:spAutoFit/>
            </a:bodyPr>
            <a:lstStyle/>
            <a:p>
              <a:r>
                <a:rPr lang="en-US" altLang="ko-KR" sz="9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9" name="Group 8">
            <a:extLst>
              <a:ext uri="{FF2B5EF4-FFF2-40B4-BE49-F238E27FC236}">
                <a16:creationId xmlns:a16="http://schemas.microsoft.com/office/drawing/2014/main" id="{B5BD4201-F9F3-4B3D-879B-811FD91BB449}"/>
              </a:ext>
            </a:extLst>
          </p:cNvPr>
          <p:cNvGrpSpPr/>
          <p:nvPr/>
        </p:nvGrpSpPr>
        <p:grpSpPr>
          <a:xfrm>
            <a:off x="298148" y="3682078"/>
            <a:ext cx="2511000" cy="828890"/>
            <a:chOff x="5076057" y="1240057"/>
            <a:chExt cx="2137127" cy="477916"/>
          </a:xfrm>
        </p:grpSpPr>
        <p:sp>
          <p:nvSpPr>
            <p:cNvPr id="10" name="TextBox 9">
              <a:extLst>
                <a:ext uri="{FF2B5EF4-FFF2-40B4-BE49-F238E27FC236}">
                  <a16:creationId xmlns:a16="http://schemas.microsoft.com/office/drawing/2014/main" id="{475D6E25-8925-4D8E-9619-6F232FA855F4}"/>
                </a:ext>
              </a:extLst>
            </p:cNvPr>
            <p:cNvSpPr txBox="1"/>
            <p:nvPr/>
          </p:nvSpPr>
          <p:spPr>
            <a:xfrm>
              <a:off x="5076057" y="1240057"/>
              <a:ext cx="2137127" cy="133092"/>
            </a:xfrm>
            <a:prstGeom prst="rect">
              <a:avLst/>
            </a:prstGeom>
            <a:noFill/>
          </p:spPr>
          <p:txBody>
            <a:bodyPr wrap="square" lIns="67500" rIns="81000" rtlCol="0">
              <a:spAutoFit/>
            </a:bodyPr>
            <a:lstStyle/>
            <a:p>
              <a:pPr algn="r"/>
              <a:r>
                <a:rPr lang="en-US" altLang="ko-KR" sz="900" b="1" dirty="0">
                  <a:solidFill>
                    <a:schemeClr val="tx1">
                      <a:lumMod val="75000"/>
                      <a:lumOff val="25000"/>
                    </a:schemeClr>
                  </a:solidFill>
                  <a:cs typeface="Arial" pitchFamily="34" charset="0"/>
                </a:rPr>
                <a:t>Contents Here</a:t>
              </a:r>
              <a:endParaRPr lang="ko-KR" altLang="en-US" sz="9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A655CF74-6015-440A-A6AB-E86A1D9363CA}"/>
                </a:ext>
              </a:extLst>
            </p:cNvPr>
            <p:cNvSpPr txBox="1"/>
            <p:nvPr/>
          </p:nvSpPr>
          <p:spPr>
            <a:xfrm>
              <a:off x="5076059" y="1345316"/>
              <a:ext cx="2137125" cy="372657"/>
            </a:xfrm>
            <a:prstGeom prst="rect">
              <a:avLst/>
            </a:prstGeom>
            <a:noFill/>
          </p:spPr>
          <p:txBody>
            <a:bodyPr wrap="square" lIns="54000" rIns="81000" rtlCol="0">
              <a:spAutoFit/>
            </a:bodyPr>
            <a:lstStyle/>
            <a:p>
              <a:pPr algn="r"/>
              <a:r>
                <a:rPr lang="en-US" altLang="ko-KR" sz="9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12" name="Group 11">
            <a:extLst>
              <a:ext uri="{FF2B5EF4-FFF2-40B4-BE49-F238E27FC236}">
                <a16:creationId xmlns:a16="http://schemas.microsoft.com/office/drawing/2014/main" id="{B6954C91-B58F-4B4C-912B-E56B6876FF1E}"/>
              </a:ext>
            </a:extLst>
          </p:cNvPr>
          <p:cNvGrpSpPr/>
          <p:nvPr/>
        </p:nvGrpSpPr>
        <p:grpSpPr>
          <a:xfrm>
            <a:off x="258698" y="2472142"/>
            <a:ext cx="2511000" cy="828890"/>
            <a:chOff x="5076057" y="1240057"/>
            <a:chExt cx="2137127" cy="477916"/>
          </a:xfrm>
        </p:grpSpPr>
        <p:sp>
          <p:nvSpPr>
            <p:cNvPr id="13" name="TextBox 12">
              <a:extLst>
                <a:ext uri="{FF2B5EF4-FFF2-40B4-BE49-F238E27FC236}">
                  <a16:creationId xmlns:a16="http://schemas.microsoft.com/office/drawing/2014/main" id="{87B2A270-801C-4639-9EFD-61FBBDB2BEC8}"/>
                </a:ext>
              </a:extLst>
            </p:cNvPr>
            <p:cNvSpPr txBox="1"/>
            <p:nvPr/>
          </p:nvSpPr>
          <p:spPr>
            <a:xfrm>
              <a:off x="5076057" y="1240057"/>
              <a:ext cx="2137127" cy="133092"/>
            </a:xfrm>
            <a:prstGeom prst="rect">
              <a:avLst/>
            </a:prstGeom>
            <a:noFill/>
          </p:spPr>
          <p:txBody>
            <a:bodyPr wrap="square" lIns="67500" rIns="81000" rtlCol="0">
              <a:spAutoFit/>
            </a:bodyPr>
            <a:lstStyle/>
            <a:p>
              <a:pPr algn="r"/>
              <a:r>
                <a:rPr lang="en-US" altLang="ko-KR" sz="900" b="1" dirty="0">
                  <a:solidFill>
                    <a:schemeClr val="tx1">
                      <a:lumMod val="75000"/>
                      <a:lumOff val="25000"/>
                    </a:schemeClr>
                  </a:solidFill>
                  <a:cs typeface="Arial" pitchFamily="34" charset="0"/>
                </a:rPr>
                <a:t>Contents Here</a:t>
              </a:r>
              <a:endParaRPr lang="ko-KR" altLang="en-US" sz="9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9820076B-D21E-4E2C-B278-ABB89BE19E58}"/>
                </a:ext>
              </a:extLst>
            </p:cNvPr>
            <p:cNvSpPr txBox="1"/>
            <p:nvPr/>
          </p:nvSpPr>
          <p:spPr>
            <a:xfrm>
              <a:off x="5076059" y="1345316"/>
              <a:ext cx="2137125" cy="372657"/>
            </a:xfrm>
            <a:prstGeom prst="rect">
              <a:avLst/>
            </a:prstGeom>
            <a:noFill/>
          </p:spPr>
          <p:txBody>
            <a:bodyPr wrap="square" lIns="54000" rIns="81000" rtlCol="0">
              <a:spAutoFit/>
            </a:bodyPr>
            <a:lstStyle/>
            <a:p>
              <a:pPr algn="r"/>
              <a:r>
                <a:rPr lang="en-US" altLang="ko-KR" sz="9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sp>
        <p:nvSpPr>
          <p:cNvPr id="18" name="TextBox 17">
            <a:extLst>
              <a:ext uri="{FF2B5EF4-FFF2-40B4-BE49-F238E27FC236}">
                <a16:creationId xmlns:a16="http://schemas.microsoft.com/office/drawing/2014/main" id="{489B050C-BC53-4435-B89D-B3212CB42893}"/>
              </a:ext>
            </a:extLst>
          </p:cNvPr>
          <p:cNvSpPr txBox="1"/>
          <p:nvPr/>
        </p:nvSpPr>
        <p:spPr>
          <a:xfrm>
            <a:off x="651871" y="1237668"/>
            <a:ext cx="2854715" cy="553998"/>
          </a:xfrm>
          <a:prstGeom prst="rect">
            <a:avLst/>
          </a:prstGeom>
          <a:noFill/>
        </p:spPr>
        <p:txBody>
          <a:bodyPr wrap="square" lIns="54000" tIns="0" rIns="27000" bIns="0" rtlCol="0">
            <a:spAutoFit/>
          </a:bodyPr>
          <a:lstStyle/>
          <a:p>
            <a:r>
              <a:rPr lang="en-US" altLang="ko-KR" sz="1800" dirty="0">
                <a:solidFill>
                  <a:schemeClr val="tx1">
                    <a:lumMod val="75000"/>
                    <a:lumOff val="25000"/>
                  </a:schemeClr>
                </a:solidFill>
                <a:cs typeface="Arial" pitchFamily="34" charset="0"/>
              </a:rPr>
              <a:t>We Create</a:t>
            </a:r>
          </a:p>
          <a:p>
            <a:r>
              <a:rPr lang="en-US" altLang="ko-KR" sz="1800" dirty="0">
                <a:solidFill>
                  <a:schemeClr val="accent1"/>
                </a:solidFill>
                <a:cs typeface="Arial" pitchFamily="34" charset="0"/>
              </a:rPr>
              <a:t>Professional </a:t>
            </a:r>
            <a:r>
              <a:rPr lang="en-US" altLang="ko-KR" sz="1800" dirty="0">
                <a:solidFill>
                  <a:schemeClr val="tx1">
                    <a:lumMod val="75000"/>
                    <a:lumOff val="25000"/>
                  </a:schemeClr>
                </a:solidFill>
                <a:cs typeface="Arial" pitchFamily="34" charset="0"/>
              </a:rPr>
              <a:t>Presentation</a:t>
            </a:r>
            <a:endParaRPr lang="ko-KR" altLang="en-US" sz="18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4027235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pic>
        <p:nvPicPr>
          <p:cNvPr id="34" name="Picture 13" descr="23 ideas de PNG BTS | foto bts, png, suga suga"/>
          <p:cNvPicPr>
            <a:picLocks noChangeAspect="1" noChangeArrowheads="1"/>
          </p:cNvPicPr>
          <p:nvPr/>
        </p:nvPicPr>
        <p:blipFill rotWithShape="1">
          <a:blip r:embed="rId3">
            <a:extLst>
              <a:ext uri="{28A0092B-C50C-407E-A947-70E740481C1C}">
                <a14:useLocalDpi xmlns:a14="http://schemas.microsoft.com/office/drawing/2010/main" val="0"/>
              </a:ext>
            </a:extLst>
          </a:blip>
          <a:srcRect r="-153" b="-49"/>
          <a:stretch/>
        </p:blipFill>
        <p:spPr bwMode="auto">
          <a:xfrm>
            <a:off x="7498449" y="544066"/>
            <a:ext cx="1772806" cy="473195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o 18"/>
          <p:cNvGrpSpPr/>
          <p:nvPr/>
        </p:nvGrpSpPr>
        <p:grpSpPr>
          <a:xfrm>
            <a:off x="99153" y="-264532"/>
            <a:ext cx="9199084" cy="5659594"/>
            <a:chOff x="99153" y="-264532"/>
            <a:chExt cx="9199084" cy="5659594"/>
          </a:xfrm>
          <a:solidFill>
            <a:srgbClr val="000000"/>
          </a:solidFill>
        </p:grpSpPr>
        <p:sp>
          <p:nvSpPr>
            <p:cNvPr id="20" name="Forma libre: forma 15">
              <a:extLst>
                <a:ext uri="{FF2B5EF4-FFF2-40B4-BE49-F238E27FC236}">
                  <a16:creationId xmlns:a16="http://schemas.microsoft.com/office/drawing/2014/main" id="{27F262C9-190E-458A-927E-E3E8AD381121}"/>
                </a:ext>
              </a:extLst>
            </p:cNvPr>
            <p:cNvSpPr/>
            <p:nvPr/>
          </p:nvSpPr>
          <p:spPr>
            <a:xfrm rot="18000000">
              <a:off x="1421736" y="266071"/>
              <a:ext cx="1017289" cy="233815"/>
            </a:xfrm>
            <a:custGeom>
              <a:avLst/>
              <a:gdLst>
                <a:gd name="connsiteX0" fmla="*/ 1766068 w 2036280"/>
                <a:gd name="connsiteY0" fmla="*/ 0 h 468021"/>
                <a:gd name="connsiteX1" fmla="*/ 2036280 w 2036280"/>
                <a:gd name="connsiteY1" fmla="*/ 468021 h 468021"/>
                <a:gd name="connsiteX2" fmla="*/ 0 w 2036280"/>
                <a:gd name="connsiteY2" fmla="*/ 468021 h 468021"/>
                <a:gd name="connsiteX3" fmla="*/ 0 w 2036280"/>
                <a:gd name="connsiteY3" fmla="*/ 1 h 468021"/>
              </a:gdLst>
              <a:ahLst/>
              <a:cxnLst>
                <a:cxn ang="0">
                  <a:pos x="connsiteX0" y="connsiteY0"/>
                </a:cxn>
                <a:cxn ang="0">
                  <a:pos x="connsiteX1" y="connsiteY1"/>
                </a:cxn>
                <a:cxn ang="0">
                  <a:pos x="connsiteX2" y="connsiteY2"/>
                </a:cxn>
                <a:cxn ang="0">
                  <a:pos x="connsiteX3" y="connsiteY3"/>
                </a:cxn>
              </a:cxnLst>
              <a:rect l="l" t="t" r="r" b="b"/>
              <a:pathLst>
                <a:path w="2036280" h="468021">
                  <a:moveTo>
                    <a:pt x="1766068" y="0"/>
                  </a:moveTo>
                  <a:lnTo>
                    <a:pt x="2036280" y="468021"/>
                  </a:lnTo>
                  <a:lnTo>
                    <a:pt x="0" y="468021"/>
                  </a:lnTo>
                  <a:lnTo>
                    <a:pt x="0" y="1"/>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21" name="Forma libre: forma 16">
              <a:extLst>
                <a:ext uri="{FF2B5EF4-FFF2-40B4-BE49-F238E27FC236}">
                  <a16:creationId xmlns:a16="http://schemas.microsoft.com/office/drawing/2014/main" id="{DD3FBEA8-0F4B-4F63-A518-53D1D39DC4F2}"/>
                </a:ext>
              </a:extLst>
            </p:cNvPr>
            <p:cNvSpPr/>
            <p:nvPr/>
          </p:nvSpPr>
          <p:spPr>
            <a:xfrm rot="18000000">
              <a:off x="592736" y="57717"/>
              <a:ext cx="1345762" cy="701264"/>
            </a:xfrm>
            <a:custGeom>
              <a:avLst/>
              <a:gdLst>
                <a:gd name="connsiteX0" fmla="*/ 1883348 w 2693776"/>
                <a:gd name="connsiteY0" fmla="*/ 0 h 1403702"/>
                <a:gd name="connsiteX1" fmla="*/ 2693776 w 2693776"/>
                <a:gd name="connsiteY1" fmla="*/ 1403702 h 1403702"/>
                <a:gd name="connsiteX2" fmla="*/ 0 w 2693776"/>
                <a:gd name="connsiteY2" fmla="*/ 1403702 h 1403702"/>
                <a:gd name="connsiteX3" fmla="*/ 0 w 2693776"/>
                <a:gd name="connsiteY3" fmla="*/ 0 h 1403702"/>
              </a:gdLst>
              <a:ahLst/>
              <a:cxnLst>
                <a:cxn ang="0">
                  <a:pos x="connsiteX0" y="connsiteY0"/>
                </a:cxn>
                <a:cxn ang="0">
                  <a:pos x="connsiteX1" y="connsiteY1"/>
                </a:cxn>
                <a:cxn ang="0">
                  <a:pos x="connsiteX2" y="connsiteY2"/>
                </a:cxn>
                <a:cxn ang="0">
                  <a:pos x="connsiteX3" y="connsiteY3"/>
                </a:cxn>
              </a:cxnLst>
              <a:rect l="l" t="t" r="r" b="b"/>
              <a:pathLst>
                <a:path w="2693776" h="1403702">
                  <a:moveTo>
                    <a:pt x="1883348" y="0"/>
                  </a:moveTo>
                  <a:lnTo>
                    <a:pt x="2693776" y="1403702"/>
                  </a:lnTo>
                  <a:lnTo>
                    <a:pt x="0" y="1403702"/>
                  </a:lnTo>
                  <a:lnTo>
                    <a:pt x="0"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2" name="Forma libre: forma 17">
              <a:extLst>
                <a:ext uri="{FF2B5EF4-FFF2-40B4-BE49-F238E27FC236}">
                  <a16:creationId xmlns:a16="http://schemas.microsoft.com/office/drawing/2014/main" id="{A8C031EC-EBDD-432A-89B6-29194131EAB7}"/>
                </a:ext>
              </a:extLst>
            </p:cNvPr>
            <p:cNvSpPr/>
            <p:nvPr/>
          </p:nvSpPr>
          <p:spPr>
            <a:xfrm rot="18000000">
              <a:off x="551241" y="153790"/>
              <a:ext cx="539934" cy="107922"/>
            </a:xfrm>
            <a:custGeom>
              <a:avLst/>
              <a:gdLst>
                <a:gd name="connsiteX0" fmla="*/ 956050 w 1080772"/>
                <a:gd name="connsiteY0" fmla="*/ 0 h 216024"/>
                <a:gd name="connsiteX1" fmla="*/ 1080772 w 1080772"/>
                <a:gd name="connsiteY1" fmla="*/ 216023 h 216024"/>
                <a:gd name="connsiteX2" fmla="*/ 0 w 1080772"/>
                <a:gd name="connsiteY2" fmla="*/ 216024 h 216024"/>
                <a:gd name="connsiteX3" fmla="*/ 0 w 1080772"/>
                <a:gd name="connsiteY3" fmla="*/ 0 h 216024"/>
              </a:gdLst>
              <a:ahLst/>
              <a:cxnLst>
                <a:cxn ang="0">
                  <a:pos x="connsiteX0" y="connsiteY0"/>
                </a:cxn>
                <a:cxn ang="0">
                  <a:pos x="connsiteX1" y="connsiteY1"/>
                </a:cxn>
                <a:cxn ang="0">
                  <a:pos x="connsiteX2" y="connsiteY2"/>
                </a:cxn>
                <a:cxn ang="0">
                  <a:pos x="connsiteX3" y="connsiteY3"/>
                </a:cxn>
              </a:cxnLst>
              <a:rect l="l" t="t" r="r" b="b"/>
              <a:pathLst>
                <a:path w="1080772" h="216024">
                  <a:moveTo>
                    <a:pt x="956050" y="0"/>
                  </a:moveTo>
                  <a:lnTo>
                    <a:pt x="1080772" y="216023"/>
                  </a:lnTo>
                  <a:lnTo>
                    <a:pt x="0" y="216024"/>
                  </a:lnTo>
                  <a:lnTo>
                    <a:pt x="0"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3" name="Forma libre: forma 18">
              <a:extLst>
                <a:ext uri="{FF2B5EF4-FFF2-40B4-BE49-F238E27FC236}">
                  <a16:creationId xmlns:a16="http://schemas.microsoft.com/office/drawing/2014/main" id="{FFF67AEF-6DAE-437A-B402-8C8570199DB5}"/>
                </a:ext>
              </a:extLst>
            </p:cNvPr>
            <p:cNvSpPr/>
            <p:nvPr/>
          </p:nvSpPr>
          <p:spPr>
            <a:xfrm rot="18000000">
              <a:off x="-518699" y="438248"/>
              <a:ext cx="1544109" cy="308405"/>
            </a:xfrm>
            <a:custGeom>
              <a:avLst/>
              <a:gdLst>
                <a:gd name="connsiteX0" fmla="*/ 2734389 w 3090802"/>
                <a:gd name="connsiteY0" fmla="*/ 0 h 617325"/>
                <a:gd name="connsiteX1" fmla="*/ 3090802 w 3090802"/>
                <a:gd name="connsiteY1" fmla="*/ 617324 h 617325"/>
                <a:gd name="connsiteX2" fmla="*/ 0 w 3090802"/>
                <a:gd name="connsiteY2" fmla="*/ 617325 h 617325"/>
                <a:gd name="connsiteX3" fmla="*/ 1069238 w 3090802"/>
                <a:gd name="connsiteY3" fmla="*/ 0 h 617325"/>
              </a:gdLst>
              <a:ahLst/>
              <a:cxnLst>
                <a:cxn ang="0">
                  <a:pos x="connsiteX0" y="connsiteY0"/>
                </a:cxn>
                <a:cxn ang="0">
                  <a:pos x="connsiteX1" y="connsiteY1"/>
                </a:cxn>
                <a:cxn ang="0">
                  <a:pos x="connsiteX2" y="connsiteY2"/>
                </a:cxn>
                <a:cxn ang="0">
                  <a:pos x="connsiteX3" y="connsiteY3"/>
                </a:cxn>
              </a:cxnLst>
              <a:rect l="l" t="t" r="r" b="b"/>
              <a:pathLst>
                <a:path w="3090802" h="617325">
                  <a:moveTo>
                    <a:pt x="2734389" y="0"/>
                  </a:moveTo>
                  <a:lnTo>
                    <a:pt x="3090802" y="617324"/>
                  </a:lnTo>
                  <a:lnTo>
                    <a:pt x="0" y="617325"/>
                  </a:lnTo>
                  <a:lnTo>
                    <a:pt x="1069238"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4" name="Forma libre: forma 21">
              <a:extLst>
                <a:ext uri="{FF2B5EF4-FFF2-40B4-BE49-F238E27FC236}">
                  <a16:creationId xmlns:a16="http://schemas.microsoft.com/office/drawing/2014/main" id="{AA430782-6772-40A5-BA80-07C77FE8AD08}"/>
                </a:ext>
              </a:extLst>
            </p:cNvPr>
            <p:cNvSpPr/>
            <p:nvPr/>
          </p:nvSpPr>
          <p:spPr>
            <a:xfrm rot="18000000">
              <a:off x="8644018" y="4661599"/>
              <a:ext cx="913068" cy="395370"/>
            </a:xfrm>
            <a:custGeom>
              <a:avLst/>
              <a:gdLst>
                <a:gd name="connsiteX0" fmla="*/ 1827663 w 1827663"/>
                <a:gd name="connsiteY0" fmla="*/ 1 h 791402"/>
                <a:gd name="connsiteX1" fmla="*/ 456916 w 1827663"/>
                <a:gd name="connsiteY1" fmla="*/ 791402 h 791402"/>
                <a:gd name="connsiteX2" fmla="*/ 0 w 1827663"/>
                <a:gd name="connsiteY2" fmla="*/ 0 h 791402"/>
              </a:gdLst>
              <a:ahLst/>
              <a:cxnLst>
                <a:cxn ang="0">
                  <a:pos x="connsiteX0" y="connsiteY0"/>
                </a:cxn>
                <a:cxn ang="0">
                  <a:pos x="connsiteX1" y="connsiteY1"/>
                </a:cxn>
                <a:cxn ang="0">
                  <a:pos x="connsiteX2" y="connsiteY2"/>
                </a:cxn>
              </a:cxnLst>
              <a:rect l="l" t="t" r="r" b="b"/>
              <a:pathLst>
                <a:path w="1827663" h="791402">
                  <a:moveTo>
                    <a:pt x="1827663" y="1"/>
                  </a:moveTo>
                  <a:lnTo>
                    <a:pt x="456916" y="791402"/>
                  </a:lnTo>
                  <a:lnTo>
                    <a:pt x="0"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5" name="Forma libre: forma 22">
              <a:extLst>
                <a:ext uri="{FF2B5EF4-FFF2-40B4-BE49-F238E27FC236}">
                  <a16:creationId xmlns:a16="http://schemas.microsoft.com/office/drawing/2014/main" id="{E812F9F7-8DA4-4AD6-8360-0357C0234AA7}"/>
                </a:ext>
              </a:extLst>
            </p:cNvPr>
            <p:cNvSpPr/>
            <p:nvPr/>
          </p:nvSpPr>
          <p:spPr>
            <a:xfrm rot="18000000">
              <a:off x="8045202" y="4459597"/>
              <a:ext cx="1545530" cy="107922"/>
            </a:xfrm>
            <a:custGeom>
              <a:avLst/>
              <a:gdLst>
                <a:gd name="connsiteX0" fmla="*/ 3093646 w 3093646"/>
                <a:gd name="connsiteY0" fmla="*/ 0 h 216024"/>
                <a:gd name="connsiteX1" fmla="*/ 2719481 w 3093646"/>
                <a:gd name="connsiteY1" fmla="*/ 216024 h 216024"/>
                <a:gd name="connsiteX2" fmla="*/ 124722 w 3093646"/>
                <a:gd name="connsiteY2" fmla="*/ 216024 h 216024"/>
                <a:gd name="connsiteX3" fmla="*/ 0 w 3093646"/>
                <a:gd name="connsiteY3" fmla="*/ 0 h 216024"/>
              </a:gdLst>
              <a:ahLst/>
              <a:cxnLst>
                <a:cxn ang="0">
                  <a:pos x="connsiteX0" y="connsiteY0"/>
                </a:cxn>
                <a:cxn ang="0">
                  <a:pos x="connsiteX1" y="connsiteY1"/>
                </a:cxn>
                <a:cxn ang="0">
                  <a:pos x="connsiteX2" y="connsiteY2"/>
                </a:cxn>
                <a:cxn ang="0">
                  <a:pos x="connsiteX3" y="connsiteY3"/>
                </a:cxn>
              </a:cxnLst>
              <a:rect l="l" t="t" r="r" b="b"/>
              <a:pathLst>
                <a:path w="3093646" h="216024">
                  <a:moveTo>
                    <a:pt x="3093646" y="0"/>
                  </a:moveTo>
                  <a:lnTo>
                    <a:pt x="2719481" y="216024"/>
                  </a:lnTo>
                  <a:lnTo>
                    <a:pt x="124722" y="216024"/>
                  </a:lnTo>
                  <a:lnTo>
                    <a:pt x="0"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6" name="Forma libre: forma 23">
              <a:extLst>
                <a:ext uri="{FF2B5EF4-FFF2-40B4-BE49-F238E27FC236}">
                  <a16:creationId xmlns:a16="http://schemas.microsoft.com/office/drawing/2014/main" id="{45C15CBF-AE76-4837-ADA0-190C7F9BC0E6}"/>
                </a:ext>
              </a:extLst>
            </p:cNvPr>
            <p:cNvSpPr/>
            <p:nvPr/>
          </p:nvSpPr>
          <p:spPr>
            <a:xfrm rot="18000000">
              <a:off x="7475718" y="4030563"/>
              <a:ext cx="2420592" cy="308405"/>
            </a:xfrm>
            <a:custGeom>
              <a:avLst/>
              <a:gdLst>
                <a:gd name="connsiteX0" fmla="*/ 4845233 w 4845233"/>
                <a:gd name="connsiteY0" fmla="*/ 0 h 617325"/>
                <a:gd name="connsiteX1" fmla="*/ 3775995 w 4845233"/>
                <a:gd name="connsiteY1" fmla="*/ 617325 h 617325"/>
                <a:gd name="connsiteX2" fmla="*/ 356413 w 4845233"/>
                <a:gd name="connsiteY2" fmla="*/ 617325 h 617325"/>
                <a:gd name="connsiteX3" fmla="*/ 0 w 4845233"/>
                <a:gd name="connsiteY3" fmla="*/ 0 h 617325"/>
              </a:gdLst>
              <a:ahLst/>
              <a:cxnLst>
                <a:cxn ang="0">
                  <a:pos x="connsiteX0" y="connsiteY0"/>
                </a:cxn>
                <a:cxn ang="0">
                  <a:pos x="connsiteX1" y="connsiteY1"/>
                </a:cxn>
                <a:cxn ang="0">
                  <a:pos x="connsiteX2" y="connsiteY2"/>
                </a:cxn>
                <a:cxn ang="0">
                  <a:pos x="connsiteX3" y="connsiteY3"/>
                </a:cxn>
              </a:cxnLst>
              <a:rect l="l" t="t" r="r" b="b"/>
              <a:pathLst>
                <a:path w="4845233" h="617325">
                  <a:moveTo>
                    <a:pt x="4845233" y="0"/>
                  </a:moveTo>
                  <a:lnTo>
                    <a:pt x="3775995" y="617325"/>
                  </a:lnTo>
                  <a:lnTo>
                    <a:pt x="356413" y="617325"/>
                  </a:lnTo>
                  <a:lnTo>
                    <a:pt x="0"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sp>
        <p:nvSpPr>
          <p:cNvPr id="857" name="Google Shape;857;p40"/>
          <p:cNvSpPr txBox="1">
            <a:spLocks noGrp="1"/>
          </p:cNvSpPr>
          <p:nvPr>
            <p:ph type="subTitle" idx="14"/>
          </p:nvPr>
        </p:nvSpPr>
        <p:spPr>
          <a:xfrm>
            <a:off x="6106375" y="3859708"/>
            <a:ext cx="1814400" cy="69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rgbClr val="000000"/>
                </a:solidFill>
              </a:rPr>
              <a:t>Here you can describe the topic of the section</a:t>
            </a:r>
            <a:endParaRPr dirty="0">
              <a:solidFill>
                <a:srgbClr val="000000"/>
              </a:solidFill>
            </a:endParaRPr>
          </a:p>
        </p:txBody>
      </p:sp>
      <p:sp>
        <p:nvSpPr>
          <p:cNvPr id="858" name="Google Shape;858;p40"/>
          <p:cNvSpPr txBox="1">
            <a:spLocks noGrp="1"/>
          </p:cNvSpPr>
          <p:nvPr>
            <p:ph type="title"/>
          </p:nvPr>
        </p:nvSpPr>
        <p:spPr>
          <a:xfrm>
            <a:off x="117670" y="3540132"/>
            <a:ext cx="1814400" cy="48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SECTION</a:t>
            </a:r>
            <a:endParaRPr sz="1800" dirty="0"/>
          </a:p>
        </p:txBody>
      </p:sp>
      <p:sp>
        <p:nvSpPr>
          <p:cNvPr id="859" name="Google Shape;859;p40"/>
          <p:cNvSpPr txBox="1">
            <a:spLocks noGrp="1"/>
          </p:cNvSpPr>
          <p:nvPr>
            <p:ph type="subTitle" idx="1"/>
          </p:nvPr>
        </p:nvSpPr>
        <p:spPr>
          <a:xfrm>
            <a:off x="117667" y="3867144"/>
            <a:ext cx="1814400" cy="69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Here you can describe the topic of the section</a:t>
            </a:r>
            <a:endParaRPr dirty="0">
              <a:solidFill>
                <a:srgbClr val="000000"/>
              </a:solidFill>
            </a:endParaRPr>
          </a:p>
          <a:p>
            <a:pPr marL="0" lvl="0" indent="0" algn="ctr" rtl="0">
              <a:spcBef>
                <a:spcPts val="0"/>
              </a:spcBef>
              <a:spcAft>
                <a:spcPts val="0"/>
              </a:spcAft>
              <a:buNone/>
            </a:pPr>
            <a:endParaRPr dirty="0">
              <a:solidFill>
                <a:srgbClr val="000000"/>
              </a:solidFill>
            </a:endParaRPr>
          </a:p>
        </p:txBody>
      </p:sp>
      <p:sp>
        <p:nvSpPr>
          <p:cNvPr id="860" name="Google Shape;860;p40"/>
          <p:cNvSpPr txBox="1">
            <a:spLocks noGrp="1"/>
          </p:cNvSpPr>
          <p:nvPr>
            <p:ph type="title" idx="2"/>
          </p:nvPr>
        </p:nvSpPr>
        <p:spPr>
          <a:xfrm>
            <a:off x="4117521" y="3540132"/>
            <a:ext cx="1814400" cy="48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SECTION</a:t>
            </a:r>
            <a:endParaRPr sz="1800" dirty="0"/>
          </a:p>
        </p:txBody>
      </p:sp>
      <p:sp>
        <p:nvSpPr>
          <p:cNvPr id="861" name="Google Shape;861;p40"/>
          <p:cNvSpPr txBox="1">
            <a:spLocks noGrp="1"/>
          </p:cNvSpPr>
          <p:nvPr>
            <p:ph type="subTitle" idx="3"/>
          </p:nvPr>
        </p:nvSpPr>
        <p:spPr>
          <a:xfrm>
            <a:off x="4117612" y="3867144"/>
            <a:ext cx="1814400" cy="69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0000"/>
                </a:solidFill>
              </a:rPr>
              <a:t>Here you can describe the topic of the section</a:t>
            </a:r>
            <a:endParaRPr dirty="0">
              <a:solidFill>
                <a:srgbClr val="000000"/>
              </a:solidFill>
            </a:endParaRPr>
          </a:p>
          <a:p>
            <a:pPr marL="0" lvl="0" indent="0" algn="ctr" rtl="0">
              <a:spcBef>
                <a:spcPts val="0"/>
              </a:spcBef>
              <a:spcAft>
                <a:spcPts val="0"/>
              </a:spcAft>
              <a:buNone/>
            </a:pPr>
            <a:endParaRPr dirty="0">
              <a:solidFill>
                <a:srgbClr val="000000"/>
              </a:solidFill>
            </a:endParaRPr>
          </a:p>
        </p:txBody>
      </p:sp>
      <p:sp>
        <p:nvSpPr>
          <p:cNvPr id="862" name="Google Shape;862;p40"/>
          <p:cNvSpPr txBox="1">
            <a:spLocks noGrp="1"/>
          </p:cNvSpPr>
          <p:nvPr>
            <p:ph type="title" idx="4"/>
          </p:nvPr>
        </p:nvSpPr>
        <p:spPr>
          <a:xfrm>
            <a:off x="2118446" y="3540132"/>
            <a:ext cx="1814400" cy="48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SECTION</a:t>
            </a:r>
            <a:endParaRPr sz="1800" dirty="0"/>
          </a:p>
        </p:txBody>
      </p:sp>
      <p:sp>
        <p:nvSpPr>
          <p:cNvPr id="863" name="Google Shape;863;p40"/>
          <p:cNvSpPr txBox="1">
            <a:spLocks noGrp="1"/>
          </p:cNvSpPr>
          <p:nvPr>
            <p:ph type="subTitle" idx="5"/>
          </p:nvPr>
        </p:nvSpPr>
        <p:spPr>
          <a:xfrm>
            <a:off x="2118445" y="3867144"/>
            <a:ext cx="1814400" cy="69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0000"/>
                </a:solidFill>
              </a:rPr>
              <a:t>Here you can describe the topic of the section</a:t>
            </a:r>
            <a:endParaRPr dirty="0">
              <a:solidFill>
                <a:srgbClr val="000000"/>
              </a:solidFill>
            </a:endParaRPr>
          </a:p>
          <a:p>
            <a:pPr marL="0" lvl="0" indent="0" algn="ctr" rtl="0">
              <a:spcBef>
                <a:spcPts val="0"/>
              </a:spcBef>
              <a:spcAft>
                <a:spcPts val="0"/>
              </a:spcAft>
              <a:buNone/>
            </a:pPr>
            <a:endParaRPr dirty="0">
              <a:solidFill>
                <a:srgbClr val="000000"/>
              </a:solidFill>
            </a:endParaRPr>
          </a:p>
        </p:txBody>
      </p:sp>
      <p:sp>
        <p:nvSpPr>
          <p:cNvPr id="864" name="Google Shape;864;p40"/>
          <p:cNvSpPr txBox="1">
            <a:spLocks noGrp="1"/>
          </p:cNvSpPr>
          <p:nvPr>
            <p:ph type="title" idx="7"/>
          </p:nvPr>
        </p:nvSpPr>
        <p:spPr>
          <a:xfrm>
            <a:off x="2118446" y="3289782"/>
            <a:ext cx="1814400" cy="50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770099"/>
                </a:solidFill>
              </a:rPr>
              <a:t>02</a:t>
            </a:r>
            <a:endParaRPr dirty="0">
              <a:solidFill>
                <a:srgbClr val="770099"/>
              </a:solidFill>
            </a:endParaRPr>
          </a:p>
        </p:txBody>
      </p:sp>
      <p:sp>
        <p:nvSpPr>
          <p:cNvPr id="865" name="Google Shape;865;p40"/>
          <p:cNvSpPr txBox="1">
            <a:spLocks noGrp="1"/>
          </p:cNvSpPr>
          <p:nvPr>
            <p:ph type="title" idx="6"/>
          </p:nvPr>
        </p:nvSpPr>
        <p:spPr>
          <a:xfrm>
            <a:off x="117672" y="3289782"/>
            <a:ext cx="1814400" cy="50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770099"/>
                </a:solidFill>
              </a:rPr>
              <a:t>01</a:t>
            </a:r>
            <a:endParaRPr dirty="0">
              <a:solidFill>
                <a:srgbClr val="770099"/>
              </a:solidFill>
            </a:endParaRPr>
          </a:p>
        </p:txBody>
      </p:sp>
      <p:sp>
        <p:nvSpPr>
          <p:cNvPr id="866" name="Google Shape;866;p40"/>
          <p:cNvSpPr txBox="1">
            <a:spLocks noGrp="1"/>
          </p:cNvSpPr>
          <p:nvPr>
            <p:ph type="title" idx="9"/>
          </p:nvPr>
        </p:nvSpPr>
        <p:spPr>
          <a:xfrm>
            <a:off x="6079822" y="3532707"/>
            <a:ext cx="1867500" cy="48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SECTION</a:t>
            </a:r>
            <a:endParaRPr dirty="0"/>
          </a:p>
        </p:txBody>
      </p:sp>
      <p:sp>
        <p:nvSpPr>
          <p:cNvPr id="867" name="Google Shape;867;p40"/>
          <p:cNvSpPr txBox="1">
            <a:spLocks noGrp="1"/>
          </p:cNvSpPr>
          <p:nvPr>
            <p:ph type="title" idx="8"/>
          </p:nvPr>
        </p:nvSpPr>
        <p:spPr>
          <a:xfrm>
            <a:off x="4117607" y="3289782"/>
            <a:ext cx="1814400" cy="50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770099"/>
                </a:solidFill>
              </a:rPr>
              <a:t>03</a:t>
            </a:r>
            <a:endParaRPr dirty="0">
              <a:solidFill>
                <a:srgbClr val="770099"/>
              </a:solidFill>
            </a:endParaRPr>
          </a:p>
        </p:txBody>
      </p:sp>
      <p:sp>
        <p:nvSpPr>
          <p:cNvPr id="868" name="Google Shape;868;p40"/>
          <p:cNvSpPr txBox="1">
            <a:spLocks noGrp="1"/>
          </p:cNvSpPr>
          <p:nvPr>
            <p:ph type="title" idx="13"/>
          </p:nvPr>
        </p:nvSpPr>
        <p:spPr>
          <a:xfrm>
            <a:off x="670446" y="261640"/>
            <a:ext cx="7729200" cy="502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3500" dirty="0">
                <a:solidFill>
                  <a:srgbClr val="7030A0"/>
                </a:solidFill>
              </a:rPr>
              <a:t>TABLE OF CONTENTS</a:t>
            </a:r>
            <a:endParaRPr sz="3500" dirty="0">
              <a:solidFill>
                <a:srgbClr val="7030A0"/>
              </a:solidFill>
            </a:endParaRPr>
          </a:p>
          <a:p>
            <a:pPr marL="0" lvl="0" indent="0" algn="l" rtl="0">
              <a:spcBef>
                <a:spcPts val="0"/>
              </a:spcBef>
              <a:spcAft>
                <a:spcPts val="0"/>
              </a:spcAft>
              <a:buNone/>
            </a:pPr>
            <a:endParaRPr sz="3500" dirty="0">
              <a:solidFill>
                <a:srgbClr val="7030A0"/>
              </a:solidFill>
            </a:endParaRPr>
          </a:p>
        </p:txBody>
      </p:sp>
      <p:sp>
        <p:nvSpPr>
          <p:cNvPr id="869" name="Google Shape;869;p40"/>
          <p:cNvSpPr txBox="1">
            <a:spLocks noGrp="1"/>
          </p:cNvSpPr>
          <p:nvPr>
            <p:ph type="title" idx="15"/>
          </p:nvPr>
        </p:nvSpPr>
        <p:spPr>
          <a:xfrm>
            <a:off x="6106370" y="3282332"/>
            <a:ext cx="1814400" cy="50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770099"/>
                </a:solidFill>
              </a:rPr>
              <a:t>04</a:t>
            </a:r>
            <a:endParaRPr dirty="0">
              <a:solidFill>
                <a:srgbClr val="770099"/>
              </a:solidFill>
            </a:endParaRPr>
          </a:p>
        </p:txBody>
      </p:sp>
      <p:sp>
        <p:nvSpPr>
          <p:cNvPr id="8" name="Freeform 4"/>
          <p:cNvSpPr>
            <a:spLocks/>
          </p:cNvSpPr>
          <p:nvPr/>
        </p:nvSpPr>
        <p:spPr bwMode="auto">
          <a:xfrm>
            <a:off x="448933" y="1858924"/>
            <a:ext cx="1106488" cy="1250950"/>
          </a:xfrm>
          <a:custGeom>
            <a:avLst/>
            <a:gdLst>
              <a:gd name="T0" fmla="*/ 1276 w 1277"/>
              <a:gd name="T1" fmla="*/ 471 h 1444"/>
              <a:gd name="T2" fmla="*/ 1276 w 1277"/>
              <a:gd name="T3" fmla="*/ 888 h 1444"/>
              <a:gd name="T4" fmla="*/ 1099 w 1277"/>
              <a:gd name="T5" fmla="*/ 1134 h 1444"/>
              <a:gd name="T6" fmla="*/ 781 w 1277"/>
              <a:gd name="T7" fmla="*/ 877 h 1444"/>
              <a:gd name="T8" fmla="*/ 1086 w 1277"/>
              <a:gd name="T9" fmla="*/ 655 h 1444"/>
              <a:gd name="T10" fmla="*/ 1127 w 1277"/>
              <a:gd name="T11" fmla="*/ 678 h 1444"/>
              <a:gd name="T12" fmla="*/ 1171 w 1277"/>
              <a:gd name="T13" fmla="*/ 687 h 1444"/>
              <a:gd name="T14" fmla="*/ 1195 w 1277"/>
              <a:gd name="T15" fmla="*/ 650 h 1444"/>
              <a:gd name="T16" fmla="*/ 1194 w 1277"/>
              <a:gd name="T17" fmla="*/ 345 h 1444"/>
              <a:gd name="T18" fmla="*/ 1144 w 1277"/>
              <a:gd name="T19" fmla="*/ 306 h 1444"/>
              <a:gd name="T20" fmla="*/ 551 w 1277"/>
              <a:gd name="T21" fmla="*/ 433 h 1444"/>
              <a:gd name="T22" fmla="*/ 535 w 1277"/>
              <a:gd name="T23" fmla="*/ 436 h 1444"/>
              <a:gd name="T24" fmla="*/ 498 w 1277"/>
              <a:gd name="T25" fmla="*/ 483 h 1444"/>
              <a:gd name="T26" fmla="*/ 498 w 1277"/>
              <a:gd name="T27" fmla="*/ 715 h 1444"/>
              <a:gd name="T28" fmla="*/ 498 w 1277"/>
              <a:gd name="T29" fmla="*/ 1155 h 1444"/>
              <a:gd name="T30" fmla="*/ 320 w 1277"/>
              <a:gd name="T31" fmla="*/ 1397 h 1444"/>
              <a:gd name="T32" fmla="*/ 2 w 1277"/>
              <a:gd name="T33" fmla="*/ 1165 h 1444"/>
              <a:gd name="T34" fmla="*/ 272 w 1277"/>
              <a:gd name="T35" fmla="*/ 912 h 1444"/>
              <a:gd name="T36" fmla="*/ 350 w 1277"/>
              <a:gd name="T37" fmla="*/ 942 h 1444"/>
              <a:gd name="T38" fmla="*/ 416 w 1277"/>
              <a:gd name="T39" fmla="*/ 919 h 1444"/>
              <a:gd name="T40" fmla="*/ 417 w 1277"/>
              <a:gd name="T41" fmla="*/ 895 h 1444"/>
              <a:gd name="T42" fmla="*/ 416 w 1277"/>
              <a:gd name="T43" fmla="*/ 195 h 1444"/>
              <a:gd name="T44" fmla="*/ 438 w 1277"/>
              <a:gd name="T45" fmla="*/ 168 h 1444"/>
              <a:gd name="T46" fmla="*/ 1098 w 1277"/>
              <a:gd name="T47" fmla="*/ 36 h 1444"/>
              <a:gd name="T48" fmla="*/ 1258 w 1277"/>
              <a:gd name="T49" fmla="*/ 3 h 1444"/>
              <a:gd name="T50" fmla="*/ 1276 w 1277"/>
              <a:gd name="T51" fmla="*/ 19 h 1444"/>
              <a:gd name="T52" fmla="*/ 1276 w 1277"/>
              <a:gd name="T53" fmla="*/ 471 h 1444"/>
              <a:gd name="T54" fmla="*/ 1276 w 1277"/>
              <a:gd name="T55" fmla="*/ 47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7" h="1444">
                <a:moveTo>
                  <a:pt x="1276" y="471"/>
                </a:moveTo>
                <a:cubicBezTo>
                  <a:pt x="1276" y="610"/>
                  <a:pt x="1277" y="749"/>
                  <a:pt x="1276" y="888"/>
                </a:cubicBezTo>
                <a:cubicBezTo>
                  <a:pt x="1276" y="1006"/>
                  <a:pt x="1206" y="1101"/>
                  <a:pt x="1099" y="1134"/>
                </a:cubicBezTo>
                <a:cubicBezTo>
                  <a:pt x="933" y="1184"/>
                  <a:pt x="767" y="1050"/>
                  <a:pt x="781" y="877"/>
                </a:cubicBezTo>
                <a:cubicBezTo>
                  <a:pt x="794" y="724"/>
                  <a:pt x="942" y="616"/>
                  <a:pt x="1086" y="655"/>
                </a:cubicBezTo>
                <a:cubicBezTo>
                  <a:pt x="1101" y="659"/>
                  <a:pt x="1116" y="666"/>
                  <a:pt x="1127" y="678"/>
                </a:cubicBezTo>
                <a:cubicBezTo>
                  <a:pt x="1139" y="691"/>
                  <a:pt x="1155" y="694"/>
                  <a:pt x="1171" y="687"/>
                </a:cubicBezTo>
                <a:cubicBezTo>
                  <a:pt x="1186" y="680"/>
                  <a:pt x="1195" y="668"/>
                  <a:pt x="1195" y="650"/>
                </a:cubicBezTo>
                <a:cubicBezTo>
                  <a:pt x="1195" y="549"/>
                  <a:pt x="1195" y="447"/>
                  <a:pt x="1194" y="345"/>
                </a:cubicBezTo>
                <a:cubicBezTo>
                  <a:pt x="1194" y="317"/>
                  <a:pt x="1172" y="300"/>
                  <a:pt x="1144" y="306"/>
                </a:cubicBezTo>
                <a:cubicBezTo>
                  <a:pt x="946" y="348"/>
                  <a:pt x="749" y="391"/>
                  <a:pt x="551" y="433"/>
                </a:cubicBezTo>
                <a:cubicBezTo>
                  <a:pt x="546" y="435"/>
                  <a:pt x="540" y="435"/>
                  <a:pt x="535" y="436"/>
                </a:cubicBezTo>
                <a:cubicBezTo>
                  <a:pt x="509" y="442"/>
                  <a:pt x="498" y="456"/>
                  <a:pt x="498" y="483"/>
                </a:cubicBezTo>
                <a:cubicBezTo>
                  <a:pt x="498" y="560"/>
                  <a:pt x="498" y="637"/>
                  <a:pt x="498" y="715"/>
                </a:cubicBezTo>
                <a:cubicBezTo>
                  <a:pt x="498" y="861"/>
                  <a:pt x="498" y="1008"/>
                  <a:pt x="498" y="1155"/>
                </a:cubicBezTo>
                <a:cubicBezTo>
                  <a:pt x="498" y="1270"/>
                  <a:pt x="428" y="1364"/>
                  <a:pt x="320" y="1397"/>
                </a:cubicBezTo>
                <a:cubicBezTo>
                  <a:pt x="165" y="1444"/>
                  <a:pt x="4" y="1327"/>
                  <a:pt x="2" y="1165"/>
                </a:cubicBezTo>
                <a:cubicBezTo>
                  <a:pt x="0" y="1015"/>
                  <a:pt x="123" y="899"/>
                  <a:pt x="272" y="912"/>
                </a:cubicBezTo>
                <a:cubicBezTo>
                  <a:pt x="301" y="914"/>
                  <a:pt x="328" y="921"/>
                  <a:pt x="350" y="942"/>
                </a:cubicBezTo>
                <a:cubicBezTo>
                  <a:pt x="374" y="965"/>
                  <a:pt x="410" y="951"/>
                  <a:pt x="416" y="919"/>
                </a:cubicBezTo>
                <a:cubicBezTo>
                  <a:pt x="417" y="911"/>
                  <a:pt x="417" y="903"/>
                  <a:pt x="417" y="895"/>
                </a:cubicBezTo>
                <a:cubicBezTo>
                  <a:pt x="417" y="661"/>
                  <a:pt x="417" y="428"/>
                  <a:pt x="416" y="195"/>
                </a:cubicBezTo>
                <a:cubicBezTo>
                  <a:pt x="416" y="178"/>
                  <a:pt x="422" y="172"/>
                  <a:pt x="438" y="168"/>
                </a:cubicBezTo>
                <a:cubicBezTo>
                  <a:pt x="658" y="124"/>
                  <a:pt x="878" y="80"/>
                  <a:pt x="1098" y="36"/>
                </a:cubicBezTo>
                <a:cubicBezTo>
                  <a:pt x="1151" y="25"/>
                  <a:pt x="1205" y="15"/>
                  <a:pt x="1258" y="3"/>
                </a:cubicBezTo>
                <a:cubicBezTo>
                  <a:pt x="1274" y="0"/>
                  <a:pt x="1276" y="4"/>
                  <a:pt x="1276" y="19"/>
                </a:cubicBezTo>
                <a:cubicBezTo>
                  <a:pt x="1276" y="169"/>
                  <a:pt x="1276" y="320"/>
                  <a:pt x="1276" y="471"/>
                </a:cubicBezTo>
                <a:cubicBezTo>
                  <a:pt x="1276" y="471"/>
                  <a:pt x="1276" y="471"/>
                  <a:pt x="1276" y="471"/>
                </a:cubicBezTo>
                <a:close/>
              </a:path>
            </a:pathLst>
          </a:custGeom>
          <a:solidFill>
            <a:srgbClr val="FFDF00"/>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31" name="Freeform 4"/>
          <p:cNvSpPr>
            <a:spLocks/>
          </p:cNvSpPr>
          <p:nvPr/>
        </p:nvSpPr>
        <p:spPr bwMode="auto">
          <a:xfrm>
            <a:off x="2472401" y="1858924"/>
            <a:ext cx="1106488" cy="1250950"/>
          </a:xfrm>
          <a:custGeom>
            <a:avLst/>
            <a:gdLst>
              <a:gd name="T0" fmla="*/ 1276 w 1277"/>
              <a:gd name="T1" fmla="*/ 471 h 1444"/>
              <a:gd name="T2" fmla="*/ 1276 w 1277"/>
              <a:gd name="T3" fmla="*/ 888 h 1444"/>
              <a:gd name="T4" fmla="*/ 1099 w 1277"/>
              <a:gd name="T5" fmla="*/ 1134 h 1444"/>
              <a:gd name="T6" fmla="*/ 781 w 1277"/>
              <a:gd name="T7" fmla="*/ 877 h 1444"/>
              <a:gd name="T8" fmla="*/ 1086 w 1277"/>
              <a:gd name="T9" fmla="*/ 655 h 1444"/>
              <a:gd name="T10" fmla="*/ 1127 w 1277"/>
              <a:gd name="T11" fmla="*/ 678 h 1444"/>
              <a:gd name="T12" fmla="*/ 1171 w 1277"/>
              <a:gd name="T13" fmla="*/ 687 h 1444"/>
              <a:gd name="T14" fmla="*/ 1195 w 1277"/>
              <a:gd name="T15" fmla="*/ 650 h 1444"/>
              <a:gd name="T16" fmla="*/ 1194 w 1277"/>
              <a:gd name="T17" fmla="*/ 345 h 1444"/>
              <a:gd name="T18" fmla="*/ 1144 w 1277"/>
              <a:gd name="T19" fmla="*/ 306 h 1444"/>
              <a:gd name="T20" fmla="*/ 551 w 1277"/>
              <a:gd name="T21" fmla="*/ 433 h 1444"/>
              <a:gd name="T22" fmla="*/ 535 w 1277"/>
              <a:gd name="T23" fmla="*/ 436 h 1444"/>
              <a:gd name="T24" fmla="*/ 498 w 1277"/>
              <a:gd name="T25" fmla="*/ 483 h 1444"/>
              <a:gd name="T26" fmla="*/ 498 w 1277"/>
              <a:gd name="T27" fmla="*/ 715 h 1444"/>
              <a:gd name="T28" fmla="*/ 498 w 1277"/>
              <a:gd name="T29" fmla="*/ 1155 h 1444"/>
              <a:gd name="T30" fmla="*/ 320 w 1277"/>
              <a:gd name="T31" fmla="*/ 1397 h 1444"/>
              <a:gd name="T32" fmla="*/ 2 w 1277"/>
              <a:gd name="T33" fmla="*/ 1165 h 1444"/>
              <a:gd name="T34" fmla="*/ 272 w 1277"/>
              <a:gd name="T35" fmla="*/ 912 h 1444"/>
              <a:gd name="T36" fmla="*/ 350 w 1277"/>
              <a:gd name="T37" fmla="*/ 942 h 1444"/>
              <a:gd name="T38" fmla="*/ 416 w 1277"/>
              <a:gd name="T39" fmla="*/ 919 h 1444"/>
              <a:gd name="T40" fmla="*/ 417 w 1277"/>
              <a:gd name="T41" fmla="*/ 895 h 1444"/>
              <a:gd name="T42" fmla="*/ 416 w 1277"/>
              <a:gd name="T43" fmla="*/ 195 h 1444"/>
              <a:gd name="T44" fmla="*/ 438 w 1277"/>
              <a:gd name="T45" fmla="*/ 168 h 1444"/>
              <a:gd name="T46" fmla="*/ 1098 w 1277"/>
              <a:gd name="T47" fmla="*/ 36 h 1444"/>
              <a:gd name="T48" fmla="*/ 1258 w 1277"/>
              <a:gd name="T49" fmla="*/ 3 h 1444"/>
              <a:gd name="T50" fmla="*/ 1276 w 1277"/>
              <a:gd name="T51" fmla="*/ 19 h 1444"/>
              <a:gd name="T52" fmla="*/ 1276 w 1277"/>
              <a:gd name="T53" fmla="*/ 471 h 1444"/>
              <a:gd name="T54" fmla="*/ 1276 w 1277"/>
              <a:gd name="T55" fmla="*/ 47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7" h="1444">
                <a:moveTo>
                  <a:pt x="1276" y="471"/>
                </a:moveTo>
                <a:cubicBezTo>
                  <a:pt x="1276" y="610"/>
                  <a:pt x="1277" y="749"/>
                  <a:pt x="1276" y="888"/>
                </a:cubicBezTo>
                <a:cubicBezTo>
                  <a:pt x="1276" y="1006"/>
                  <a:pt x="1206" y="1101"/>
                  <a:pt x="1099" y="1134"/>
                </a:cubicBezTo>
                <a:cubicBezTo>
                  <a:pt x="933" y="1184"/>
                  <a:pt x="767" y="1050"/>
                  <a:pt x="781" y="877"/>
                </a:cubicBezTo>
                <a:cubicBezTo>
                  <a:pt x="794" y="724"/>
                  <a:pt x="942" y="616"/>
                  <a:pt x="1086" y="655"/>
                </a:cubicBezTo>
                <a:cubicBezTo>
                  <a:pt x="1101" y="659"/>
                  <a:pt x="1116" y="666"/>
                  <a:pt x="1127" y="678"/>
                </a:cubicBezTo>
                <a:cubicBezTo>
                  <a:pt x="1139" y="691"/>
                  <a:pt x="1155" y="694"/>
                  <a:pt x="1171" y="687"/>
                </a:cubicBezTo>
                <a:cubicBezTo>
                  <a:pt x="1186" y="680"/>
                  <a:pt x="1195" y="668"/>
                  <a:pt x="1195" y="650"/>
                </a:cubicBezTo>
                <a:cubicBezTo>
                  <a:pt x="1195" y="549"/>
                  <a:pt x="1195" y="447"/>
                  <a:pt x="1194" y="345"/>
                </a:cubicBezTo>
                <a:cubicBezTo>
                  <a:pt x="1194" y="317"/>
                  <a:pt x="1172" y="300"/>
                  <a:pt x="1144" y="306"/>
                </a:cubicBezTo>
                <a:cubicBezTo>
                  <a:pt x="946" y="348"/>
                  <a:pt x="749" y="391"/>
                  <a:pt x="551" y="433"/>
                </a:cubicBezTo>
                <a:cubicBezTo>
                  <a:pt x="546" y="435"/>
                  <a:pt x="540" y="435"/>
                  <a:pt x="535" y="436"/>
                </a:cubicBezTo>
                <a:cubicBezTo>
                  <a:pt x="509" y="442"/>
                  <a:pt x="498" y="456"/>
                  <a:pt x="498" y="483"/>
                </a:cubicBezTo>
                <a:cubicBezTo>
                  <a:pt x="498" y="560"/>
                  <a:pt x="498" y="637"/>
                  <a:pt x="498" y="715"/>
                </a:cubicBezTo>
                <a:cubicBezTo>
                  <a:pt x="498" y="861"/>
                  <a:pt x="498" y="1008"/>
                  <a:pt x="498" y="1155"/>
                </a:cubicBezTo>
                <a:cubicBezTo>
                  <a:pt x="498" y="1270"/>
                  <a:pt x="428" y="1364"/>
                  <a:pt x="320" y="1397"/>
                </a:cubicBezTo>
                <a:cubicBezTo>
                  <a:pt x="165" y="1444"/>
                  <a:pt x="4" y="1327"/>
                  <a:pt x="2" y="1165"/>
                </a:cubicBezTo>
                <a:cubicBezTo>
                  <a:pt x="0" y="1015"/>
                  <a:pt x="123" y="899"/>
                  <a:pt x="272" y="912"/>
                </a:cubicBezTo>
                <a:cubicBezTo>
                  <a:pt x="301" y="914"/>
                  <a:pt x="328" y="921"/>
                  <a:pt x="350" y="942"/>
                </a:cubicBezTo>
                <a:cubicBezTo>
                  <a:pt x="374" y="965"/>
                  <a:pt x="410" y="951"/>
                  <a:pt x="416" y="919"/>
                </a:cubicBezTo>
                <a:cubicBezTo>
                  <a:pt x="417" y="911"/>
                  <a:pt x="417" y="903"/>
                  <a:pt x="417" y="895"/>
                </a:cubicBezTo>
                <a:cubicBezTo>
                  <a:pt x="417" y="661"/>
                  <a:pt x="417" y="428"/>
                  <a:pt x="416" y="195"/>
                </a:cubicBezTo>
                <a:cubicBezTo>
                  <a:pt x="416" y="178"/>
                  <a:pt x="422" y="172"/>
                  <a:pt x="438" y="168"/>
                </a:cubicBezTo>
                <a:cubicBezTo>
                  <a:pt x="658" y="124"/>
                  <a:pt x="878" y="80"/>
                  <a:pt x="1098" y="36"/>
                </a:cubicBezTo>
                <a:cubicBezTo>
                  <a:pt x="1151" y="25"/>
                  <a:pt x="1205" y="15"/>
                  <a:pt x="1258" y="3"/>
                </a:cubicBezTo>
                <a:cubicBezTo>
                  <a:pt x="1274" y="0"/>
                  <a:pt x="1276" y="4"/>
                  <a:pt x="1276" y="19"/>
                </a:cubicBezTo>
                <a:cubicBezTo>
                  <a:pt x="1276" y="169"/>
                  <a:pt x="1276" y="320"/>
                  <a:pt x="1276" y="471"/>
                </a:cubicBezTo>
                <a:cubicBezTo>
                  <a:pt x="1276" y="471"/>
                  <a:pt x="1276" y="471"/>
                  <a:pt x="1276" y="471"/>
                </a:cubicBezTo>
                <a:close/>
              </a:path>
            </a:pathLst>
          </a:custGeom>
          <a:solidFill>
            <a:srgbClr val="FFDF00"/>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32" name="Freeform 4"/>
          <p:cNvSpPr>
            <a:spLocks/>
          </p:cNvSpPr>
          <p:nvPr/>
        </p:nvSpPr>
        <p:spPr bwMode="auto">
          <a:xfrm>
            <a:off x="4283784" y="1858924"/>
            <a:ext cx="1106488" cy="1250950"/>
          </a:xfrm>
          <a:custGeom>
            <a:avLst/>
            <a:gdLst>
              <a:gd name="T0" fmla="*/ 1276 w 1277"/>
              <a:gd name="T1" fmla="*/ 471 h 1444"/>
              <a:gd name="T2" fmla="*/ 1276 w 1277"/>
              <a:gd name="T3" fmla="*/ 888 h 1444"/>
              <a:gd name="T4" fmla="*/ 1099 w 1277"/>
              <a:gd name="T5" fmla="*/ 1134 h 1444"/>
              <a:gd name="T6" fmla="*/ 781 w 1277"/>
              <a:gd name="T7" fmla="*/ 877 h 1444"/>
              <a:gd name="T8" fmla="*/ 1086 w 1277"/>
              <a:gd name="T9" fmla="*/ 655 h 1444"/>
              <a:gd name="T10" fmla="*/ 1127 w 1277"/>
              <a:gd name="T11" fmla="*/ 678 h 1444"/>
              <a:gd name="T12" fmla="*/ 1171 w 1277"/>
              <a:gd name="T13" fmla="*/ 687 h 1444"/>
              <a:gd name="T14" fmla="*/ 1195 w 1277"/>
              <a:gd name="T15" fmla="*/ 650 h 1444"/>
              <a:gd name="T16" fmla="*/ 1194 w 1277"/>
              <a:gd name="T17" fmla="*/ 345 h 1444"/>
              <a:gd name="T18" fmla="*/ 1144 w 1277"/>
              <a:gd name="T19" fmla="*/ 306 h 1444"/>
              <a:gd name="T20" fmla="*/ 551 w 1277"/>
              <a:gd name="T21" fmla="*/ 433 h 1444"/>
              <a:gd name="T22" fmla="*/ 535 w 1277"/>
              <a:gd name="T23" fmla="*/ 436 h 1444"/>
              <a:gd name="T24" fmla="*/ 498 w 1277"/>
              <a:gd name="T25" fmla="*/ 483 h 1444"/>
              <a:gd name="T26" fmla="*/ 498 w 1277"/>
              <a:gd name="T27" fmla="*/ 715 h 1444"/>
              <a:gd name="T28" fmla="*/ 498 w 1277"/>
              <a:gd name="T29" fmla="*/ 1155 h 1444"/>
              <a:gd name="T30" fmla="*/ 320 w 1277"/>
              <a:gd name="T31" fmla="*/ 1397 h 1444"/>
              <a:gd name="T32" fmla="*/ 2 w 1277"/>
              <a:gd name="T33" fmla="*/ 1165 h 1444"/>
              <a:gd name="T34" fmla="*/ 272 w 1277"/>
              <a:gd name="T35" fmla="*/ 912 h 1444"/>
              <a:gd name="T36" fmla="*/ 350 w 1277"/>
              <a:gd name="T37" fmla="*/ 942 h 1444"/>
              <a:gd name="T38" fmla="*/ 416 w 1277"/>
              <a:gd name="T39" fmla="*/ 919 h 1444"/>
              <a:gd name="T40" fmla="*/ 417 w 1277"/>
              <a:gd name="T41" fmla="*/ 895 h 1444"/>
              <a:gd name="T42" fmla="*/ 416 w 1277"/>
              <a:gd name="T43" fmla="*/ 195 h 1444"/>
              <a:gd name="T44" fmla="*/ 438 w 1277"/>
              <a:gd name="T45" fmla="*/ 168 h 1444"/>
              <a:gd name="T46" fmla="*/ 1098 w 1277"/>
              <a:gd name="T47" fmla="*/ 36 h 1444"/>
              <a:gd name="T48" fmla="*/ 1258 w 1277"/>
              <a:gd name="T49" fmla="*/ 3 h 1444"/>
              <a:gd name="T50" fmla="*/ 1276 w 1277"/>
              <a:gd name="T51" fmla="*/ 19 h 1444"/>
              <a:gd name="T52" fmla="*/ 1276 w 1277"/>
              <a:gd name="T53" fmla="*/ 471 h 1444"/>
              <a:gd name="T54" fmla="*/ 1276 w 1277"/>
              <a:gd name="T55" fmla="*/ 47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7" h="1444">
                <a:moveTo>
                  <a:pt x="1276" y="471"/>
                </a:moveTo>
                <a:cubicBezTo>
                  <a:pt x="1276" y="610"/>
                  <a:pt x="1277" y="749"/>
                  <a:pt x="1276" y="888"/>
                </a:cubicBezTo>
                <a:cubicBezTo>
                  <a:pt x="1276" y="1006"/>
                  <a:pt x="1206" y="1101"/>
                  <a:pt x="1099" y="1134"/>
                </a:cubicBezTo>
                <a:cubicBezTo>
                  <a:pt x="933" y="1184"/>
                  <a:pt x="767" y="1050"/>
                  <a:pt x="781" y="877"/>
                </a:cubicBezTo>
                <a:cubicBezTo>
                  <a:pt x="794" y="724"/>
                  <a:pt x="942" y="616"/>
                  <a:pt x="1086" y="655"/>
                </a:cubicBezTo>
                <a:cubicBezTo>
                  <a:pt x="1101" y="659"/>
                  <a:pt x="1116" y="666"/>
                  <a:pt x="1127" y="678"/>
                </a:cubicBezTo>
                <a:cubicBezTo>
                  <a:pt x="1139" y="691"/>
                  <a:pt x="1155" y="694"/>
                  <a:pt x="1171" y="687"/>
                </a:cubicBezTo>
                <a:cubicBezTo>
                  <a:pt x="1186" y="680"/>
                  <a:pt x="1195" y="668"/>
                  <a:pt x="1195" y="650"/>
                </a:cubicBezTo>
                <a:cubicBezTo>
                  <a:pt x="1195" y="549"/>
                  <a:pt x="1195" y="447"/>
                  <a:pt x="1194" y="345"/>
                </a:cubicBezTo>
                <a:cubicBezTo>
                  <a:pt x="1194" y="317"/>
                  <a:pt x="1172" y="300"/>
                  <a:pt x="1144" y="306"/>
                </a:cubicBezTo>
                <a:cubicBezTo>
                  <a:pt x="946" y="348"/>
                  <a:pt x="749" y="391"/>
                  <a:pt x="551" y="433"/>
                </a:cubicBezTo>
                <a:cubicBezTo>
                  <a:pt x="546" y="435"/>
                  <a:pt x="540" y="435"/>
                  <a:pt x="535" y="436"/>
                </a:cubicBezTo>
                <a:cubicBezTo>
                  <a:pt x="509" y="442"/>
                  <a:pt x="498" y="456"/>
                  <a:pt x="498" y="483"/>
                </a:cubicBezTo>
                <a:cubicBezTo>
                  <a:pt x="498" y="560"/>
                  <a:pt x="498" y="637"/>
                  <a:pt x="498" y="715"/>
                </a:cubicBezTo>
                <a:cubicBezTo>
                  <a:pt x="498" y="861"/>
                  <a:pt x="498" y="1008"/>
                  <a:pt x="498" y="1155"/>
                </a:cubicBezTo>
                <a:cubicBezTo>
                  <a:pt x="498" y="1270"/>
                  <a:pt x="428" y="1364"/>
                  <a:pt x="320" y="1397"/>
                </a:cubicBezTo>
                <a:cubicBezTo>
                  <a:pt x="165" y="1444"/>
                  <a:pt x="4" y="1327"/>
                  <a:pt x="2" y="1165"/>
                </a:cubicBezTo>
                <a:cubicBezTo>
                  <a:pt x="0" y="1015"/>
                  <a:pt x="123" y="899"/>
                  <a:pt x="272" y="912"/>
                </a:cubicBezTo>
                <a:cubicBezTo>
                  <a:pt x="301" y="914"/>
                  <a:pt x="328" y="921"/>
                  <a:pt x="350" y="942"/>
                </a:cubicBezTo>
                <a:cubicBezTo>
                  <a:pt x="374" y="965"/>
                  <a:pt x="410" y="951"/>
                  <a:pt x="416" y="919"/>
                </a:cubicBezTo>
                <a:cubicBezTo>
                  <a:pt x="417" y="911"/>
                  <a:pt x="417" y="903"/>
                  <a:pt x="417" y="895"/>
                </a:cubicBezTo>
                <a:cubicBezTo>
                  <a:pt x="417" y="661"/>
                  <a:pt x="417" y="428"/>
                  <a:pt x="416" y="195"/>
                </a:cubicBezTo>
                <a:cubicBezTo>
                  <a:pt x="416" y="178"/>
                  <a:pt x="422" y="172"/>
                  <a:pt x="438" y="168"/>
                </a:cubicBezTo>
                <a:cubicBezTo>
                  <a:pt x="658" y="124"/>
                  <a:pt x="878" y="80"/>
                  <a:pt x="1098" y="36"/>
                </a:cubicBezTo>
                <a:cubicBezTo>
                  <a:pt x="1151" y="25"/>
                  <a:pt x="1205" y="15"/>
                  <a:pt x="1258" y="3"/>
                </a:cubicBezTo>
                <a:cubicBezTo>
                  <a:pt x="1274" y="0"/>
                  <a:pt x="1276" y="4"/>
                  <a:pt x="1276" y="19"/>
                </a:cubicBezTo>
                <a:cubicBezTo>
                  <a:pt x="1276" y="169"/>
                  <a:pt x="1276" y="320"/>
                  <a:pt x="1276" y="471"/>
                </a:cubicBezTo>
                <a:cubicBezTo>
                  <a:pt x="1276" y="471"/>
                  <a:pt x="1276" y="471"/>
                  <a:pt x="1276" y="471"/>
                </a:cubicBezTo>
                <a:close/>
              </a:path>
            </a:pathLst>
          </a:custGeom>
          <a:solidFill>
            <a:srgbClr val="FFDF00"/>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33" name="Freeform 4"/>
          <p:cNvSpPr>
            <a:spLocks/>
          </p:cNvSpPr>
          <p:nvPr/>
        </p:nvSpPr>
        <p:spPr bwMode="auto">
          <a:xfrm>
            <a:off x="6460326" y="1887640"/>
            <a:ext cx="1106488" cy="1250950"/>
          </a:xfrm>
          <a:custGeom>
            <a:avLst/>
            <a:gdLst>
              <a:gd name="T0" fmla="*/ 1276 w 1277"/>
              <a:gd name="T1" fmla="*/ 471 h 1444"/>
              <a:gd name="T2" fmla="*/ 1276 w 1277"/>
              <a:gd name="T3" fmla="*/ 888 h 1444"/>
              <a:gd name="T4" fmla="*/ 1099 w 1277"/>
              <a:gd name="T5" fmla="*/ 1134 h 1444"/>
              <a:gd name="T6" fmla="*/ 781 w 1277"/>
              <a:gd name="T7" fmla="*/ 877 h 1444"/>
              <a:gd name="T8" fmla="*/ 1086 w 1277"/>
              <a:gd name="T9" fmla="*/ 655 h 1444"/>
              <a:gd name="T10" fmla="*/ 1127 w 1277"/>
              <a:gd name="T11" fmla="*/ 678 h 1444"/>
              <a:gd name="T12" fmla="*/ 1171 w 1277"/>
              <a:gd name="T13" fmla="*/ 687 h 1444"/>
              <a:gd name="T14" fmla="*/ 1195 w 1277"/>
              <a:gd name="T15" fmla="*/ 650 h 1444"/>
              <a:gd name="T16" fmla="*/ 1194 w 1277"/>
              <a:gd name="T17" fmla="*/ 345 h 1444"/>
              <a:gd name="T18" fmla="*/ 1144 w 1277"/>
              <a:gd name="T19" fmla="*/ 306 h 1444"/>
              <a:gd name="T20" fmla="*/ 551 w 1277"/>
              <a:gd name="T21" fmla="*/ 433 h 1444"/>
              <a:gd name="T22" fmla="*/ 535 w 1277"/>
              <a:gd name="T23" fmla="*/ 436 h 1444"/>
              <a:gd name="T24" fmla="*/ 498 w 1277"/>
              <a:gd name="T25" fmla="*/ 483 h 1444"/>
              <a:gd name="T26" fmla="*/ 498 w 1277"/>
              <a:gd name="T27" fmla="*/ 715 h 1444"/>
              <a:gd name="T28" fmla="*/ 498 w 1277"/>
              <a:gd name="T29" fmla="*/ 1155 h 1444"/>
              <a:gd name="T30" fmla="*/ 320 w 1277"/>
              <a:gd name="T31" fmla="*/ 1397 h 1444"/>
              <a:gd name="T32" fmla="*/ 2 w 1277"/>
              <a:gd name="T33" fmla="*/ 1165 h 1444"/>
              <a:gd name="T34" fmla="*/ 272 w 1277"/>
              <a:gd name="T35" fmla="*/ 912 h 1444"/>
              <a:gd name="T36" fmla="*/ 350 w 1277"/>
              <a:gd name="T37" fmla="*/ 942 h 1444"/>
              <a:gd name="T38" fmla="*/ 416 w 1277"/>
              <a:gd name="T39" fmla="*/ 919 h 1444"/>
              <a:gd name="T40" fmla="*/ 417 w 1277"/>
              <a:gd name="T41" fmla="*/ 895 h 1444"/>
              <a:gd name="T42" fmla="*/ 416 w 1277"/>
              <a:gd name="T43" fmla="*/ 195 h 1444"/>
              <a:gd name="T44" fmla="*/ 438 w 1277"/>
              <a:gd name="T45" fmla="*/ 168 h 1444"/>
              <a:gd name="T46" fmla="*/ 1098 w 1277"/>
              <a:gd name="T47" fmla="*/ 36 h 1444"/>
              <a:gd name="T48" fmla="*/ 1258 w 1277"/>
              <a:gd name="T49" fmla="*/ 3 h 1444"/>
              <a:gd name="T50" fmla="*/ 1276 w 1277"/>
              <a:gd name="T51" fmla="*/ 19 h 1444"/>
              <a:gd name="T52" fmla="*/ 1276 w 1277"/>
              <a:gd name="T53" fmla="*/ 471 h 1444"/>
              <a:gd name="T54" fmla="*/ 1276 w 1277"/>
              <a:gd name="T55" fmla="*/ 471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7" h="1444">
                <a:moveTo>
                  <a:pt x="1276" y="471"/>
                </a:moveTo>
                <a:cubicBezTo>
                  <a:pt x="1276" y="610"/>
                  <a:pt x="1277" y="749"/>
                  <a:pt x="1276" y="888"/>
                </a:cubicBezTo>
                <a:cubicBezTo>
                  <a:pt x="1276" y="1006"/>
                  <a:pt x="1206" y="1101"/>
                  <a:pt x="1099" y="1134"/>
                </a:cubicBezTo>
                <a:cubicBezTo>
                  <a:pt x="933" y="1184"/>
                  <a:pt x="767" y="1050"/>
                  <a:pt x="781" y="877"/>
                </a:cubicBezTo>
                <a:cubicBezTo>
                  <a:pt x="794" y="724"/>
                  <a:pt x="942" y="616"/>
                  <a:pt x="1086" y="655"/>
                </a:cubicBezTo>
                <a:cubicBezTo>
                  <a:pt x="1101" y="659"/>
                  <a:pt x="1116" y="666"/>
                  <a:pt x="1127" y="678"/>
                </a:cubicBezTo>
                <a:cubicBezTo>
                  <a:pt x="1139" y="691"/>
                  <a:pt x="1155" y="694"/>
                  <a:pt x="1171" y="687"/>
                </a:cubicBezTo>
                <a:cubicBezTo>
                  <a:pt x="1186" y="680"/>
                  <a:pt x="1195" y="668"/>
                  <a:pt x="1195" y="650"/>
                </a:cubicBezTo>
                <a:cubicBezTo>
                  <a:pt x="1195" y="549"/>
                  <a:pt x="1195" y="447"/>
                  <a:pt x="1194" y="345"/>
                </a:cubicBezTo>
                <a:cubicBezTo>
                  <a:pt x="1194" y="317"/>
                  <a:pt x="1172" y="300"/>
                  <a:pt x="1144" y="306"/>
                </a:cubicBezTo>
                <a:cubicBezTo>
                  <a:pt x="946" y="348"/>
                  <a:pt x="749" y="391"/>
                  <a:pt x="551" y="433"/>
                </a:cubicBezTo>
                <a:cubicBezTo>
                  <a:pt x="546" y="435"/>
                  <a:pt x="540" y="435"/>
                  <a:pt x="535" y="436"/>
                </a:cubicBezTo>
                <a:cubicBezTo>
                  <a:pt x="509" y="442"/>
                  <a:pt x="498" y="456"/>
                  <a:pt x="498" y="483"/>
                </a:cubicBezTo>
                <a:cubicBezTo>
                  <a:pt x="498" y="560"/>
                  <a:pt x="498" y="637"/>
                  <a:pt x="498" y="715"/>
                </a:cubicBezTo>
                <a:cubicBezTo>
                  <a:pt x="498" y="861"/>
                  <a:pt x="498" y="1008"/>
                  <a:pt x="498" y="1155"/>
                </a:cubicBezTo>
                <a:cubicBezTo>
                  <a:pt x="498" y="1270"/>
                  <a:pt x="428" y="1364"/>
                  <a:pt x="320" y="1397"/>
                </a:cubicBezTo>
                <a:cubicBezTo>
                  <a:pt x="165" y="1444"/>
                  <a:pt x="4" y="1327"/>
                  <a:pt x="2" y="1165"/>
                </a:cubicBezTo>
                <a:cubicBezTo>
                  <a:pt x="0" y="1015"/>
                  <a:pt x="123" y="899"/>
                  <a:pt x="272" y="912"/>
                </a:cubicBezTo>
                <a:cubicBezTo>
                  <a:pt x="301" y="914"/>
                  <a:pt x="328" y="921"/>
                  <a:pt x="350" y="942"/>
                </a:cubicBezTo>
                <a:cubicBezTo>
                  <a:pt x="374" y="965"/>
                  <a:pt x="410" y="951"/>
                  <a:pt x="416" y="919"/>
                </a:cubicBezTo>
                <a:cubicBezTo>
                  <a:pt x="417" y="911"/>
                  <a:pt x="417" y="903"/>
                  <a:pt x="417" y="895"/>
                </a:cubicBezTo>
                <a:cubicBezTo>
                  <a:pt x="417" y="661"/>
                  <a:pt x="417" y="428"/>
                  <a:pt x="416" y="195"/>
                </a:cubicBezTo>
                <a:cubicBezTo>
                  <a:pt x="416" y="178"/>
                  <a:pt x="422" y="172"/>
                  <a:pt x="438" y="168"/>
                </a:cubicBezTo>
                <a:cubicBezTo>
                  <a:pt x="658" y="124"/>
                  <a:pt x="878" y="80"/>
                  <a:pt x="1098" y="36"/>
                </a:cubicBezTo>
                <a:cubicBezTo>
                  <a:pt x="1151" y="25"/>
                  <a:pt x="1205" y="15"/>
                  <a:pt x="1258" y="3"/>
                </a:cubicBezTo>
                <a:cubicBezTo>
                  <a:pt x="1274" y="0"/>
                  <a:pt x="1276" y="4"/>
                  <a:pt x="1276" y="19"/>
                </a:cubicBezTo>
                <a:cubicBezTo>
                  <a:pt x="1276" y="169"/>
                  <a:pt x="1276" y="320"/>
                  <a:pt x="1276" y="471"/>
                </a:cubicBezTo>
                <a:cubicBezTo>
                  <a:pt x="1276" y="471"/>
                  <a:pt x="1276" y="471"/>
                  <a:pt x="1276" y="471"/>
                </a:cubicBezTo>
                <a:close/>
              </a:path>
            </a:pathLst>
          </a:custGeom>
          <a:solidFill>
            <a:srgbClr val="FFDF00"/>
          </a:solidFill>
          <a:ln>
            <a:noFill/>
          </a:ln>
        </p:spPr>
        <p:txBody>
          <a:bodyPr vert="horz" wrap="square" lIns="91440" tIns="45720" rIns="91440" bIns="45720" numCol="1" anchor="t" anchorCtr="0" compatLnSpc="1">
            <a:prstTxWarp prst="textNoShape">
              <a:avLst/>
            </a:prstTxWarp>
          </a:bodyPr>
          <a:lstStyle/>
          <a:p>
            <a:endParaRPr lang="es-A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 y="1"/>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9218" name="Picture 2" descr="Download Bts Tendrá Un Especial De Radio Para “bts Festa - Bts Png - Full  Size PNG Image - PNGkit">
            <a:extLst>
              <a:ext uri="{FF2B5EF4-FFF2-40B4-BE49-F238E27FC236}">
                <a16:creationId xmlns:a16="http://schemas.microsoft.com/office/drawing/2014/main" id="{8210FCE4-5389-42CD-9606-42E8B84F8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5854"/>
            <a:ext cx="4850678" cy="3147646"/>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688;p49"/>
          <p:cNvSpPr txBox="1">
            <a:spLocks/>
          </p:cNvSpPr>
          <p:nvPr/>
        </p:nvSpPr>
        <p:spPr>
          <a:xfrm>
            <a:off x="382729" y="87097"/>
            <a:ext cx="8556524" cy="2052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solidFill>
                  <a:schemeClr val="bg1"/>
                </a:solidFill>
                <a:latin typeface="Arial Black" panose="020B0A04020102020204" pitchFamily="34" charset="0"/>
              </a:rPr>
              <a:t>A PICTURE ALWAYS REINFORCES THE CONCEPT</a:t>
            </a:r>
          </a:p>
          <a:p>
            <a:endParaRPr lang="en-US" sz="3200" dirty="0">
              <a:solidFill>
                <a:schemeClr val="bg1"/>
              </a:solidFill>
              <a:latin typeface="Arial Black" panose="020B0A04020102020204" pitchFamily="34" charset="0"/>
            </a:endParaRPr>
          </a:p>
        </p:txBody>
      </p:sp>
      <p:grpSp>
        <p:nvGrpSpPr>
          <p:cNvPr id="3" name="Grupo 2"/>
          <p:cNvGrpSpPr/>
          <p:nvPr/>
        </p:nvGrpSpPr>
        <p:grpSpPr>
          <a:xfrm>
            <a:off x="4859087" y="1545451"/>
            <a:ext cx="2778350" cy="3429981"/>
            <a:chOff x="4850678" y="1995853"/>
            <a:chExt cx="3928200" cy="2558885"/>
          </a:xfrm>
        </p:grpSpPr>
        <p:sp>
          <p:nvSpPr>
            <p:cNvPr id="5" name="Google Shape;1689;p49"/>
            <p:cNvSpPr txBox="1">
              <a:spLocks/>
            </p:cNvSpPr>
            <p:nvPr/>
          </p:nvSpPr>
          <p:spPr>
            <a:xfrm>
              <a:off x="4850678" y="1995853"/>
              <a:ext cx="3928200" cy="792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dirty="0">
                  <a:solidFill>
                    <a:schemeClr val="bg1"/>
                  </a:solidFill>
                </a:rPr>
                <a:t>Images reveal large amounts of data, so remember: use an image instead of a long text </a:t>
              </a:r>
            </a:p>
            <a:p>
              <a:pPr>
                <a:spcBef>
                  <a:spcPts val="1600"/>
                </a:spcBef>
                <a:spcAft>
                  <a:spcPts val="1600"/>
                </a:spcAft>
              </a:pPr>
              <a:endParaRPr lang="en-US" dirty="0">
                <a:solidFill>
                  <a:schemeClr val="bg1"/>
                </a:solidFill>
              </a:endParaRPr>
            </a:p>
          </p:txBody>
        </p:sp>
        <p:sp>
          <p:nvSpPr>
            <p:cNvPr id="6" name="Google Shape;1689;p49"/>
            <p:cNvSpPr txBox="1">
              <a:spLocks/>
            </p:cNvSpPr>
            <p:nvPr/>
          </p:nvSpPr>
          <p:spPr>
            <a:xfrm>
              <a:off x="4850678" y="2536323"/>
              <a:ext cx="3928200" cy="792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dirty="0">
                  <a:solidFill>
                    <a:schemeClr val="bg1"/>
                  </a:solidFill>
                </a:rPr>
                <a:t>Images reveal large amounts of data, so remember: use an image instead of a long text </a:t>
              </a:r>
            </a:p>
            <a:p>
              <a:pPr>
                <a:spcBef>
                  <a:spcPts val="1600"/>
                </a:spcBef>
                <a:spcAft>
                  <a:spcPts val="1600"/>
                </a:spcAft>
              </a:pPr>
              <a:endParaRPr lang="en-US" dirty="0">
                <a:solidFill>
                  <a:schemeClr val="bg1"/>
                </a:solidFill>
              </a:endParaRPr>
            </a:p>
          </p:txBody>
        </p:sp>
        <p:sp>
          <p:nvSpPr>
            <p:cNvPr id="7" name="Google Shape;1689;p49"/>
            <p:cNvSpPr txBox="1">
              <a:spLocks/>
            </p:cNvSpPr>
            <p:nvPr/>
          </p:nvSpPr>
          <p:spPr>
            <a:xfrm>
              <a:off x="4850678" y="3173377"/>
              <a:ext cx="3928200" cy="792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dirty="0">
                  <a:solidFill>
                    <a:schemeClr val="bg1"/>
                  </a:solidFill>
                </a:rPr>
                <a:t>Images reveal large amounts of data, so remember: use an image instead of a long text </a:t>
              </a:r>
            </a:p>
            <a:p>
              <a:pPr>
                <a:spcBef>
                  <a:spcPts val="1600"/>
                </a:spcBef>
                <a:spcAft>
                  <a:spcPts val="1600"/>
                </a:spcAft>
              </a:pPr>
              <a:endParaRPr lang="en-US" dirty="0">
                <a:solidFill>
                  <a:schemeClr val="bg1"/>
                </a:solidFill>
              </a:endParaRPr>
            </a:p>
          </p:txBody>
        </p:sp>
        <p:sp>
          <p:nvSpPr>
            <p:cNvPr id="8" name="Google Shape;1689;p49"/>
            <p:cNvSpPr txBox="1">
              <a:spLocks/>
            </p:cNvSpPr>
            <p:nvPr/>
          </p:nvSpPr>
          <p:spPr>
            <a:xfrm>
              <a:off x="4850678" y="3762138"/>
              <a:ext cx="3928200" cy="792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dirty="0">
                  <a:solidFill>
                    <a:schemeClr val="bg1"/>
                  </a:solidFill>
                </a:rPr>
                <a:t>Images reveal large amounts of data, so remember: use an image instead of a long text </a:t>
              </a:r>
            </a:p>
            <a:p>
              <a:pPr>
                <a:spcBef>
                  <a:spcPts val="1600"/>
                </a:spcBef>
                <a:spcAft>
                  <a:spcPts val="1600"/>
                </a:spcAft>
              </a:pPr>
              <a:endParaRPr lang="en-US" dirty="0">
                <a:solidFill>
                  <a:schemeClr val="bg1"/>
                </a:solidFill>
              </a:endParaRPr>
            </a:p>
          </p:txBody>
        </p:sp>
      </p:grpSp>
      <p:cxnSp>
        <p:nvCxnSpPr>
          <p:cNvPr id="10" name="Conector recto 9"/>
          <p:cNvCxnSpPr/>
          <p:nvPr/>
        </p:nvCxnSpPr>
        <p:spPr>
          <a:xfrm>
            <a:off x="4324865" y="0"/>
            <a:ext cx="914400" cy="914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upo 11"/>
          <p:cNvGrpSpPr/>
          <p:nvPr/>
        </p:nvGrpSpPr>
        <p:grpSpPr>
          <a:xfrm>
            <a:off x="8302708" y="42682"/>
            <a:ext cx="723903" cy="5058137"/>
            <a:chOff x="57875" y="39063"/>
            <a:chExt cx="723903" cy="5058137"/>
          </a:xfrm>
        </p:grpSpPr>
        <p:sp>
          <p:nvSpPr>
            <p:cNvPr id="13" name="Rectángulo 12"/>
            <p:cNvSpPr/>
            <p:nvPr/>
          </p:nvSpPr>
          <p:spPr>
            <a:xfrm>
              <a:off x="57875" y="39063"/>
              <a:ext cx="723903" cy="5058137"/>
            </a:xfrm>
            <a:prstGeom prst="rect">
              <a:avLst/>
            </a:prstGeom>
            <a:solidFill>
              <a:srgbClr val="DC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Rectángulo 13"/>
            <p:cNvSpPr/>
            <p:nvPr/>
          </p:nvSpPr>
          <p:spPr>
            <a:xfrm>
              <a:off x="138898" y="131661"/>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Rectángulo 14"/>
            <p:cNvSpPr/>
            <p:nvPr/>
          </p:nvSpPr>
          <p:spPr>
            <a:xfrm>
              <a:off x="138897" y="546917"/>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Rectángulo 15"/>
            <p:cNvSpPr/>
            <p:nvPr/>
          </p:nvSpPr>
          <p:spPr>
            <a:xfrm>
              <a:off x="138897" y="962173"/>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7" name="Rectángulo 16"/>
            <p:cNvSpPr/>
            <p:nvPr/>
          </p:nvSpPr>
          <p:spPr>
            <a:xfrm>
              <a:off x="150410" y="1377429"/>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8" name="Rectángulo 17"/>
            <p:cNvSpPr/>
            <p:nvPr/>
          </p:nvSpPr>
          <p:spPr>
            <a:xfrm>
              <a:off x="138898" y="1781883"/>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Rectángulo 18"/>
            <p:cNvSpPr/>
            <p:nvPr/>
          </p:nvSpPr>
          <p:spPr>
            <a:xfrm>
              <a:off x="138897" y="2197139"/>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0" name="Rectángulo 19"/>
            <p:cNvSpPr/>
            <p:nvPr/>
          </p:nvSpPr>
          <p:spPr>
            <a:xfrm>
              <a:off x="138897" y="2612395"/>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1" name="Rectángulo 20"/>
            <p:cNvSpPr/>
            <p:nvPr/>
          </p:nvSpPr>
          <p:spPr>
            <a:xfrm>
              <a:off x="138835" y="3027651"/>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2" name="Rectángulo 21"/>
            <p:cNvSpPr/>
            <p:nvPr/>
          </p:nvSpPr>
          <p:spPr>
            <a:xfrm>
              <a:off x="153701" y="3427148"/>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3" name="Rectángulo 22"/>
            <p:cNvSpPr/>
            <p:nvPr/>
          </p:nvSpPr>
          <p:spPr>
            <a:xfrm>
              <a:off x="153700" y="3842404"/>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4" name="Rectángulo 23"/>
            <p:cNvSpPr/>
            <p:nvPr/>
          </p:nvSpPr>
          <p:spPr>
            <a:xfrm>
              <a:off x="153700" y="4257660"/>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5" name="Rectángulo 24"/>
            <p:cNvSpPr/>
            <p:nvPr/>
          </p:nvSpPr>
          <p:spPr>
            <a:xfrm>
              <a:off x="165213" y="4672916"/>
              <a:ext cx="555585" cy="30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pic>
        <p:nvPicPr>
          <p:cNvPr id="11" name="Imagen 10"/>
          <p:cNvPicPr>
            <a:picLocks noChangeAspect="1"/>
          </p:cNvPicPr>
          <p:nvPr/>
        </p:nvPicPr>
        <p:blipFill>
          <a:blip r:embed="rId3"/>
          <a:stretch>
            <a:fillRect/>
          </a:stretch>
        </p:blipFill>
        <p:spPr>
          <a:xfrm>
            <a:off x="1989296" y="1318907"/>
            <a:ext cx="436043" cy="733578"/>
          </a:xfrm>
          <a:prstGeom prst="rect">
            <a:avLst/>
          </a:prstGeom>
        </p:spPr>
      </p:pic>
    </p:spTree>
    <p:extLst>
      <p:ext uri="{BB962C8B-B14F-4D97-AF65-F5344CB8AC3E}">
        <p14:creationId xmlns:p14="http://schemas.microsoft.com/office/powerpoint/2010/main" val="2791044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41"/>
          <p:cNvSpPr txBox="1">
            <a:spLocks noGrp="1"/>
          </p:cNvSpPr>
          <p:nvPr>
            <p:ph type="title"/>
          </p:nvPr>
        </p:nvSpPr>
        <p:spPr>
          <a:xfrm rot="-21921">
            <a:off x="3090170" y="1174940"/>
            <a:ext cx="2681755" cy="7413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rPr>
              <a:t>SECTION</a:t>
            </a:r>
            <a:endParaRPr dirty="0">
              <a:solidFill>
                <a:srgbClr val="000000"/>
              </a:solidFill>
            </a:endParaRPr>
          </a:p>
        </p:txBody>
      </p:sp>
      <p:sp>
        <p:nvSpPr>
          <p:cNvPr id="875" name="Google Shape;875;p41"/>
          <p:cNvSpPr txBox="1">
            <a:spLocks noGrp="1"/>
          </p:cNvSpPr>
          <p:nvPr>
            <p:ph type="title" idx="2"/>
          </p:nvPr>
        </p:nvSpPr>
        <p:spPr>
          <a:xfrm rot="-21855">
            <a:off x="3282357" y="581613"/>
            <a:ext cx="2076342" cy="7413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DF00"/>
                </a:solidFill>
              </a:rPr>
              <a:t>01</a:t>
            </a:r>
            <a:endParaRPr dirty="0">
              <a:solidFill>
                <a:srgbClr val="FFDF00"/>
              </a:solidFill>
            </a:endParaRPr>
          </a:p>
        </p:txBody>
      </p:sp>
      <p:sp>
        <p:nvSpPr>
          <p:cNvPr id="876" name="Google Shape;876;p41"/>
          <p:cNvSpPr txBox="1">
            <a:spLocks noGrp="1"/>
          </p:cNvSpPr>
          <p:nvPr>
            <p:ph type="subTitle" idx="1"/>
          </p:nvPr>
        </p:nvSpPr>
        <p:spPr>
          <a:xfrm rot="-22116">
            <a:off x="2728962" y="1906457"/>
            <a:ext cx="3404170" cy="74131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You can enter a subtitle here if you need it</a:t>
            </a:r>
            <a:endParaRPr dirty="0"/>
          </a:p>
        </p:txBody>
      </p:sp>
      <p:grpSp>
        <p:nvGrpSpPr>
          <p:cNvPr id="46" name="Grupo 45"/>
          <p:cNvGrpSpPr/>
          <p:nvPr/>
        </p:nvGrpSpPr>
        <p:grpSpPr>
          <a:xfrm>
            <a:off x="99153" y="-264532"/>
            <a:ext cx="9199084" cy="5659594"/>
            <a:chOff x="99153" y="-264532"/>
            <a:chExt cx="9199084" cy="5659594"/>
          </a:xfrm>
          <a:solidFill>
            <a:srgbClr val="000000"/>
          </a:solidFill>
        </p:grpSpPr>
        <p:sp>
          <p:nvSpPr>
            <p:cNvPr id="47" name="Forma libre: forma 15">
              <a:extLst>
                <a:ext uri="{FF2B5EF4-FFF2-40B4-BE49-F238E27FC236}">
                  <a16:creationId xmlns:a16="http://schemas.microsoft.com/office/drawing/2014/main" id="{27F262C9-190E-458A-927E-E3E8AD381121}"/>
                </a:ext>
              </a:extLst>
            </p:cNvPr>
            <p:cNvSpPr/>
            <p:nvPr/>
          </p:nvSpPr>
          <p:spPr>
            <a:xfrm rot="18000000">
              <a:off x="1421736" y="266071"/>
              <a:ext cx="1017289" cy="233815"/>
            </a:xfrm>
            <a:custGeom>
              <a:avLst/>
              <a:gdLst>
                <a:gd name="connsiteX0" fmla="*/ 1766068 w 2036280"/>
                <a:gd name="connsiteY0" fmla="*/ 0 h 468021"/>
                <a:gd name="connsiteX1" fmla="*/ 2036280 w 2036280"/>
                <a:gd name="connsiteY1" fmla="*/ 468021 h 468021"/>
                <a:gd name="connsiteX2" fmla="*/ 0 w 2036280"/>
                <a:gd name="connsiteY2" fmla="*/ 468021 h 468021"/>
                <a:gd name="connsiteX3" fmla="*/ 0 w 2036280"/>
                <a:gd name="connsiteY3" fmla="*/ 1 h 468021"/>
              </a:gdLst>
              <a:ahLst/>
              <a:cxnLst>
                <a:cxn ang="0">
                  <a:pos x="connsiteX0" y="connsiteY0"/>
                </a:cxn>
                <a:cxn ang="0">
                  <a:pos x="connsiteX1" y="connsiteY1"/>
                </a:cxn>
                <a:cxn ang="0">
                  <a:pos x="connsiteX2" y="connsiteY2"/>
                </a:cxn>
                <a:cxn ang="0">
                  <a:pos x="connsiteX3" y="connsiteY3"/>
                </a:cxn>
              </a:cxnLst>
              <a:rect l="l" t="t" r="r" b="b"/>
              <a:pathLst>
                <a:path w="2036280" h="468021">
                  <a:moveTo>
                    <a:pt x="1766068" y="0"/>
                  </a:moveTo>
                  <a:lnTo>
                    <a:pt x="2036280" y="468021"/>
                  </a:lnTo>
                  <a:lnTo>
                    <a:pt x="0" y="468021"/>
                  </a:lnTo>
                  <a:lnTo>
                    <a:pt x="0" y="1"/>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48" name="Forma libre: forma 16">
              <a:extLst>
                <a:ext uri="{FF2B5EF4-FFF2-40B4-BE49-F238E27FC236}">
                  <a16:creationId xmlns:a16="http://schemas.microsoft.com/office/drawing/2014/main" id="{DD3FBEA8-0F4B-4F63-A518-53D1D39DC4F2}"/>
                </a:ext>
              </a:extLst>
            </p:cNvPr>
            <p:cNvSpPr/>
            <p:nvPr/>
          </p:nvSpPr>
          <p:spPr>
            <a:xfrm rot="18000000">
              <a:off x="592736" y="57717"/>
              <a:ext cx="1345762" cy="701264"/>
            </a:xfrm>
            <a:custGeom>
              <a:avLst/>
              <a:gdLst>
                <a:gd name="connsiteX0" fmla="*/ 1883348 w 2693776"/>
                <a:gd name="connsiteY0" fmla="*/ 0 h 1403702"/>
                <a:gd name="connsiteX1" fmla="*/ 2693776 w 2693776"/>
                <a:gd name="connsiteY1" fmla="*/ 1403702 h 1403702"/>
                <a:gd name="connsiteX2" fmla="*/ 0 w 2693776"/>
                <a:gd name="connsiteY2" fmla="*/ 1403702 h 1403702"/>
                <a:gd name="connsiteX3" fmla="*/ 0 w 2693776"/>
                <a:gd name="connsiteY3" fmla="*/ 0 h 1403702"/>
              </a:gdLst>
              <a:ahLst/>
              <a:cxnLst>
                <a:cxn ang="0">
                  <a:pos x="connsiteX0" y="connsiteY0"/>
                </a:cxn>
                <a:cxn ang="0">
                  <a:pos x="connsiteX1" y="connsiteY1"/>
                </a:cxn>
                <a:cxn ang="0">
                  <a:pos x="connsiteX2" y="connsiteY2"/>
                </a:cxn>
                <a:cxn ang="0">
                  <a:pos x="connsiteX3" y="connsiteY3"/>
                </a:cxn>
              </a:cxnLst>
              <a:rect l="l" t="t" r="r" b="b"/>
              <a:pathLst>
                <a:path w="2693776" h="1403702">
                  <a:moveTo>
                    <a:pt x="1883348" y="0"/>
                  </a:moveTo>
                  <a:lnTo>
                    <a:pt x="2693776" y="1403702"/>
                  </a:lnTo>
                  <a:lnTo>
                    <a:pt x="0" y="1403702"/>
                  </a:lnTo>
                  <a:lnTo>
                    <a:pt x="0" y="0"/>
                  </a:lnTo>
                  <a:close/>
                </a:path>
              </a:pathLst>
            </a:custGeom>
            <a:solidFill>
              <a:srgbClr val="FFC000"/>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49" name="Forma libre: forma 17">
              <a:extLst>
                <a:ext uri="{FF2B5EF4-FFF2-40B4-BE49-F238E27FC236}">
                  <a16:creationId xmlns:a16="http://schemas.microsoft.com/office/drawing/2014/main" id="{A8C031EC-EBDD-432A-89B6-29194131EAB7}"/>
                </a:ext>
              </a:extLst>
            </p:cNvPr>
            <p:cNvSpPr/>
            <p:nvPr/>
          </p:nvSpPr>
          <p:spPr>
            <a:xfrm rot="18000000">
              <a:off x="551241" y="153790"/>
              <a:ext cx="539934" cy="107922"/>
            </a:xfrm>
            <a:custGeom>
              <a:avLst/>
              <a:gdLst>
                <a:gd name="connsiteX0" fmla="*/ 956050 w 1080772"/>
                <a:gd name="connsiteY0" fmla="*/ 0 h 216024"/>
                <a:gd name="connsiteX1" fmla="*/ 1080772 w 1080772"/>
                <a:gd name="connsiteY1" fmla="*/ 216023 h 216024"/>
                <a:gd name="connsiteX2" fmla="*/ 0 w 1080772"/>
                <a:gd name="connsiteY2" fmla="*/ 216024 h 216024"/>
                <a:gd name="connsiteX3" fmla="*/ 0 w 1080772"/>
                <a:gd name="connsiteY3" fmla="*/ 0 h 216024"/>
              </a:gdLst>
              <a:ahLst/>
              <a:cxnLst>
                <a:cxn ang="0">
                  <a:pos x="connsiteX0" y="connsiteY0"/>
                </a:cxn>
                <a:cxn ang="0">
                  <a:pos x="connsiteX1" y="connsiteY1"/>
                </a:cxn>
                <a:cxn ang="0">
                  <a:pos x="connsiteX2" y="connsiteY2"/>
                </a:cxn>
                <a:cxn ang="0">
                  <a:pos x="connsiteX3" y="connsiteY3"/>
                </a:cxn>
              </a:cxnLst>
              <a:rect l="l" t="t" r="r" b="b"/>
              <a:pathLst>
                <a:path w="1080772" h="216024">
                  <a:moveTo>
                    <a:pt x="956050" y="0"/>
                  </a:moveTo>
                  <a:lnTo>
                    <a:pt x="1080772" y="216023"/>
                  </a:lnTo>
                  <a:lnTo>
                    <a:pt x="0" y="216024"/>
                  </a:lnTo>
                  <a:lnTo>
                    <a:pt x="0"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50" name="Forma libre: forma 18">
              <a:extLst>
                <a:ext uri="{FF2B5EF4-FFF2-40B4-BE49-F238E27FC236}">
                  <a16:creationId xmlns:a16="http://schemas.microsoft.com/office/drawing/2014/main" id="{FFF67AEF-6DAE-437A-B402-8C8570199DB5}"/>
                </a:ext>
              </a:extLst>
            </p:cNvPr>
            <p:cNvSpPr/>
            <p:nvPr/>
          </p:nvSpPr>
          <p:spPr>
            <a:xfrm rot="18000000">
              <a:off x="-518699" y="438248"/>
              <a:ext cx="1544109" cy="308405"/>
            </a:xfrm>
            <a:custGeom>
              <a:avLst/>
              <a:gdLst>
                <a:gd name="connsiteX0" fmla="*/ 2734389 w 3090802"/>
                <a:gd name="connsiteY0" fmla="*/ 0 h 617325"/>
                <a:gd name="connsiteX1" fmla="*/ 3090802 w 3090802"/>
                <a:gd name="connsiteY1" fmla="*/ 617324 h 617325"/>
                <a:gd name="connsiteX2" fmla="*/ 0 w 3090802"/>
                <a:gd name="connsiteY2" fmla="*/ 617325 h 617325"/>
                <a:gd name="connsiteX3" fmla="*/ 1069238 w 3090802"/>
                <a:gd name="connsiteY3" fmla="*/ 0 h 617325"/>
              </a:gdLst>
              <a:ahLst/>
              <a:cxnLst>
                <a:cxn ang="0">
                  <a:pos x="connsiteX0" y="connsiteY0"/>
                </a:cxn>
                <a:cxn ang="0">
                  <a:pos x="connsiteX1" y="connsiteY1"/>
                </a:cxn>
                <a:cxn ang="0">
                  <a:pos x="connsiteX2" y="connsiteY2"/>
                </a:cxn>
                <a:cxn ang="0">
                  <a:pos x="connsiteX3" y="connsiteY3"/>
                </a:cxn>
              </a:cxnLst>
              <a:rect l="l" t="t" r="r" b="b"/>
              <a:pathLst>
                <a:path w="3090802" h="617325">
                  <a:moveTo>
                    <a:pt x="2734389" y="0"/>
                  </a:moveTo>
                  <a:lnTo>
                    <a:pt x="3090802" y="617324"/>
                  </a:lnTo>
                  <a:lnTo>
                    <a:pt x="0" y="617325"/>
                  </a:lnTo>
                  <a:lnTo>
                    <a:pt x="1069238"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51" name="Forma libre: forma 21">
              <a:extLst>
                <a:ext uri="{FF2B5EF4-FFF2-40B4-BE49-F238E27FC236}">
                  <a16:creationId xmlns:a16="http://schemas.microsoft.com/office/drawing/2014/main" id="{AA430782-6772-40A5-BA80-07C77FE8AD08}"/>
                </a:ext>
              </a:extLst>
            </p:cNvPr>
            <p:cNvSpPr/>
            <p:nvPr/>
          </p:nvSpPr>
          <p:spPr>
            <a:xfrm rot="18000000">
              <a:off x="8644018" y="4661599"/>
              <a:ext cx="913068" cy="395370"/>
            </a:xfrm>
            <a:custGeom>
              <a:avLst/>
              <a:gdLst>
                <a:gd name="connsiteX0" fmla="*/ 1827663 w 1827663"/>
                <a:gd name="connsiteY0" fmla="*/ 1 h 791402"/>
                <a:gd name="connsiteX1" fmla="*/ 456916 w 1827663"/>
                <a:gd name="connsiteY1" fmla="*/ 791402 h 791402"/>
                <a:gd name="connsiteX2" fmla="*/ 0 w 1827663"/>
                <a:gd name="connsiteY2" fmla="*/ 0 h 791402"/>
              </a:gdLst>
              <a:ahLst/>
              <a:cxnLst>
                <a:cxn ang="0">
                  <a:pos x="connsiteX0" y="connsiteY0"/>
                </a:cxn>
                <a:cxn ang="0">
                  <a:pos x="connsiteX1" y="connsiteY1"/>
                </a:cxn>
                <a:cxn ang="0">
                  <a:pos x="connsiteX2" y="connsiteY2"/>
                </a:cxn>
              </a:cxnLst>
              <a:rect l="l" t="t" r="r" b="b"/>
              <a:pathLst>
                <a:path w="1827663" h="791402">
                  <a:moveTo>
                    <a:pt x="1827663" y="1"/>
                  </a:moveTo>
                  <a:lnTo>
                    <a:pt x="456916" y="791402"/>
                  </a:lnTo>
                  <a:lnTo>
                    <a:pt x="0"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52" name="Forma libre: forma 22">
              <a:extLst>
                <a:ext uri="{FF2B5EF4-FFF2-40B4-BE49-F238E27FC236}">
                  <a16:creationId xmlns:a16="http://schemas.microsoft.com/office/drawing/2014/main" id="{E812F9F7-8DA4-4AD6-8360-0357C0234AA7}"/>
                </a:ext>
              </a:extLst>
            </p:cNvPr>
            <p:cNvSpPr/>
            <p:nvPr/>
          </p:nvSpPr>
          <p:spPr>
            <a:xfrm rot="18000000">
              <a:off x="8045202" y="4459597"/>
              <a:ext cx="1545530" cy="107922"/>
            </a:xfrm>
            <a:custGeom>
              <a:avLst/>
              <a:gdLst>
                <a:gd name="connsiteX0" fmla="*/ 3093646 w 3093646"/>
                <a:gd name="connsiteY0" fmla="*/ 0 h 216024"/>
                <a:gd name="connsiteX1" fmla="*/ 2719481 w 3093646"/>
                <a:gd name="connsiteY1" fmla="*/ 216024 h 216024"/>
                <a:gd name="connsiteX2" fmla="*/ 124722 w 3093646"/>
                <a:gd name="connsiteY2" fmla="*/ 216024 h 216024"/>
                <a:gd name="connsiteX3" fmla="*/ 0 w 3093646"/>
                <a:gd name="connsiteY3" fmla="*/ 0 h 216024"/>
              </a:gdLst>
              <a:ahLst/>
              <a:cxnLst>
                <a:cxn ang="0">
                  <a:pos x="connsiteX0" y="connsiteY0"/>
                </a:cxn>
                <a:cxn ang="0">
                  <a:pos x="connsiteX1" y="connsiteY1"/>
                </a:cxn>
                <a:cxn ang="0">
                  <a:pos x="connsiteX2" y="connsiteY2"/>
                </a:cxn>
                <a:cxn ang="0">
                  <a:pos x="connsiteX3" y="connsiteY3"/>
                </a:cxn>
              </a:cxnLst>
              <a:rect l="l" t="t" r="r" b="b"/>
              <a:pathLst>
                <a:path w="3093646" h="216024">
                  <a:moveTo>
                    <a:pt x="3093646" y="0"/>
                  </a:moveTo>
                  <a:lnTo>
                    <a:pt x="2719481" y="216024"/>
                  </a:lnTo>
                  <a:lnTo>
                    <a:pt x="124722" y="216024"/>
                  </a:lnTo>
                  <a:lnTo>
                    <a:pt x="0"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53" name="Forma libre: forma 23">
              <a:extLst>
                <a:ext uri="{FF2B5EF4-FFF2-40B4-BE49-F238E27FC236}">
                  <a16:creationId xmlns:a16="http://schemas.microsoft.com/office/drawing/2014/main" id="{45C15CBF-AE76-4837-ADA0-190C7F9BC0E6}"/>
                </a:ext>
              </a:extLst>
            </p:cNvPr>
            <p:cNvSpPr/>
            <p:nvPr/>
          </p:nvSpPr>
          <p:spPr>
            <a:xfrm rot="18000000">
              <a:off x="7475718" y="4030563"/>
              <a:ext cx="2420592" cy="308405"/>
            </a:xfrm>
            <a:custGeom>
              <a:avLst/>
              <a:gdLst>
                <a:gd name="connsiteX0" fmla="*/ 4845233 w 4845233"/>
                <a:gd name="connsiteY0" fmla="*/ 0 h 617325"/>
                <a:gd name="connsiteX1" fmla="*/ 3775995 w 4845233"/>
                <a:gd name="connsiteY1" fmla="*/ 617325 h 617325"/>
                <a:gd name="connsiteX2" fmla="*/ 356413 w 4845233"/>
                <a:gd name="connsiteY2" fmla="*/ 617325 h 617325"/>
                <a:gd name="connsiteX3" fmla="*/ 0 w 4845233"/>
                <a:gd name="connsiteY3" fmla="*/ 0 h 617325"/>
              </a:gdLst>
              <a:ahLst/>
              <a:cxnLst>
                <a:cxn ang="0">
                  <a:pos x="connsiteX0" y="connsiteY0"/>
                </a:cxn>
                <a:cxn ang="0">
                  <a:pos x="connsiteX1" y="connsiteY1"/>
                </a:cxn>
                <a:cxn ang="0">
                  <a:pos x="connsiteX2" y="connsiteY2"/>
                </a:cxn>
                <a:cxn ang="0">
                  <a:pos x="connsiteX3" y="connsiteY3"/>
                </a:cxn>
              </a:cxnLst>
              <a:rect l="l" t="t" r="r" b="b"/>
              <a:pathLst>
                <a:path w="4845233" h="617325">
                  <a:moveTo>
                    <a:pt x="4845233" y="0"/>
                  </a:moveTo>
                  <a:lnTo>
                    <a:pt x="3775995" y="617325"/>
                  </a:lnTo>
                  <a:lnTo>
                    <a:pt x="356413" y="617325"/>
                  </a:lnTo>
                  <a:lnTo>
                    <a:pt x="0" y="0"/>
                  </a:lnTo>
                  <a:close/>
                </a:path>
              </a:pathLst>
            </a:custGeom>
            <a:solidFill>
              <a:srgbClr val="FFC000"/>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grpSp>
        <p:nvGrpSpPr>
          <p:cNvPr id="58" name="Grupo 57"/>
          <p:cNvGrpSpPr/>
          <p:nvPr/>
        </p:nvGrpSpPr>
        <p:grpSpPr>
          <a:xfrm>
            <a:off x="1805042" y="2747781"/>
            <a:ext cx="5137651" cy="2395719"/>
            <a:chOff x="2286000" y="2849563"/>
            <a:chExt cx="4405313" cy="2054225"/>
          </a:xfrm>
          <a:solidFill>
            <a:srgbClr val="FFC000"/>
          </a:solidFill>
        </p:grpSpPr>
        <p:sp>
          <p:nvSpPr>
            <p:cNvPr id="54" name="Freeform 4"/>
            <p:cNvSpPr>
              <a:spLocks noEditPoints="1"/>
            </p:cNvSpPr>
            <p:nvPr/>
          </p:nvSpPr>
          <p:spPr bwMode="auto">
            <a:xfrm>
              <a:off x="2286000" y="2849563"/>
              <a:ext cx="4405313" cy="2054225"/>
            </a:xfrm>
            <a:custGeom>
              <a:avLst/>
              <a:gdLst>
                <a:gd name="T0" fmla="*/ 903 w 4097"/>
                <a:gd name="T1" fmla="*/ 575 h 1908"/>
                <a:gd name="T2" fmla="*/ 1727 w 4097"/>
                <a:gd name="T3" fmla="*/ 623 h 1908"/>
                <a:gd name="T4" fmla="*/ 2102 w 4097"/>
                <a:gd name="T5" fmla="*/ 281 h 1908"/>
                <a:gd name="T6" fmla="*/ 2227 w 4097"/>
                <a:gd name="T7" fmla="*/ 399 h 1908"/>
                <a:gd name="T8" fmla="*/ 2495 w 4097"/>
                <a:gd name="T9" fmla="*/ 1052 h 1908"/>
                <a:gd name="T10" fmla="*/ 3104 w 4097"/>
                <a:gd name="T11" fmla="*/ 457 h 1908"/>
                <a:gd name="T12" fmla="*/ 3530 w 4097"/>
                <a:gd name="T13" fmla="*/ 1300 h 1908"/>
                <a:gd name="T14" fmla="*/ 3880 w 4097"/>
                <a:gd name="T15" fmla="*/ 517 h 1908"/>
                <a:gd name="T16" fmla="*/ 3910 w 4097"/>
                <a:gd name="T17" fmla="*/ 996 h 1908"/>
                <a:gd name="T18" fmla="*/ 3630 w 4097"/>
                <a:gd name="T19" fmla="*/ 1860 h 1908"/>
                <a:gd name="T20" fmla="*/ 3035 w 4097"/>
                <a:gd name="T21" fmla="*/ 1540 h 1908"/>
                <a:gd name="T22" fmla="*/ 2880 w 4097"/>
                <a:gd name="T23" fmla="*/ 1071 h 1908"/>
                <a:gd name="T24" fmla="*/ 2515 w 4097"/>
                <a:gd name="T25" fmla="*/ 1888 h 1908"/>
                <a:gd name="T26" fmla="*/ 2209 w 4097"/>
                <a:gd name="T27" fmla="*/ 1728 h 1908"/>
                <a:gd name="T28" fmla="*/ 1908 w 4097"/>
                <a:gd name="T29" fmla="*/ 1891 h 1908"/>
                <a:gd name="T30" fmla="*/ 1293 w 4097"/>
                <a:gd name="T31" fmla="*/ 1888 h 1908"/>
                <a:gd name="T32" fmla="*/ 597 w 4097"/>
                <a:gd name="T33" fmla="*/ 1709 h 1908"/>
                <a:gd name="T34" fmla="*/ 589 w 4097"/>
                <a:gd name="T35" fmla="*/ 921 h 1908"/>
                <a:gd name="T36" fmla="*/ 202 w 4097"/>
                <a:gd name="T37" fmla="*/ 585 h 1908"/>
                <a:gd name="T38" fmla="*/ 375 w 4097"/>
                <a:gd name="T39" fmla="*/ 1828 h 1908"/>
                <a:gd name="T40" fmla="*/ 1076 w 4097"/>
                <a:gd name="T41" fmla="*/ 1843 h 1908"/>
                <a:gd name="T42" fmla="*/ 898 w 4097"/>
                <a:gd name="T43" fmla="*/ 876 h 1908"/>
                <a:gd name="T44" fmla="*/ 607 w 4097"/>
                <a:gd name="T45" fmla="*/ 626 h 1908"/>
                <a:gd name="T46" fmla="*/ 3768 w 4097"/>
                <a:gd name="T47" fmla="*/ 570 h 1908"/>
                <a:gd name="T48" fmla="*/ 3531 w 4097"/>
                <a:gd name="T49" fmla="*/ 1369 h 1908"/>
                <a:gd name="T50" fmla="*/ 3507 w 4097"/>
                <a:gd name="T51" fmla="*/ 1660 h 1908"/>
                <a:gd name="T52" fmla="*/ 3856 w 4097"/>
                <a:gd name="T53" fmla="*/ 1344 h 1908"/>
                <a:gd name="T54" fmla="*/ 4050 w 4097"/>
                <a:gd name="T55" fmla="*/ 310 h 1908"/>
                <a:gd name="T56" fmla="*/ 2166 w 4097"/>
                <a:gd name="T57" fmla="*/ 118 h 1908"/>
                <a:gd name="T58" fmla="*/ 1998 w 4097"/>
                <a:gd name="T59" fmla="*/ 1584 h 1908"/>
                <a:gd name="T60" fmla="*/ 2279 w 4097"/>
                <a:gd name="T61" fmla="*/ 1266 h 1908"/>
                <a:gd name="T62" fmla="*/ 2454 w 4097"/>
                <a:gd name="T63" fmla="*/ 1373 h 1908"/>
                <a:gd name="T64" fmla="*/ 2208 w 4097"/>
                <a:gd name="T65" fmla="*/ 593 h 1908"/>
                <a:gd name="T66" fmla="*/ 1357 w 4097"/>
                <a:gd name="T67" fmla="*/ 1737 h 1908"/>
                <a:gd name="T68" fmla="*/ 1769 w 4097"/>
                <a:gd name="T69" fmla="*/ 1690 h 1908"/>
                <a:gd name="T70" fmla="*/ 1974 w 4097"/>
                <a:gd name="T71" fmla="*/ 928 h 1908"/>
                <a:gd name="T72" fmla="*/ 1738 w 4097"/>
                <a:gd name="T73" fmla="*/ 663 h 1908"/>
                <a:gd name="T74" fmla="*/ 3200 w 4097"/>
                <a:gd name="T75" fmla="*/ 1759 h 1908"/>
                <a:gd name="T76" fmla="*/ 3426 w 4097"/>
                <a:gd name="T77" fmla="*/ 903 h 1908"/>
                <a:gd name="T78" fmla="*/ 3001 w 4097"/>
                <a:gd name="T79" fmla="*/ 749 h 1908"/>
                <a:gd name="T80" fmla="*/ 1256 w 4097"/>
                <a:gd name="T81" fmla="*/ 1858 h 1908"/>
                <a:gd name="T82" fmla="*/ 1443 w 4097"/>
                <a:gd name="T83" fmla="*/ 1147 h 1908"/>
                <a:gd name="T84" fmla="*/ 1227 w 4097"/>
                <a:gd name="T85" fmla="*/ 648 h 1908"/>
                <a:gd name="T86" fmla="*/ 1126 w 4097"/>
                <a:gd name="T87" fmla="*/ 1825 h 1908"/>
                <a:gd name="T88" fmla="*/ 2709 w 4097"/>
                <a:gd name="T89" fmla="*/ 489 h 1908"/>
                <a:gd name="T90" fmla="*/ 2490 w 4097"/>
                <a:gd name="T91" fmla="*/ 1244 h 1908"/>
                <a:gd name="T92" fmla="*/ 2680 w 4097"/>
                <a:gd name="T93" fmla="*/ 1831 h 1908"/>
                <a:gd name="T94" fmla="*/ 2847 w 4097"/>
                <a:gd name="T95" fmla="*/ 978 h 1908"/>
                <a:gd name="T96" fmla="*/ 2046 w 4097"/>
                <a:gd name="T97" fmla="*/ 924 h 1908"/>
                <a:gd name="T98" fmla="*/ 1097 w 4097"/>
                <a:gd name="T99" fmla="*/ 1717 h 1908"/>
                <a:gd name="T100" fmla="*/ 947 w 4097"/>
                <a:gd name="T101" fmla="*/ 934 h 1908"/>
                <a:gd name="T102" fmla="*/ 1636 w 4097"/>
                <a:gd name="T103" fmla="*/ 974 h 1908"/>
                <a:gd name="T104" fmla="*/ 3228 w 4097"/>
                <a:gd name="T105" fmla="*/ 1755 h 1908"/>
                <a:gd name="T106" fmla="*/ 1255 w 4097"/>
                <a:gd name="T107" fmla="*/ 1715 h 1908"/>
                <a:gd name="T108" fmla="*/ 1672 w 4097"/>
                <a:gd name="T109" fmla="*/ 1856 h 1908"/>
                <a:gd name="T110" fmla="*/ 1553 w 4097"/>
                <a:gd name="T111" fmla="*/ 1648 h 1908"/>
                <a:gd name="T112" fmla="*/ 3709 w 4097"/>
                <a:gd name="T113" fmla="*/ 1803 h 1908"/>
                <a:gd name="T114" fmla="*/ 2251 w 4097"/>
                <a:gd name="T115" fmla="*/ 1692 h 1908"/>
                <a:gd name="T116" fmla="*/ 2657 w 4097"/>
                <a:gd name="T117" fmla="*/ 1706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97" h="1908">
                  <a:moveTo>
                    <a:pt x="0" y="567"/>
                  </a:moveTo>
                  <a:cubicBezTo>
                    <a:pt x="9" y="559"/>
                    <a:pt x="18" y="550"/>
                    <a:pt x="27" y="541"/>
                  </a:cubicBezTo>
                  <a:cubicBezTo>
                    <a:pt x="28" y="539"/>
                    <a:pt x="32" y="539"/>
                    <a:pt x="33" y="536"/>
                  </a:cubicBezTo>
                  <a:cubicBezTo>
                    <a:pt x="62" y="481"/>
                    <a:pt x="113" y="492"/>
                    <a:pt x="159" y="500"/>
                  </a:cubicBezTo>
                  <a:cubicBezTo>
                    <a:pt x="249" y="517"/>
                    <a:pt x="338" y="537"/>
                    <a:pt x="428" y="556"/>
                  </a:cubicBezTo>
                  <a:cubicBezTo>
                    <a:pt x="491" y="570"/>
                    <a:pt x="553" y="584"/>
                    <a:pt x="616" y="598"/>
                  </a:cubicBezTo>
                  <a:cubicBezTo>
                    <a:pt x="617" y="598"/>
                    <a:pt x="618" y="599"/>
                    <a:pt x="620" y="599"/>
                  </a:cubicBezTo>
                  <a:cubicBezTo>
                    <a:pt x="632" y="600"/>
                    <a:pt x="644" y="602"/>
                    <a:pt x="657" y="603"/>
                  </a:cubicBezTo>
                  <a:cubicBezTo>
                    <a:pt x="657" y="591"/>
                    <a:pt x="658" y="580"/>
                    <a:pt x="658" y="568"/>
                  </a:cubicBezTo>
                  <a:cubicBezTo>
                    <a:pt x="656" y="534"/>
                    <a:pt x="657" y="501"/>
                    <a:pt x="677" y="471"/>
                  </a:cubicBezTo>
                  <a:cubicBezTo>
                    <a:pt x="701" y="436"/>
                    <a:pt x="733" y="419"/>
                    <a:pt x="776" y="427"/>
                  </a:cubicBezTo>
                  <a:cubicBezTo>
                    <a:pt x="815" y="434"/>
                    <a:pt x="851" y="449"/>
                    <a:pt x="870" y="486"/>
                  </a:cubicBezTo>
                  <a:cubicBezTo>
                    <a:pt x="878" y="502"/>
                    <a:pt x="879" y="523"/>
                    <a:pt x="879" y="542"/>
                  </a:cubicBezTo>
                  <a:cubicBezTo>
                    <a:pt x="879" y="560"/>
                    <a:pt x="887" y="569"/>
                    <a:pt x="903" y="575"/>
                  </a:cubicBezTo>
                  <a:cubicBezTo>
                    <a:pt x="948" y="591"/>
                    <a:pt x="991" y="607"/>
                    <a:pt x="1035" y="626"/>
                  </a:cubicBezTo>
                  <a:cubicBezTo>
                    <a:pt x="1063" y="638"/>
                    <a:pt x="1086" y="656"/>
                    <a:pt x="1097" y="686"/>
                  </a:cubicBezTo>
                  <a:cubicBezTo>
                    <a:pt x="1098" y="689"/>
                    <a:pt x="1107" y="690"/>
                    <a:pt x="1112" y="689"/>
                  </a:cubicBezTo>
                  <a:cubicBezTo>
                    <a:pt x="1128" y="685"/>
                    <a:pt x="1144" y="678"/>
                    <a:pt x="1160" y="674"/>
                  </a:cubicBezTo>
                  <a:cubicBezTo>
                    <a:pt x="1176" y="669"/>
                    <a:pt x="1189" y="665"/>
                    <a:pt x="1196" y="647"/>
                  </a:cubicBezTo>
                  <a:cubicBezTo>
                    <a:pt x="1206" y="623"/>
                    <a:pt x="1220" y="602"/>
                    <a:pt x="1250" y="599"/>
                  </a:cubicBezTo>
                  <a:cubicBezTo>
                    <a:pt x="1255" y="599"/>
                    <a:pt x="1260" y="591"/>
                    <a:pt x="1263" y="586"/>
                  </a:cubicBezTo>
                  <a:cubicBezTo>
                    <a:pt x="1274" y="569"/>
                    <a:pt x="1282" y="551"/>
                    <a:pt x="1294" y="535"/>
                  </a:cubicBezTo>
                  <a:cubicBezTo>
                    <a:pt x="1327" y="492"/>
                    <a:pt x="1374" y="488"/>
                    <a:pt x="1424" y="493"/>
                  </a:cubicBezTo>
                  <a:cubicBezTo>
                    <a:pt x="1440" y="494"/>
                    <a:pt x="1457" y="495"/>
                    <a:pt x="1473" y="500"/>
                  </a:cubicBezTo>
                  <a:cubicBezTo>
                    <a:pt x="1492" y="507"/>
                    <a:pt x="1513" y="514"/>
                    <a:pt x="1529" y="527"/>
                  </a:cubicBezTo>
                  <a:cubicBezTo>
                    <a:pt x="1570" y="559"/>
                    <a:pt x="1608" y="593"/>
                    <a:pt x="1648" y="627"/>
                  </a:cubicBezTo>
                  <a:cubicBezTo>
                    <a:pt x="1651" y="629"/>
                    <a:pt x="1656" y="632"/>
                    <a:pt x="1660" y="632"/>
                  </a:cubicBezTo>
                  <a:cubicBezTo>
                    <a:pt x="1682" y="630"/>
                    <a:pt x="1704" y="626"/>
                    <a:pt x="1727" y="623"/>
                  </a:cubicBezTo>
                  <a:cubicBezTo>
                    <a:pt x="1709" y="592"/>
                    <a:pt x="1712" y="555"/>
                    <a:pt x="1712" y="518"/>
                  </a:cubicBezTo>
                  <a:cubicBezTo>
                    <a:pt x="1712" y="508"/>
                    <a:pt x="1717" y="494"/>
                    <a:pt x="1725" y="487"/>
                  </a:cubicBezTo>
                  <a:cubicBezTo>
                    <a:pt x="1742" y="471"/>
                    <a:pt x="1761" y="455"/>
                    <a:pt x="1782" y="445"/>
                  </a:cubicBezTo>
                  <a:cubicBezTo>
                    <a:pt x="1824" y="427"/>
                    <a:pt x="1883" y="457"/>
                    <a:pt x="1907" y="488"/>
                  </a:cubicBezTo>
                  <a:cubicBezTo>
                    <a:pt x="1932" y="521"/>
                    <a:pt x="1938" y="556"/>
                    <a:pt x="1929" y="595"/>
                  </a:cubicBezTo>
                  <a:cubicBezTo>
                    <a:pt x="1926" y="605"/>
                    <a:pt x="1927" y="613"/>
                    <a:pt x="1937" y="621"/>
                  </a:cubicBezTo>
                  <a:cubicBezTo>
                    <a:pt x="1956" y="635"/>
                    <a:pt x="1980" y="649"/>
                    <a:pt x="1971" y="680"/>
                  </a:cubicBezTo>
                  <a:cubicBezTo>
                    <a:pt x="1970" y="683"/>
                    <a:pt x="1975" y="688"/>
                    <a:pt x="1978" y="691"/>
                  </a:cubicBezTo>
                  <a:cubicBezTo>
                    <a:pt x="1995" y="707"/>
                    <a:pt x="2012" y="724"/>
                    <a:pt x="2032" y="742"/>
                  </a:cubicBezTo>
                  <a:cubicBezTo>
                    <a:pt x="2032" y="731"/>
                    <a:pt x="2036" y="719"/>
                    <a:pt x="2033" y="707"/>
                  </a:cubicBezTo>
                  <a:cubicBezTo>
                    <a:pt x="2021" y="663"/>
                    <a:pt x="2027" y="622"/>
                    <a:pt x="2046" y="580"/>
                  </a:cubicBezTo>
                  <a:cubicBezTo>
                    <a:pt x="2058" y="552"/>
                    <a:pt x="2063" y="520"/>
                    <a:pt x="2071" y="491"/>
                  </a:cubicBezTo>
                  <a:cubicBezTo>
                    <a:pt x="2079" y="464"/>
                    <a:pt x="2085" y="436"/>
                    <a:pt x="2096" y="410"/>
                  </a:cubicBezTo>
                  <a:cubicBezTo>
                    <a:pt x="2114" y="367"/>
                    <a:pt x="2113" y="324"/>
                    <a:pt x="2102" y="281"/>
                  </a:cubicBezTo>
                  <a:cubicBezTo>
                    <a:pt x="2095" y="256"/>
                    <a:pt x="2097" y="233"/>
                    <a:pt x="2120" y="216"/>
                  </a:cubicBezTo>
                  <a:cubicBezTo>
                    <a:pt x="2124" y="213"/>
                    <a:pt x="2126" y="207"/>
                    <a:pt x="2127" y="203"/>
                  </a:cubicBezTo>
                  <a:cubicBezTo>
                    <a:pt x="2131" y="175"/>
                    <a:pt x="2135" y="146"/>
                    <a:pt x="2138" y="118"/>
                  </a:cubicBezTo>
                  <a:cubicBezTo>
                    <a:pt x="2140" y="109"/>
                    <a:pt x="2140" y="100"/>
                    <a:pt x="2142" y="91"/>
                  </a:cubicBezTo>
                  <a:cubicBezTo>
                    <a:pt x="2148" y="72"/>
                    <a:pt x="2155" y="52"/>
                    <a:pt x="2162" y="33"/>
                  </a:cubicBezTo>
                  <a:cubicBezTo>
                    <a:pt x="2165" y="25"/>
                    <a:pt x="2168" y="15"/>
                    <a:pt x="2175" y="11"/>
                  </a:cubicBezTo>
                  <a:cubicBezTo>
                    <a:pt x="2184" y="5"/>
                    <a:pt x="2197" y="0"/>
                    <a:pt x="2208" y="1"/>
                  </a:cubicBezTo>
                  <a:cubicBezTo>
                    <a:pt x="2216" y="2"/>
                    <a:pt x="2221" y="15"/>
                    <a:pt x="2228" y="23"/>
                  </a:cubicBezTo>
                  <a:cubicBezTo>
                    <a:pt x="2233" y="29"/>
                    <a:pt x="2237" y="37"/>
                    <a:pt x="2243" y="41"/>
                  </a:cubicBezTo>
                  <a:cubicBezTo>
                    <a:pt x="2266" y="57"/>
                    <a:pt x="2275" y="78"/>
                    <a:pt x="2265" y="103"/>
                  </a:cubicBezTo>
                  <a:cubicBezTo>
                    <a:pt x="2255" y="128"/>
                    <a:pt x="2253" y="156"/>
                    <a:pt x="2229" y="175"/>
                  </a:cubicBezTo>
                  <a:cubicBezTo>
                    <a:pt x="2225" y="178"/>
                    <a:pt x="2224" y="187"/>
                    <a:pt x="2224" y="193"/>
                  </a:cubicBezTo>
                  <a:cubicBezTo>
                    <a:pt x="2223" y="222"/>
                    <a:pt x="2223" y="251"/>
                    <a:pt x="2224" y="279"/>
                  </a:cubicBezTo>
                  <a:cubicBezTo>
                    <a:pt x="2225" y="319"/>
                    <a:pt x="2226" y="359"/>
                    <a:pt x="2227" y="399"/>
                  </a:cubicBezTo>
                  <a:cubicBezTo>
                    <a:pt x="2227" y="403"/>
                    <a:pt x="2228" y="407"/>
                    <a:pt x="2228" y="407"/>
                  </a:cubicBezTo>
                  <a:cubicBezTo>
                    <a:pt x="2260" y="409"/>
                    <a:pt x="2291" y="409"/>
                    <a:pt x="2321" y="414"/>
                  </a:cubicBezTo>
                  <a:cubicBezTo>
                    <a:pt x="2403" y="428"/>
                    <a:pt x="2436" y="507"/>
                    <a:pt x="2388" y="575"/>
                  </a:cubicBezTo>
                  <a:cubicBezTo>
                    <a:pt x="2369" y="601"/>
                    <a:pt x="2346" y="623"/>
                    <a:pt x="2325" y="647"/>
                  </a:cubicBezTo>
                  <a:cubicBezTo>
                    <a:pt x="2323" y="650"/>
                    <a:pt x="2324" y="662"/>
                    <a:pt x="2327" y="663"/>
                  </a:cubicBezTo>
                  <a:cubicBezTo>
                    <a:pt x="2375" y="690"/>
                    <a:pt x="2384" y="734"/>
                    <a:pt x="2385" y="783"/>
                  </a:cubicBezTo>
                  <a:cubicBezTo>
                    <a:pt x="2386" y="839"/>
                    <a:pt x="2390" y="895"/>
                    <a:pt x="2392" y="950"/>
                  </a:cubicBezTo>
                  <a:cubicBezTo>
                    <a:pt x="2393" y="964"/>
                    <a:pt x="2389" y="977"/>
                    <a:pt x="2387" y="991"/>
                  </a:cubicBezTo>
                  <a:cubicBezTo>
                    <a:pt x="2387" y="996"/>
                    <a:pt x="2386" y="1001"/>
                    <a:pt x="2388" y="1005"/>
                  </a:cubicBezTo>
                  <a:cubicBezTo>
                    <a:pt x="2399" y="1038"/>
                    <a:pt x="2411" y="1070"/>
                    <a:pt x="2421" y="1103"/>
                  </a:cubicBezTo>
                  <a:cubicBezTo>
                    <a:pt x="2434" y="1146"/>
                    <a:pt x="2446" y="1190"/>
                    <a:pt x="2460" y="1239"/>
                  </a:cubicBezTo>
                  <a:cubicBezTo>
                    <a:pt x="2472" y="1216"/>
                    <a:pt x="2484" y="1197"/>
                    <a:pt x="2491" y="1177"/>
                  </a:cubicBezTo>
                  <a:cubicBezTo>
                    <a:pt x="2494" y="1168"/>
                    <a:pt x="2482" y="1156"/>
                    <a:pt x="2482" y="1146"/>
                  </a:cubicBezTo>
                  <a:cubicBezTo>
                    <a:pt x="2485" y="1114"/>
                    <a:pt x="2490" y="1083"/>
                    <a:pt x="2495" y="1052"/>
                  </a:cubicBezTo>
                  <a:cubicBezTo>
                    <a:pt x="2499" y="1026"/>
                    <a:pt x="2500" y="998"/>
                    <a:pt x="2512" y="976"/>
                  </a:cubicBezTo>
                  <a:cubicBezTo>
                    <a:pt x="2540" y="922"/>
                    <a:pt x="2535" y="862"/>
                    <a:pt x="2547" y="806"/>
                  </a:cubicBezTo>
                  <a:cubicBezTo>
                    <a:pt x="2556" y="768"/>
                    <a:pt x="2560" y="728"/>
                    <a:pt x="2603" y="706"/>
                  </a:cubicBezTo>
                  <a:cubicBezTo>
                    <a:pt x="2622" y="697"/>
                    <a:pt x="2620" y="687"/>
                    <a:pt x="2604" y="673"/>
                  </a:cubicBezTo>
                  <a:cubicBezTo>
                    <a:pt x="2587" y="657"/>
                    <a:pt x="2568" y="642"/>
                    <a:pt x="2553" y="624"/>
                  </a:cubicBezTo>
                  <a:cubicBezTo>
                    <a:pt x="2544" y="614"/>
                    <a:pt x="2540" y="598"/>
                    <a:pt x="2537" y="585"/>
                  </a:cubicBezTo>
                  <a:cubicBezTo>
                    <a:pt x="2517" y="496"/>
                    <a:pt x="2585" y="434"/>
                    <a:pt x="2651" y="435"/>
                  </a:cubicBezTo>
                  <a:cubicBezTo>
                    <a:pt x="2681" y="436"/>
                    <a:pt x="2706" y="450"/>
                    <a:pt x="2728" y="468"/>
                  </a:cubicBezTo>
                  <a:cubicBezTo>
                    <a:pt x="2737" y="475"/>
                    <a:pt x="2743" y="475"/>
                    <a:pt x="2753" y="469"/>
                  </a:cubicBezTo>
                  <a:cubicBezTo>
                    <a:pt x="2771" y="460"/>
                    <a:pt x="2791" y="451"/>
                    <a:pt x="2811" y="445"/>
                  </a:cubicBezTo>
                  <a:cubicBezTo>
                    <a:pt x="2827" y="441"/>
                    <a:pt x="2842" y="447"/>
                    <a:pt x="2844" y="465"/>
                  </a:cubicBezTo>
                  <a:cubicBezTo>
                    <a:pt x="2848" y="485"/>
                    <a:pt x="2846" y="507"/>
                    <a:pt x="2848" y="528"/>
                  </a:cubicBezTo>
                  <a:cubicBezTo>
                    <a:pt x="2849" y="541"/>
                    <a:pt x="2854" y="555"/>
                    <a:pt x="2858" y="569"/>
                  </a:cubicBezTo>
                  <a:cubicBezTo>
                    <a:pt x="2943" y="530"/>
                    <a:pt x="3024" y="494"/>
                    <a:pt x="3104" y="457"/>
                  </a:cubicBezTo>
                  <a:cubicBezTo>
                    <a:pt x="3107" y="456"/>
                    <a:pt x="3110" y="454"/>
                    <a:pt x="3113" y="452"/>
                  </a:cubicBezTo>
                  <a:cubicBezTo>
                    <a:pt x="3136" y="435"/>
                    <a:pt x="3160" y="431"/>
                    <a:pt x="3189" y="439"/>
                  </a:cubicBezTo>
                  <a:cubicBezTo>
                    <a:pt x="3236" y="451"/>
                    <a:pt x="3274" y="476"/>
                    <a:pt x="3305" y="514"/>
                  </a:cubicBezTo>
                  <a:cubicBezTo>
                    <a:pt x="3326" y="540"/>
                    <a:pt x="3322" y="568"/>
                    <a:pt x="3319" y="597"/>
                  </a:cubicBezTo>
                  <a:cubicBezTo>
                    <a:pt x="3317" y="614"/>
                    <a:pt x="3315" y="631"/>
                    <a:pt x="3312" y="648"/>
                  </a:cubicBezTo>
                  <a:cubicBezTo>
                    <a:pt x="3310" y="661"/>
                    <a:pt x="3316" y="668"/>
                    <a:pt x="3327" y="673"/>
                  </a:cubicBezTo>
                  <a:cubicBezTo>
                    <a:pt x="3394" y="700"/>
                    <a:pt x="3427" y="750"/>
                    <a:pt x="3434" y="822"/>
                  </a:cubicBezTo>
                  <a:cubicBezTo>
                    <a:pt x="3437" y="854"/>
                    <a:pt x="3456" y="885"/>
                    <a:pt x="3459" y="917"/>
                  </a:cubicBezTo>
                  <a:cubicBezTo>
                    <a:pt x="3463" y="966"/>
                    <a:pt x="3459" y="1016"/>
                    <a:pt x="3415" y="1050"/>
                  </a:cubicBezTo>
                  <a:cubicBezTo>
                    <a:pt x="3388" y="1070"/>
                    <a:pt x="3386" y="1091"/>
                    <a:pt x="3399" y="1120"/>
                  </a:cubicBezTo>
                  <a:cubicBezTo>
                    <a:pt x="3427" y="1181"/>
                    <a:pt x="3459" y="1239"/>
                    <a:pt x="3489" y="1298"/>
                  </a:cubicBezTo>
                  <a:cubicBezTo>
                    <a:pt x="3496" y="1312"/>
                    <a:pt x="3504" y="1326"/>
                    <a:pt x="3513" y="1341"/>
                  </a:cubicBezTo>
                  <a:cubicBezTo>
                    <a:pt x="3520" y="1333"/>
                    <a:pt x="3527" y="1328"/>
                    <a:pt x="3530" y="1321"/>
                  </a:cubicBezTo>
                  <a:cubicBezTo>
                    <a:pt x="3532" y="1315"/>
                    <a:pt x="3532" y="1307"/>
                    <a:pt x="3530" y="1300"/>
                  </a:cubicBezTo>
                  <a:cubicBezTo>
                    <a:pt x="3525" y="1283"/>
                    <a:pt x="3515" y="1266"/>
                    <a:pt x="3512" y="1249"/>
                  </a:cubicBezTo>
                  <a:cubicBezTo>
                    <a:pt x="3506" y="1218"/>
                    <a:pt x="3503" y="1186"/>
                    <a:pt x="3500" y="1154"/>
                  </a:cubicBezTo>
                  <a:cubicBezTo>
                    <a:pt x="3498" y="1132"/>
                    <a:pt x="3502" y="1109"/>
                    <a:pt x="3499" y="1087"/>
                  </a:cubicBezTo>
                  <a:cubicBezTo>
                    <a:pt x="3493" y="1044"/>
                    <a:pt x="3496" y="1003"/>
                    <a:pt x="3513" y="962"/>
                  </a:cubicBezTo>
                  <a:cubicBezTo>
                    <a:pt x="3521" y="943"/>
                    <a:pt x="3517" y="918"/>
                    <a:pt x="3519" y="895"/>
                  </a:cubicBezTo>
                  <a:cubicBezTo>
                    <a:pt x="3525" y="837"/>
                    <a:pt x="3555" y="817"/>
                    <a:pt x="3596" y="799"/>
                  </a:cubicBezTo>
                  <a:cubicBezTo>
                    <a:pt x="3609" y="794"/>
                    <a:pt x="3623" y="792"/>
                    <a:pt x="3636" y="786"/>
                  </a:cubicBezTo>
                  <a:cubicBezTo>
                    <a:pt x="3642" y="782"/>
                    <a:pt x="3651" y="774"/>
                    <a:pt x="3651" y="767"/>
                  </a:cubicBezTo>
                  <a:cubicBezTo>
                    <a:pt x="3653" y="745"/>
                    <a:pt x="3654" y="723"/>
                    <a:pt x="3641" y="702"/>
                  </a:cubicBezTo>
                  <a:cubicBezTo>
                    <a:pt x="3615" y="659"/>
                    <a:pt x="3625" y="588"/>
                    <a:pt x="3661" y="553"/>
                  </a:cubicBezTo>
                  <a:cubicBezTo>
                    <a:pt x="3693" y="522"/>
                    <a:pt x="3741" y="517"/>
                    <a:pt x="3779" y="539"/>
                  </a:cubicBezTo>
                  <a:cubicBezTo>
                    <a:pt x="3792" y="547"/>
                    <a:pt x="3808" y="551"/>
                    <a:pt x="3821" y="558"/>
                  </a:cubicBezTo>
                  <a:cubicBezTo>
                    <a:pt x="3832" y="565"/>
                    <a:pt x="3843" y="575"/>
                    <a:pt x="3855" y="585"/>
                  </a:cubicBezTo>
                  <a:cubicBezTo>
                    <a:pt x="3862" y="565"/>
                    <a:pt x="3870" y="541"/>
                    <a:pt x="3880" y="517"/>
                  </a:cubicBezTo>
                  <a:cubicBezTo>
                    <a:pt x="3890" y="490"/>
                    <a:pt x="3899" y="461"/>
                    <a:pt x="3914" y="436"/>
                  </a:cubicBezTo>
                  <a:cubicBezTo>
                    <a:pt x="3930" y="410"/>
                    <a:pt x="3935" y="382"/>
                    <a:pt x="3940" y="354"/>
                  </a:cubicBezTo>
                  <a:cubicBezTo>
                    <a:pt x="3943" y="334"/>
                    <a:pt x="3953" y="318"/>
                    <a:pt x="3971" y="308"/>
                  </a:cubicBezTo>
                  <a:cubicBezTo>
                    <a:pt x="3993" y="295"/>
                    <a:pt x="4014" y="280"/>
                    <a:pt x="4037" y="267"/>
                  </a:cubicBezTo>
                  <a:cubicBezTo>
                    <a:pt x="4056" y="256"/>
                    <a:pt x="4077" y="258"/>
                    <a:pt x="4087" y="272"/>
                  </a:cubicBezTo>
                  <a:cubicBezTo>
                    <a:pt x="4097" y="284"/>
                    <a:pt x="4092" y="304"/>
                    <a:pt x="4079" y="320"/>
                  </a:cubicBezTo>
                  <a:cubicBezTo>
                    <a:pt x="4075" y="327"/>
                    <a:pt x="4072" y="338"/>
                    <a:pt x="4074" y="345"/>
                  </a:cubicBezTo>
                  <a:cubicBezTo>
                    <a:pt x="4082" y="377"/>
                    <a:pt x="4077" y="396"/>
                    <a:pt x="4048" y="413"/>
                  </a:cubicBezTo>
                  <a:cubicBezTo>
                    <a:pt x="4029" y="425"/>
                    <a:pt x="4024" y="438"/>
                    <a:pt x="4030" y="459"/>
                  </a:cubicBezTo>
                  <a:cubicBezTo>
                    <a:pt x="4041" y="501"/>
                    <a:pt x="4029" y="540"/>
                    <a:pt x="4018" y="580"/>
                  </a:cubicBezTo>
                  <a:cubicBezTo>
                    <a:pt x="4007" y="620"/>
                    <a:pt x="3999" y="661"/>
                    <a:pt x="3987" y="701"/>
                  </a:cubicBezTo>
                  <a:cubicBezTo>
                    <a:pt x="3981" y="723"/>
                    <a:pt x="3967" y="744"/>
                    <a:pt x="3961" y="767"/>
                  </a:cubicBezTo>
                  <a:cubicBezTo>
                    <a:pt x="3949" y="816"/>
                    <a:pt x="3935" y="865"/>
                    <a:pt x="3915" y="912"/>
                  </a:cubicBezTo>
                  <a:cubicBezTo>
                    <a:pt x="3905" y="937"/>
                    <a:pt x="3911" y="968"/>
                    <a:pt x="3910" y="996"/>
                  </a:cubicBezTo>
                  <a:cubicBezTo>
                    <a:pt x="3910" y="1007"/>
                    <a:pt x="3912" y="1020"/>
                    <a:pt x="3907" y="1027"/>
                  </a:cubicBezTo>
                  <a:cubicBezTo>
                    <a:pt x="3890" y="1049"/>
                    <a:pt x="3898" y="1071"/>
                    <a:pt x="3900" y="1094"/>
                  </a:cubicBezTo>
                  <a:cubicBezTo>
                    <a:pt x="3901" y="1106"/>
                    <a:pt x="3896" y="1118"/>
                    <a:pt x="3895" y="1129"/>
                  </a:cubicBezTo>
                  <a:cubicBezTo>
                    <a:pt x="3895" y="1138"/>
                    <a:pt x="3894" y="1150"/>
                    <a:pt x="3898" y="1156"/>
                  </a:cubicBezTo>
                  <a:cubicBezTo>
                    <a:pt x="3933" y="1202"/>
                    <a:pt x="3932" y="1286"/>
                    <a:pt x="3897" y="1333"/>
                  </a:cubicBezTo>
                  <a:cubicBezTo>
                    <a:pt x="3859" y="1382"/>
                    <a:pt x="3824" y="1434"/>
                    <a:pt x="3787" y="1484"/>
                  </a:cubicBezTo>
                  <a:cubicBezTo>
                    <a:pt x="3773" y="1503"/>
                    <a:pt x="3775" y="1521"/>
                    <a:pt x="3787" y="1535"/>
                  </a:cubicBezTo>
                  <a:cubicBezTo>
                    <a:pt x="3834" y="1597"/>
                    <a:pt x="3864" y="1668"/>
                    <a:pt x="3900" y="1736"/>
                  </a:cubicBezTo>
                  <a:cubicBezTo>
                    <a:pt x="3916" y="1766"/>
                    <a:pt x="3927" y="1799"/>
                    <a:pt x="3937" y="1832"/>
                  </a:cubicBezTo>
                  <a:cubicBezTo>
                    <a:pt x="3949" y="1869"/>
                    <a:pt x="3933" y="1887"/>
                    <a:pt x="3895" y="1888"/>
                  </a:cubicBezTo>
                  <a:cubicBezTo>
                    <a:pt x="3854" y="1889"/>
                    <a:pt x="3813" y="1892"/>
                    <a:pt x="3772" y="1891"/>
                  </a:cubicBezTo>
                  <a:cubicBezTo>
                    <a:pt x="3751" y="1891"/>
                    <a:pt x="3731" y="1885"/>
                    <a:pt x="3712" y="1880"/>
                  </a:cubicBezTo>
                  <a:cubicBezTo>
                    <a:pt x="3689" y="1875"/>
                    <a:pt x="3663" y="1881"/>
                    <a:pt x="3645" y="1859"/>
                  </a:cubicBezTo>
                  <a:cubicBezTo>
                    <a:pt x="3643" y="1857"/>
                    <a:pt x="3635" y="1859"/>
                    <a:pt x="3630" y="1860"/>
                  </a:cubicBezTo>
                  <a:cubicBezTo>
                    <a:pt x="3613" y="1865"/>
                    <a:pt x="3596" y="1870"/>
                    <a:pt x="3579" y="1874"/>
                  </a:cubicBezTo>
                  <a:cubicBezTo>
                    <a:pt x="3558" y="1879"/>
                    <a:pt x="3544" y="1872"/>
                    <a:pt x="3536" y="1851"/>
                  </a:cubicBezTo>
                  <a:cubicBezTo>
                    <a:pt x="3526" y="1823"/>
                    <a:pt x="3516" y="1794"/>
                    <a:pt x="3505" y="1766"/>
                  </a:cubicBezTo>
                  <a:cubicBezTo>
                    <a:pt x="3503" y="1760"/>
                    <a:pt x="3499" y="1756"/>
                    <a:pt x="3496" y="1752"/>
                  </a:cubicBezTo>
                  <a:cubicBezTo>
                    <a:pt x="3492" y="1756"/>
                    <a:pt x="3486" y="1759"/>
                    <a:pt x="3484" y="1764"/>
                  </a:cubicBezTo>
                  <a:cubicBezTo>
                    <a:pt x="3468" y="1795"/>
                    <a:pt x="3453" y="1826"/>
                    <a:pt x="3438" y="1857"/>
                  </a:cubicBezTo>
                  <a:cubicBezTo>
                    <a:pt x="3423" y="1888"/>
                    <a:pt x="3403" y="1899"/>
                    <a:pt x="3368" y="1894"/>
                  </a:cubicBezTo>
                  <a:cubicBezTo>
                    <a:pt x="3342" y="1891"/>
                    <a:pt x="3314" y="1896"/>
                    <a:pt x="3291" y="1880"/>
                  </a:cubicBezTo>
                  <a:cubicBezTo>
                    <a:pt x="3288" y="1878"/>
                    <a:pt x="3282" y="1878"/>
                    <a:pt x="3279" y="1880"/>
                  </a:cubicBezTo>
                  <a:cubicBezTo>
                    <a:pt x="3236" y="1901"/>
                    <a:pt x="3193" y="1889"/>
                    <a:pt x="3149" y="1880"/>
                  </a:cubicBezTo>
                  <a:cubicBezTo>
                    <a:pt x="3130" y="1876"/>
                    <a:pt x="3111" y="1877"/>
                    <a:pt x="3092" y="1876"/>
                  </a:cubicBezTo>
                  <a:cubicBezTo>
                    <a:pt x="3084" y="1875"/>
                    <a:pt x="3074" y="1875"/>
                    <a:pt x="3069" y="1870"/>
                  </a:cubicBezTo>
                  <a:cubicBezTo>
                    <a:pt x="3051" y="1851"/>
                    <a:pt x="3030" y="1834"/>
                    <a:pt x="3031" y="1802"/>
                  </a:cubicBezTo>
                  <a:cubicBezTo>
                    <a:pt x="3034" y="1715"/>
                    <a:pt x="3034" y="1628"/>
                    <a:pt x="3035" y="1540"/>
                  </a:cubicBezTo>
                  <a:cubicBezTo>
                    <a:pt x="3038" y="1438"/>
                    <a:pt x="3040" y="1335"/>
                    <a:pt x="3044" y="1232"/>
                  </a:cubicBezTo>
                  <a:cubicBezTo>
                    <a:pt x="3046" y="1193"/>
                    <a:pt x="3054" y="1154"/>
                    <a:pt x="3060" y="1116"/>
                  </a:cubicBezTo>
                  <a:cubicBezTo>
                    <a:pt x="3060" y="1111"/>
                    <a:pt x="3062" y="1103"/>
                    <a:pt x="3059" y="1101"/>
                  </a:cubicBezTo>
                  <a:cubicBezTo>
                    <a:pt x="3039" y="1084"/>
                    <a:pt x="3042" y="1062"/>
                    <a:pt x="3048" y="1042"/>
                  </a:cubicBezTo>
                  <a:cubicBezTo>
                    <a:pt x="3063" y="990"/>
                    <a:pt x="3054" y="939"/>
                    <a:pt x="3043" y="888"/>
                  </a:cubicBezTo>
                  <a:cubicBezTo>
                    <a:pt x="3039" y="869"/>
                    <a:pt x="3035" y="849"/>
                    <a:pt x="3033" y="829"/>
                  </a:cubicBezTo>
                  <a:cubicBezTo>
                    <a:pt x="3030" y="805"/>
                    <a:pt x="3015" y="789"/>
                    <a:pt x="2996" y="778"/>
                  </a:cubicBezTo>
                  <a:cubicBezTo>
                    <a:pt x="2956" y="758"/>
                    <a:pt x="2918" y="735"/>
                    <a:pt x="2890" y="700"/>
                  </a:cubicBezTo>
                  <a:cubicBezTo>
                    <a:pt x="2888" y="697"/>
                    <a:pt x="2884" y="696"/>
                    <a:pt x="2879" y="692"/>
                  </a:cubicBezTo>
                  <a:cubicBezTo>
                    <a:pt x="2876" y="701"/>
                    <a:pt x="2871" y="708"/>
                    <a:pt x="2870" y="716"/>
                  </a:cubicBezTo>
                  <a:cubicBezTo>
                    <a:pt x="2862" y="771"/>
                    <a:pt x="2851" y="826"/>
                    <a:pt x="2850" y="881"/>
                  </a:cubicBezTo>
                  <a:cubicBezTo>
                    <a:pt x="2849" y="910"/>
                    <a:pt x="2865" y="939"/>
                    <a:pt x="2874" y="968"/>
                  </a:cubicBezTo>
                  <a:cubicBezTo>
                    <a:pt x="2880" y="986"/>
                    <a:pt x="2889" y="1003"/>
                    <a:pt x="2895" y="1021"/>
                  </a:cubicBezTo>
                  <a:cubicBezTo>
                    <a:pt x="2902" y="1041"/>
                    <a:pt x="2898" y="1060"/>
                    <a:pt x="2880" y="1071"/>
                  </a:cubicBezTo>
                  <a:cubicBezTo>
                    <a:pt x="2850" y="1089"/>
                    <a:pt x="2839" y="1117"/>
                    <a:pt x="2832" y="1150"/>
                  </a:cubicBezTo>
                  <a:cubicBezTo>
                    <a:pt x="2824" y="1184"/>
                    <a:pt x="2814" y="1217"/>
                    <a:pt x="2798" y="1247"/>
                  </a:cubicBezTo>
                  <a:cubicBezTo>
                    <a:pt x="2774" y="1296"/>
                    <a:pt x="2754" y="1345"/>
                    <a:pt x="2742" y="1398"/>
                  </a:cubicBezTo>
                  <a:cubicBezTo>
                    <a:pt x="2734" y="1432"/>
                    <a:pt x="2734" y="1463"/>
                    <a:pt x="2756" y="1493"/>
                  </a:cubicBezTo>
                  <a:cubicBezTo>
                    <a:pt x="2767" y="1506"/>
                    <a:pt x="2775" y="1524"/>
                    <a:pt x="2779" y="1541"/>
                  </a:cubicBezTo>
                  <a:cubicBezTo>
                    <a:pt x="2792" y="1589"/>
                    <a:pt x="2812" y="1633"/>
                    <a:pt x="2844" y="1673"/>
                  </a:cubicBezTo>
                  <a:cubicBezTo>
                    <a:pt x="2863" y="1696"/>
                    <a:pt x="2870" y="1723"/>
                    <a:pt x="2855" y="1753"/>
                  </a:cubicBezTo>
                  <a:cubicBezTo>
                    <a:pt x="2851" y="1761"/>
                    <a:pt x="2852" y="1774"/>
                    <a:pt x="2853" y="1784"/>
                  </a:cubicBezTo>
                  <a:cubicBezTo>
                    <a:pt x="2854" y="1800"/>
                    <a:pt x="2858" y="1816"/>
                    <a:pt x="2860" y="1832"/>
                  </a:cubicBezTo>
                  <a:cubicBezTo>
                    <a:pt x="2865" y="1860"/>
                    <a:pt x="2853" y="1878"/>
                    <a:pt x="2824" y="1879"/>
                  </a:cubicBezTo>
                  <a:cubicBezTo>
                    <a:pt x="2784" y="1880"/>
                    <a:pt x="2745" y="1877"/>
                    <a:pt x="2706" y="1877"/>
                  </a:cubicBezTo>
                  <a:cubicBezTo>
                    <a:pt x="2692" y="1877"/>
                    <a:pt x="2678" y="1882"/>
                    <a:pt x="2664" y="1884"/>
                  </a:cubicBezTo>
                  <a:cubicBezTo>
                    <a:pt x="2642" y="1887"/>
                    <a:pt x="2620" y="1892"/>
                    <a:pt x="2598" y="1893"/>
                  </a:cubicBezTo>
                  <a:cubicBezTo>
                    <a:pt x="2571" y="1893"/>
                    <a:pt x="2543" y="1890"/>
                    <a:pt x="2515" y="1888"/>
                  </a:cubicBezTo>
                  <a:cubicBezTo>
                    <a:pt x="2500" y="1887"/>
                    <a:pt x="2485" y="1886"/>
                    <a:pt x="2470" y="1883"/>
                  </a:cubicBezTo>
                  <a:cubicBezTo>
                    <a:pt x="2451" y="1879"/>
                    <a:pt x="2442" y="1864"/>
                    <a:pt x="2435" y="1848"/>
                  </a:cubicBezTo>
                  <a:cubicBezTo>
                    <a:pt x="2421" y="1816"/>
                    <a:pt x="2408" y="1784"/>
                    <a:pt x="2395" y="1753"/>
                  </a:cubicBezTo>
                  <a:cubicBezTo>
                    <a:pt x="2393" y="1748"/>
                    <a:pt x="2390" y="1745"/>
                    <a:pt x="2384" y="1735"/>
                  </a:cubicBezTo>
                  <a:cubicBezTo>
                    <a:pt x="2381" y="1748"/>
                    <a:pt x="2377" y="1755"/>
                    <a:pt x="2376" y="1763"/>
                  </a:cubicBezTo>
                  <a:cubicBezTo>
                    <a:pt x="2376" y="1786"/>
                    <a:pt x="2376" y="1809"/>
                    <a:pt x="2376" y="1833"/>
                  </a:cubicBezTo>
                  <a:cubicBezTo>
                    <a:pt x="2376" y="1854"/>
                    <a:pt x="2365" y="1869"/>
                    <a:pt x="2344" y="1871"/>
                  </a:cubicBezTo>
                  <a:cubicBezTo>
                    <a:pt x="2326" y="1873"/>
                    <a:pt x="2306" y="1876"/>
                    <a:pt x="2290" y="1870"/>
                  </a:cubicBezTo>
                  <a:cubicBezTo>
                    <a:pt x="2262" y="1861"/>
                    <a:pt x="2238" y="1868"/>
                    <a:pt x="2211" y="1870"/>
                  </a:cubicBezTo>
                  <a:cubicBezTo>
                    <a:pt x="2189" y="1872"/>
                    <a:pt x="2166" y="1871"/>
                    <a:pt x="2144" y="1869"/>
                  </a:cubicBezTo>
                  <a:cubicBezTo>
                    <a:pt x="2126" y="1867"/>
                    <a:pt x="2114" y="1854"/>
                    <a:pt x="2111" y="1836"/>
                  </a:cubicBezTo>
                  <a:cubicBezTo>
                    <a:pt x="2109" y="1816"/>
                    <a:pt x="2121" y="1803"/>
                    <a:pt x="2136" y="1793"/>
                  </a:cubicBezTo>
                  <a:cubicBezTo>
                    <a:pt x="2144" y="1788"/>
                    <a:pt x="2154" y="1786"/>
                    <a:pt x="2164" y="1783"/>
                  </a:cubicBezTo>
                  <a:cubicBezTo>
                    <a:pt x="2193" y="1775"/>
                    <a:pt x="2203" y="1758"/>
                    <a:pt x="2209" y="1728"/>
                  </a:cubicBezTo>
                  <a:cubicBezTo>
                    <a:pt x="2212" y="1706"/>
                    <a:pt x="2223" y="1684"/>
                    <a:pt x="2235" y="1665"/>
                  </a:cubicBezTo>
                  <a:cubicBezTo>
                    <a:pt x="2248" y="1643"/>
                    <a:pt x="2269" y="1626"/>
                    <a:pt x="2282" y="1604"/>
                  </a:cubicBezTo>
                  <a:cubicBezTo>
                    <a:pt x="2296" y="1581"/>
                    <a:pt x="2303" y="1554"/>
                    <a:pt x="2316" y="1530"/>
                  </a:cubicBezTo>
                  <a:cubicBezTo>
                    <a:pt x="2334" y="1497"/>
                    <a:pt x="2324" y="1468"/>
                    <a:pt x="2310" y="1437"/>
                  </a:cubicBezTo>
                  <a:cubicBezTo>
                    <a:pt x="2296" y="1407"/>
                    <a:pt x="2287" y="1375"/>
                    <a:pt x="2276" y="1343"/>
                  </a:cubicBezTo>
                  <a:cubicBezTo>
                    <a:pt x="2274" y="1338"/>
                    <a:pt x="2271" y="1333"/>
                    <a:pt x="2264" y="1328"/>
                  </a:cubicBezTo>
                  <a:cubicBezTo>
                    <a:pt x="2260" y="1346"/>
                    <a:pt x="2256" y="1365"/>
                    <a:pt x="2252" y="1384"/>
                  </a:cubicBezTo>
                  <a:cubicBezTo>
                    <a:pt x="2244" y="1417"/>
                    <a:pt x="2237" y="1451"/>
                    <a:pt x="2228" y="1484"/>
                  </a:cubicBezTo>
                  <a:cubicBezTo>
                    <a:pt x="2226" y="1492"/>
                    <a:pt x="2222" y="1501"/>
                    <a:pt x="2215" y="1506"/>
                  </a:cubicBezTo>
                  <a:cubicBezTo>
                    <a:pt x="2178" y="1533"/>
                    <a:pt x="2160" y="1573"/>
                    <a:pt x="2139" y="1611"/>
                  </a:cubicBezTo>
                  <a:cubicBezTo>
                    <a:pt x="2105" y="1674"/>
                    <a:pt x="2073" y="1739"/>
                    <a:pt x="2038" y="1803"/>
                  </a:cubicBezTo>
                  <a:cubicBezTo>
                    <a:pt x="2031" y="1817"/>
                    <a:pt x="2024" y="1830"/>
                    <a:pt x="2023" y="1847"/>
                  </a:cubicBezTo>
                  <a:cubicBezTo>
                    <a:pt x="2022" y="1869"/>
                    <a:pt x="2007" y="1879"/>
                    <a:pt x="1985" y="1880"/>
                  </a:cubicBezTo>
                  <a:cubicBezTo>
                    <a:pt x="1959" y="1880"/>
                    <a:pt x="1932" y="1876"/>
                    <a:pt x="1908" y="1891"/>
                  </a:cubicBezTo>
                  <a:cubicBezTo>
                    <a:pt x="1900" y="1896"/>
                    <a:pt x="1887" y="1895"/>
                    <a:pt x="1877" y="1896"/>
                  </a:cubicBezTo>
                  <a:cubicBezTo>
                    <a:pt x="1841" y="1898"/>
                    <a:pt x="1805" y="1901"/>
                    <a:pt x="1770" y="1902"/>
                  </a:cubicBezTo>
                  <a:cubicBezTo>
                    <a:pt x="1752" y="1903"/>
                    <a:pt x="1733" y="1905"/>
                    <a:pt x="1718" y="1899"/>
                  </a:cubicBezTo>
                  <a:cubicBezTo>
                    <a:pt x="1688" y="1885"/>
                    <a:pt x="1657" y="1885"/>
                    <a:pt x="1626" y="1880"/>
                  </a:cubicBezTo>
                  <a:cubicBezTo>
                    <a:pt x="1598" y="1874"/>
                    <a:pt x="1589" y="1864"/>
                    <a:pt x="1590" y="1835"/>
                  </a:cubicBezTo>
                  <a:cubicBezTo>
                    <a:pt x="1591" y="1818"/>
                    <a:pt x="1588" y="1808"/>
                    <a:pt x="1573" y="1799"/>
                  </a:cubicBezTo>
                  <a:cubicBezTo>
                    <a:pt x="1565" y="1794"/>
                    <a:pt x="1561" y="1782"/>
                    <a:pt x="1558" y="1772"/>
                  </a:cubicBezTo>
                  <a:cubicBezTo>
                    <a:pt x="1548" y="1740"/>
                    <a:pt x="1539" y="1708"/>
                    <a:pt x="1530" y="1676"/>
                  </a:cubicBezTo>
                  <a:cubicBezTo>
                    <a:pt x="1528" y="1675"/>
                    <a:pt x="1526" y="1675"/>
                    <a:pt x="1524" y="1675"/>
                  </a:cubicBezTo>
                  <a:cubicBezTo>
                    <a:pt x="1515" y="1696"/>
                    <a:pt x="1506" y="1718"/>
                    <a:pt x="1498" y="1739"/>
                  </a:cubicBezTo>
                  <a:cubicBezTo>
                    <a:pt x="1486" y="1767"/>
                    <a:pt x="1477" y="1795"/>
                    <a:pt x="1463" y="1822"/>
                  </a:cubicBezTo>
                  <a:cubicBezTo>
                    <a:pt x="1452" y="1842"/>
                    <a:pt x="1437" y="1862"/>
                    <a:pt x="1421" y="1879"/>
                  </a:cubicBezTo>
                  <a:cubicBezTo>
                    <a:pt x="1415" y="1886"/>
                    <a:pt x="1401" y="1890"/>
                    <a:pt x="1391" y="1890"/>
                  </a:cubicBezTo>
                  <a:cubicBezTo>
                    <a:pt x="1358" y="1891"/>
                    <a:pt x="1326" y="1887"/>
                    <a:pt x="1293" y="1888"/>
                  </a:cubicBezTo>
                  <a:cubicBezTo>
                    <a:pt x="1276" y="1889"/>
                    <a:pt x="1259" y="1896"/>
                    <a:pt x="1242" y="1900"/>
                  </a:cubicBezTo>
                  <a:cubicBezTo>
                    <a:pt x="1206" y="1908"/>
                    <a:pt x="1170" y="1905"/>
                    <a:pt x="1136" y="1894"/>
                  </a:cubicBezTo>
                  <a:cubicBezTo>
                    <a:pt x="1123" y="1891"/>
                    <a:pt x="1114" y="1877"/>
                    <a:pt x="1102" y="1866"/>
                  </a:cubicBezTo>
                  <a:cubicBezTo>
                    <a:pt x="1052" y="1897"/>
                    <a:pt x="993" y="1881"/>
                    <a:pt x="937" y="1883"/>
                  </a:cubicBezTo>
                  <a:cubicBezTo>
                    <a:pt x="906" y="1884"/>
                    <a:pt x="893" y="1864"/>
                    <a:pt x="883" y="1834"/>
                  </a:cubicBezTo>
                  <a:cubicBezTo>
                    <a:pt x="862" y="1773"/>
                    <a:pt x="870" y="1711"/>
                    <a:pt x="867" y="1649"/>
                  </a:cubicBezTo>
                  <a:cubicBezTo>
                    <a:pt x="865" y="1590"/>
                    <a:pt x="862" y="1532"/>
                    <a:pt x="856" y="1474"/>
                  </a:cubicBezTo>
                  <a:cubicBezTo>
                    <a:pt x="849" y="1419"/>
                    <a:pt x="837" y="1365"/>
                    <a:pt x="828" y="1310"/>
                  </a:cubicBezTo>
                  <a:cubicBezTo>
                    <a:pt x="827" y="1305"/>
                    <a:pt x="824" y="1300"/>
                    <a:pt x="822" y="1295"/>
                  </a:cubicBezTo>
                  <a:cubicBezTo>
                    <a:pt x="821" y="1294"/>
                    <a:pt x="819" y="1293"/>
                    <a:pt x="814" y="1289"/>
                  </a:cubicBezTo>
                  <a:cubicBezTo>
                    <a:pt x="801" y="1314"/>
                    <a:pt x="789" y="1337"/>
                    <a:pt x="776" y="1361"/>
                  </a:cubicBezTo>
                  <a:cubicBezTo>
                    <a:pt x="756" y="1397"/>
                    <a:pt x="735" y="1433"/>
                    <a:pt x="715" y="1470"/>
                  </a:cubicBezTo>
                  <a:cubicBezTo>
                    <a:pt x="708" y="1483"/>
                    <a:pt x="705" y="1499"/>
                    <a:pt x="699" y="1512"/>
                  </a:cubicBezTo>
                  <a:cubicBezTo>
                    <a:pt x="665" y="1578"/>
                    <a:pt x="631" y="1644"/>
                    <a:pt x="597" y="1709"/>
                  </a:cubicBezTo>
                  <a:cubicBezTo>
                    <a:pt x="577" y="1748"/>
                    <a:pt x="555" y="1786"/>
                    <a:pt x="533" y="1824"/>
                  </a:cubicBezTo>
                  <a:cubicBezTo>
                    <a:pt x="511" y="1863"/>
                    <a:pt x="479" y="1888"/>
                    <a:pt x="430" y="1884"/>
                  </a:cubicBezTo>
                  <a:cubicBezTo>
                    <a:pt x="419" y="1883"/>
                    <a:pt x="406" y="1885"/>
                    <a:pt x="395" y="1883"/>
                  </a:cubicBezTo>
                  <a:cubicBezTo>
                    <a:pt x="360" y="1879"/>
                    <a:pt x="343" y="1859"/>
                    <a:pt x="348" y="1825"/>
                  </a:cubicBezTo>
                  <a:cubicBezTo>
                    <a:pt x="355" y="1775"/>
                    <a:pt x="365" y="1724"/>
                    <a:pt x="375" y="1675"/>
                  </a:cubicBezTo>
                  <a:cubicBezTo>
                    <a:pt x="380" y="1651"/>
                    <a:pt x="394" y="1633"/>
                    <a:pt x="415" y="1620"/>
                  </a:cubicBezTo>
                  <a:cubicBezTo>
                    <a:pt x="422" y="1616"/>
                    <a:pt x="429" y="1608"/>
                    <a:pt x="432" y="1600"/>
                  </a:cubicBezTo>
                  <a:cubicBezTo>
                    <a:pt x="464" y="1535"/>
                    <a:pt x="503" y="1475"/>
                    <a:pt x="547" y="1418"/>
                  </a:cubicBezTo>
                  <a:cubicBezTo>
                    <a:pt x="566" y="1393"/>
                    <a:pt x="577" y="1360"/>
                    <a:pt x="587" y="1330"/>
                  </a:cubicBezTo>
                  <a:cubicBezTo>
                    <a:pt x="606" y="1272"/>
                    <a:pt x="621" y="1214"/>
                    <a:pt x="637" y="1156"/>
                  </a:cubicBezTo>
                  <a:cubicBezTo>
                    <a:pt x="640" y="1146"/>
                    <a:pt x="639" y="1135"/>
                    <a:pt x="638" y="1125"/>
                  </a:cubicBezTo>
                  <a:cubicBezTo>
                    <a:pt x="637" y="1102"/>
                    <a:pt x="635" y="1078"/>
                    <a:pt x="634" y="1055"/>
                  </a:cubicBezTo>
                  <a:cubicBezTo>
                    <a:pt x="633" y="1053"/>
                    <a:pt x="633" y="1050"/>
                    <a:pt x="632" y="1048"/>
                  </a:cubicBezTo>
                  <a:cubicBezTo>
                    <a:pt x="602" y="1011"/>
                    <a:pt x="604" y="963"/>
                    <a:pt x="589" y="921"/>
                  </a:cubicBezTo>
                  <a:cubicBezTo>
                    <a:pt x="578" y="893"/>
                    <a:pt x="573" y="863"/>
                    <a:pt x="564" y="833"/>
                  </a:cubicBezTo>
                  <a:cubicBezTo>
                    <a:pt x="563" y="828"/>
                    <a:pt x="559" y="822"/>
                    <a:pt x="555" y="819"/>
                  </a:cubicBezTo>
                  <a:cubicBezTo>
                    <a:pt x="512" y="794"/>
                    <a:pt x="483" y="756"/>
                    <a:pt x="454" y="718"/>
                  </a:cubicBezTo>
                  <a:cubicBezTo>
                    <a:pt x="432" y="691"/>
                    <a:pt x="404" y="684"/>
                    <a:pt x="376" y="674"/>
                  </a:cubicBezTo>
                  <a:cubicBezTo>
                    <a:pt x="325" y="656"/>
                    <a:pt x="273" y="641"/>
                    <a:pt x="222" y="622"/>
                  </a:cubicBezTo>
                  <a:cubicBezTo>
                    <a:pt x="187" y="609"/>
                    <a:pt x="155" y="602"/>
                    <a:pt x="116" y="613"/>
                  </a:cubicBezTo>
                  <a:cubicBezTo>
                    <a:pt x="94" y="620"/>
                    <a:pt x="66" y="607"/>
                    <a:pt x="41" y="605"/>
                  </a:cubicBezTo>
                  <a:cubicBezTo>
                    <a:pt x="19" y="603"/>
                    <a:pt x="6" y="592"/>
                    <a:pt x="0" y="571"/>
                  </a:cubicBezTo>
                  <a:cubicBezTo>
                    <a:pt x="0" y="570"/>
                    <a:pt x="0" y="569"/>
                    <a:pt x="0" y="567"/>
                  </a:cubicBezTo>
                  <a:close/>
                  <a:moveTo>
                    <a:pt x="38" y="568"/>
                  </a:moveTo>
                  <a:cubicBezTo>
                    <a:pt x="37" y="571"/>
                    <a:pt x="37" y="573"/>
                    <a:pt x="36" y="576"/>
                  </a:cubicBezTo>
                  <a:cubicBezTo>
                    <a:pt x="50" y="578"/>
                    <a:pt x="63" y="581"/>
                    <a:pt x="76" y="582"/>
                  </a:cubicBezTo>
                  <a:cubicBezTo>
                    <a:pt x="91" y="583"/>
                    <a:pt x="107" y="586"/>
                    <a:pt x="122" y="582"/>
                  </a:cubicBezTo>
                  <a:cubicBezTo>
                    <a:pt x="149" y="576"/>
                    <a:pt x="176" y="574"/>
                    <a:pt x="202" y="585"/>
                  </a:cubicBezTo>
                  <a:cubicBezTo>
                    <a:pt x="245" y="601"/>
                    <a:pt x="288" y="618"/>
                    <a:pt x="332" y="634"/>
                  </a:cubicBezTo>
                  <a:cubicBezTo>
                    <a:pt x="359" y="643"/>
                    <a:pt x="388" y="649"/>
                    <a:pt x="416" y="658"/>
                  </a:cubicBezTo>
                  <a:cubicBezTo>
                    <a:pt x="435" y="664"/>
                    <a:pt x="452" y="673"/>
                    <a:pt x="466" y="690"/>
                  </a:cubicBezTo>
                  <a:cubicBezTo>
                    <a:pt x="492" y="722"/>
                    <a:pt x="518" y="757"/>
                    <a:pt x="551" y="779"/>
                  </a:cubicBezTo>
                  <a:cubicBezTo>
                    <a:pt x="584" y="802"/>
                    <a:pt x="596" y="830"/>
                    <a:pt x="601" y="865"/>
                  </a:cubicBezTo>
                  <a:cubicBezTo>
                    <a:pt x="602" y="867"/>
                    <a:pt x="603" y="869"/>
                    <a:pt x="604" y="871"/>
                  </a:cubicBezTo>
                  <a:cubicBezTo>
                    <a:pt x="623" y="926"/>
                    <a:pt x="634" y="983"/>
                    <a:pt x="655" y="1037"/>
                  </a:cubicBezTo>
                  <a:cubicBezTo>
                    <a:pt x="668" y="1072"/>
                    <a:pt x="668" y="1116"/>
                    <a:pt x="662" y="1153"/>
                  </a:cubicBezTo>
                  <a:cubicBezTo>
                    <a:pt x="654" y="1210"/>
                    <a:pt x="637" y="1267"/>
                    <a:pt x="619" y="1321"/>
                  </a:cubicBezTo>
                  <a:cubicBezTo>
                    <a:pt x="606" y="1362"/>
                    <a:pt x="590" y="1404"/>
                    <a:pt x="566" y="1438"/>
                  </a:cubicBezTo>
                  <a:cubicBezTo>
                    <a:pt x="528" y="1491"/>
                    <a:pt x="491" y="1546"/>
                    <a:pt x="462" y="1604"/>
                  </a:cubicBezTo>
                  <a:cubicBezTo>
                    <a:pt x="452" y="1624"/>
                    <a:pt x="444" y="1643"/>
                    <a:pt x="421" y="1651"/>
                  </a:cubicBezTo>
                  <a:cubicBezTo>
                    <a:pt x="414" y="1654"/>
                    <a:pt x="407" y="1665"/>
                    <a:pt x="405" y="1673"/>
                  </a:cubicBezTo>
                  <a:cubicBezTo>
                    <a:pt x="394" y="1725"/>
                    <a:pt x="385" y="1777"/>
                    <a:pt x="375" y="1828"/>
                  </a:cubicBezTo>
                  <a:cubicBezTo>
                    <a:pt x="372" y="1845"/>
                    <a:pt x="382" y="1853"/>
                    <a:pt x="396" y="1853"/>
                  </a:cubicBezTo>
                  <a:cubicBezTo>
                    <a:pt x="414" y="1854"/>
                    <a:pt x="432" y="1854"/>
                    <a:pt x="450" y="1853"/>
                  </a:cubicBezTo>
                  <a:cubicBezTo>
                    <a:pt x="474" y="1852"/>
                    <a:pt x="492" y="1835"/>
                    <a:pt x="502" y="1818"/>
                  </a:cubicBezTo>
                  <a:cubicBezTo>
                    <a:pt x="541" y="1755"/>
                    <a:pt x="572" y="1687"/>
                    <a:pt x="612" y="1624"/>
                  </a:cubicBezTo>
                  <a:cubicBezTo>
                    <a:pt x="652" y="1561"/>
                    <a:pt x="671" y="1487"/>
                    <a:pt x="712" y="1424"/>
                  </a:cubicBezTo>
                  <a:cubicBezTo>
                    <a:pt x="739" y="1383"/>
                    <a:pt x="757" y="1337"/>
                    <a:pt x="780" y="1293"/>
                  </a:cubicBezTo>
                  <a:cubicBezTo>
                    <a:pt x="788" y="1277"/>
                    <a:pt x="798" y="1261"/>
                    <a:pt x="809" y="1247"/>
                  </a:cubicBezTo>
                  <a:cubicBezTo>
                    <a:pt x="823" y="1230"/>
                    <a:pt x="830" y="1232"/>
                    <a:pt x="838" y="1252"/>
                  </a:cubicBezTo>
                  <a:cubicBezTo>
                    <a:pt x="862" y="1321"/>
                    <a:pt x="881" y="1391"/>
                    <a:pt x="884" y="1464"/>
                  </a:cubicBezTo>
                  <a:cubicBezTo>
                    <a:pt x="887" y="1541"/>
                    <a:pt x="892" y="1618"/>
                    <a:pt x="895" y="1695"/>
                  </a:cubicBezTo>
                  <a:cubicBezTo>
                    <a:pt x="898" y="1741"/>
                    <a:pt x="893" y="1787"/>
                    <a:pt x="912" y="1831"/>
                  </a:cubicBezTo>
                  <a:cubicBezTo>
                    <a:pt x="918" y="1844"/>
                    <a:pt x="923" y="1853"/>
                    <a:pt x="938" y="1853"/>
                  </a:cubicBezTo>
                  <a:cubicBezTo>
                    <a:pt x="978" y="1853"/>
                    <a:pt x="1018" y="1853"/>
                    <a:pt x="1058" y="1851"/>
                  </a:cubicBezTo>
                  <a:cubicBezTo>
                    <a:pt x="1064" y="1851"/>
                    <a:pt x="1070" y="1846"/>
                    <a:pt x="1076" y="1843"/>
                  </a:cubicBezTo>
                  <a:cubicBezTo>
                    <a:pt x="1073" y="1836"/>
                    <a:pt x="1071" y="1828"/>
                    <a:pt x="1066" y="1823"/>
                  </a:cubicBezTo>
                  <a:cubicBezTo>
                    <a:pt x="1057" y="1813"/>
                    <a:pt x="1047" y="1805"/>
                    <a:pt x="1033" y="1794"/>
                  </a:cubicBezTo>
                  <a:cubicBezTo>
                    <a:pt x="1060" y="1790"/>
                    <a:pt x="1063" y="1775"/>
                    <a:pt x="1060" y="1757"/>
                  </a:cubicBezTo>
                  <a:cubicBezTo>
                    <a:pt x="1053" y="1709"/>
                    <a:pt x="1046" y="1661"/>
                    <a:pt x="1038" y="1613"/>
                  </a:cubicBezTo>
                  <a:cubicBezTo>
                    <a:pt x="1027" y="1542"/>
                    <a:pt x="1015" y="1471"/>
                    <a:pt x="1005" y="1399"/>
                  </a:cubicBezTo>
                  <a:cubicBezTo>
                    <a:pt x="998" y="1351"/>
                    <a:pt x="992" y="1303"/>
                    <a:pt x="985" y="1255"/>
                  </a:cubicBezTo>
                  <a:cubicBezTo>
                    <a:pt x="981" y="1226"/>
                    <a:pt x="977" y="1197"/>
                    <a:pt x="972" y="1169"/>
                  </a:cubicBezTo>
                  <a:cubicBezTo>
                    <a:pt x="964" y="1129"/>
                    <a:pt x="957" y="1090"/>
                    <a:pt x="946" y="1051"/>
                  </a:cubicBezTo>
                  <a:cubicBezTo>
                    <a:pt x="937" y="1021"/>
                    <a:pt x="935" y="1022"/>
                    <a:pt x="966" y="1018"/>
                  </a:cubicBezTo>
                  <a:cubicBezTo>
                    <a:pt x="970" y="1017"/>
                    <a:pt x="974" y="1013"/>
                    <a:pt x="978" y="1010"/>
                  </a:cubicBezTo>
                  <a:cubicBezTo>
                    <a:pt x="974" y="1005"/>
                    <a:pt x="971" y="998"/>
                    <a:pt x="966" y="996"/>
                  </a:cubicBezTo>
                  <a:cubicBezTo>
                    <a:pt x="959" y="993"/>
                    <a:pt x="950" y="995"/>
                    <a:pt x="943" y="993"/>
                  </a:cubicBezTo>
                  <a:cubicBezTo>
                    <a:pt x="937" y="991"/>
                    <a:pt x="930" y="985"/>
                    <a:pt x="928" y="980"/>
                  </a:cubicBezTo>
                  <a:cubicBezTo>
                    <a:pt x="918" y="945"/>
                    <a:pt x="908" y="911"/>
                    <a:pt x="898" y="876"/>
                  </a:cubicBezTo>
                  <a:cubicBezTo>
                    <a:pt x="890" y="844"/>
                    <a:pt x="912" y="806"/>
                    <a:pt x="943" y="799"/>
                  </a:cubicBezTo>
                  <a:cubicBezTo>
                    <a:pt x="961" y="795"/>
                    <a:pt x="980" y="792"/>
                    <a:pt x="998" y="785"/>
                  </a:cubicBezTo>
                  <a:cubicBezTo>
                    <a:pt x="1010" y="780"/>
                    <a:pt x="1019" y="769"/>
                    <a:pt x="1029" y="759"/>
                  </a:cubicBezTo>
                  <a:cubicBezTo>
                    <a:pt x="1037" y="751"/>
                    <a:pt x="1043" y="740"/>
                    <a:pt x="1052" y="733"/>
                  </a:cubicBezTo>
                  <a:cubicBezTo>
                    <a:pt x="1072" y="717"/>
                    <a:pt x="1076" y="690"/>
                    <a:pt x="1056" y="673"/>
                  </a:cubicBezTo>
                  <a:cubicBezTo>
                    <a:pt x="1040" y="661"/>
                    <a:pt x="1021" y="650"/>
                    <a:pt x="1003" y="642"/>
                  </a:cubicBezTo>
                  <a:cubicBezTo>
                    <a:pt x="965" y="626"/>
                    <a:pt x="926" y="613"/>
                    <a:pt x="887" y="599"/>
                  </a:cubicBezTo>
                  <a:cubicBezTo>
                    <a:pt x="853" y="587"/>
                    <a:pt x="848" y="569"/>
                    <a:pt x="851" y="536"/>
                  </a:cubicBezTo>
                  <a:cubicBezTo>
                    <a:pt x="852" y="516"/>
                    <a:pt x="851" y="498"/>
                    <a:pt x="836" y="487"/>
                  </a:cubicBezTo>
                  <a:cubicBezTo>
                    <a:pt x="819" y="474"/>
                    <a:pt x="801" y="463"/>
                    <a:pt x="781" y="457"/>
                  </a:cubicBezTo>
                  <a:cubicBezTo>
                    <a:pt x="744" y="445"/>
                    <a:pt x="716" y="460"/>
                    <a:pt x="697" y="495"/>
                  </a:cubicBezTo>
                  <a:cubicBezTo>
                    <a:pt x="677" y="535"/>
                    <a:pt x="682" y="574"/>
                    <a:pt x="700" y="614"/>
                  </a:cubicBezTo>
                  <a:cubicBezTo>
                    <a:pt x="703" y="621"/>
                    <a:pt x="706" y="629"/>
                    <a:pt x="711" y="643"/>
                  </a:cubicBezTo>
                  <a:cubicBezTo>
                    <a:pt x="673" y="637"/>
                    <a:pt x="640" y="633"/>
                    <a:pt x="607" y="626"/>
                  </a:cubicBezTo>
                  <a:cubicBezTo>
                    <a:pt x="526" y="608"/>
                    <a:pt x="445" y="590"/>
                    <a:pt x="364" y="572"/>
                  </a:cubicBezTo>
                  <a:cubicBezTo>
                    <a:pt x="295" y="557"/>
                    <a:pt x="226" y="541"/>
                    <a:pt x="156" y="528"/>
                  </a:cubicBezTo>
                  <a:cubicBezTo>
                    <a:pt x="132" y="524"/>
                    <a:pt x="107" y="527"/>
                    <a:pt x="82" y="528"/>
                  </a:cubicBezTo>
                  <a:cubicBezTo>
                    <a:pt x="78" y="528"/>
                    <a:pt x="74" y="531"/>
                    <a:pt x="70" y="533"/>
                  </a:cubicBezTo>
                  <a:cubicBezTo>
                    <a:pt x="72" y="537"/>
                    <a:pt x="75" y="541"/>
                    <a:pt x="77" y="545"/>
                  </a:cubicBezTo>
                  <a:cubicBezTo>
                    <a:pt x="80" y="550"/>
                    <a:pt x="84" y="556"/>
                    <a:pt x="83" y="560"/>
                  </a:cubicBezTo>
                  <a:cubicBezTo>
                    <a:pt x="81" y="564"/>
                    <a:pt x="74" y="567"/>
                    <a:pt x="69" y="568"/>
                  </a:cubicBezTo>
                  <a:cubicBezTo>
                    <a:pt x="59" y="569"/>
                    <a:pt x="48" y="568"/>
                    <a:pt x="38" y="568"/>
                  </a:cubicBezTo>
                  <a:close/>
                  <a:moveTo>
                    <a:pt x="3773" y="766"/>
                  </a:moveTo>
                  <a:cubicBezTo>
                    <a:pt x="3763" y="745"/>
                    <a:pt x="3775" y="733"/>
                    <a:pt x="3786" y="719"/>
                  </a:cubicBezTo>
                  <a:cubicBezTo>
                    <a:pt x="3794" y="710"/>
                    <a:pt x="3800" y="698"/>
                    <a:pt x="3806" y="688"/>
                  </a:cubicBezTo>
                  <a:cubicBezTo>
                    <a:pt x="3810" y="681"/>
                    <a:pt x="3811" y="674"/>
                    <a:pt x="3815" y="668"/>
                  </a:cubicBezTo>
                  <a:cubicBezTo>
                    <a:pt x="3842" y="617"/>
                    <a:pt x="3828" y="585"/>
                    <a:pt x="3773" y="572"/>
                  </a:cubicBezTo>
                  <a:cubicBezTo>
                    <a:pt x="3771" y="571"/>
                    <a:pt x="3769" y="571"/>
                    <a:pt x="3768" y="570"/>
                  </a:cubicBezTo>
                  <a:cubicBezTo>
                    <a:pt x="3756" y="550"/>
                    <a:pt x="3736" y="556"/>
                    <a:pt x="3719" y="556"/>
                  </a:cubicBezTo>
                  <a:cubicBezTo>
                    <a:pt x="3686" y="557"/>
                    <a:pt x="3655" y="590"/>
                    <a:pt x="3656" y="623"/>
                  </a:cubicBezTo>
                  <a:cubicBezTo>
                    <a:pt x="3657" y="636"/>
                    <a:pt x="3665" y="649"/>
                    <a:pt x="3662" y="660"/>
                  </a:cubicBezTo>
                  <a:cubicBezTo>
                    <a:pt x="3658" y="675"/>
                    <a:pt x="3664" y="685"/>
                    <a:pt x="3671" y="697"/>
                  </a:cubicBezTo>
                  <a:cubicBezTo>
                    <a:pt x="3700" y="745"/>
                    <a:pt x="3680" y="801"/>
                    <a:pt x="3627" y="819"/>
                  </a:cubicBezTo>
                  <a:cubicBezTo>
                    <a:pt x="3618" y="822"/>
                    <a:pt x="3609" y="825"/>
                    <a:pt x="3601" y="828"/>
                  </a:cubicBezTo>
                  <a:cubicBezTo>
                    <a:pt x="3567" y="840"/>
                    <a:pt x="3550" y="865"/>
                    <a:pt x="3547" y="900"/>
                  </a:cubicBezTo>
                  <a:cubicBezTo>
                    <a:pt x="3545" y="924"/>
                    <a:pt x="3547" y="950"/>
                    <a:pt x="3538" y="972"/>
                  </a:cubicBezTo>
                  <a:cubicBezTo>
                    <a:pt x="3524" y="1010"/>
                    <a:pt x="3521" y="1046"/>
                    <a:pt x="3527" y="1085"/>
                  </a:cubicBezTo>
                  <a:cubicBezTo>
                    <a:pt x="3530" y="1109"/>
                    <a:pt x="3527" y="1133"/>
                    <a:pt x="3529" y="1157"/>
                  </a:cubicBezTo>
                  <a:cubicBezTo>
                    <a:pt x="3532" y="1185"/>
                    <a:pt x="3537" y="1213"/>
                    <a:pt x="3539" y="1242"/>
                  </a:cubicBezTo>
                  <a:cubicBezTo>
                    <a:pt x="3541" y="1261"/>
                    <a:pt x="3545" y="1279"/>
                    <a:pt x="3563" y="1292"/>
                  </a:cubicBezTo>
                  <a:cubicBezTo>
                    <a:pt x="3579" y="1304"/>
                    <a:pt x="3579" y="1309"/>
                    <a:pt x="3566" y="1325"/>
                  </a:cubicBezTo>
                  <a:cubicBezTo>
                    <a:pt x="3554" y="1339"/>
                    <a:pt x="3542" y="1354"/>
                    <a:pt x="3531" y="1369"/>
                  </a:cubicBezTo>
                  <a:cubicBezTo>
                    <a:pt x="3515" y="1389"/>
                    <a:pt x="3501" y="1411"/>
                    <a:pt x="3485" y="1431"/>
                  </a:cubicBezTo>
                  <a:cubicBezTo>
                    <a:pt x="3443" y="1484"/>
                    <a:pt x="3408" y="1540"/>
                    <a:pt x="3383" y="1602"/>
                  </a:cubicBezTo>
                  <a:cubicBezTo>
                    <a:pt x="3367" y="1643"/>
                    <a:pt x="3348" y="1680"/>
                    <a:pt x="3313" y="1709"/>
                  </a:cubicBezTo>
                  <a:cubicBezTo>
                    <a:pt x="3296" y="1723"/>
                    <a:pt x="3279" y="1739"/>
                    <a:pt x="3266" y="1757"/>
                  </a:cubicBezTo>
                  <a:cubicBezTo>
                    <a:pt x="3237" y="1801"/>
                    <a:pt x="3196" y="1821"/>
                    <a:pt x="3146" y="1828"/>
                  </a:cubicBezTo>
                  <a:cubicBezTo>
                    <a:pt x="3140" y="1829"/>
                    <a:pt x="3134" y="1832"/>
                    <a:pt x="3125" y="1835"/>
                  </a:cubicBezTo>
                  <a:cubicBezTo>
                    <a:pt x="3132" y="1841"/>
                    <a:pt x="3135" y="1846"/>
                    <a:pt x="3140" y="1847"/>
                  </a:cubicBezTo>
                  <a:cubicBezTo>
                    <a:pt x="3167" y="1853"/>
                    <a:pt x="3194" y="1862"/>
                    <a:pt x="3221" y="1862"/>
                  </a:cubicBezTo>
                  <a:cubicBezTo>
                    <a:pt x="3243" y="1863"/>
                    <a:pt x="3264" y="1851"/>
                    <a:pt x="3286" y="1847"/>
                  </a:cubicBezTo>
                  <a:cubicBezTo>
                    <a:pt x="3293" y="1846"/>
                    <a:pt x="3302" y="1850"/>
                    <a:pt x="3310" y="1853"/>
                  </a:cubicBezTo>
                  <a:cubicBezTo>
                    <a:pt x="3319" y="1856"/>
                    <a:pt x="3327" y="1862"/>
                    <a:pt x="3336" y="1863"/>
                  </a:cubicBezTo>
                  <a:cubicBezTo>
                    <a:pt x="3349" y="1865"/>
                    <a:pt x="3363" y="1864"/>
                    <a:pt x="3376" y="1865"/>
                  </a:cubicBezTo>
                  <a:cubicBezTo>
                    <a:pt x="3393" y="1867"/>
                    <a:pt x="3405" y="1863"/>
                    <a:pt x="3413" y="1846"/>
                  </a:cubicBezTo>
                  <a:cubicBezTo>
                    <a:pt x="3444" y="1784"/>
                    <a:pt x="3474" y="1721"/>
                    <a:pt x="3507" y="1660"/>
                  </a:cubicBezTo>
                  <a:cubicBezTo>
                    <a:pt x="3540" y="1601"/>
                    <a:pt x="3576" y="1543"/>
                    <a:pt x="3612" y="1485"/>
                  </a:cubicBezTo>
                  <a:cubicBezTo>
                    <a:pt x="3616" y="1479"/>
                    <a:pt x="3622" y="1474"/>
                    <a:pt x="3631" y="1465"/>
                  </a:cubicBezTo>
                  <a:cubicBezTo>
                    <a:pt x="3629" y="1484"/>
                    <a:pt x="3625" y="1500"/>
                    <a:pt x="3628" y="1513"/>
                  </a:cubicBezTo>
                  <a:cubicBezTo>
                    <a:pt x="3640" y="1556"/>
                    <a:pt x="3653" y="1599"/>
                    <a:pt x="3669" y="1641"/>
                  </a:cubicBezTo>
                  <a:cubicBezTo>
                    <a:pt x="3692" y="1700"/>
                    <a:pt x="3719" y="1757"/>
                    <a:pt x="3744" y="1816"/>
                  </a:cubicBezTo>
                  <a:cubicBezTo>
                    <a:pt x="3747" y="1821"/>
                    <a:pt x="3744" y="1829"/>
                    <a:pt x="3742" y="1835"/>
                  </a:cubicBezTo>
                  <a:cubicBezTo>
                    <a:pt x="3740" y="1842"/>
                    <a:pt x="3736" y="1849"/>
                    <a:pt x="3732" y="1855"/>
                  </a:cubicBezTo>
                  <a:cubicBezTo>
                    <a:pt x="3740" y="1857"/>
                    <a:pt x="3747" y="1861"/>
                    <a:pt x="3754" y="1861"/>
                  </a:cubicBezTo>
                  <a:cubicBezTo>
                    <a:pt x="3802" y="1861"/>
                    <a:pt x="3849" y="1860"/>
                    <a:pt x="3896" y="1860"/>
                  </a:cubicBezTo>
                  <a:cubicBezTo>
                    <a:pt x="3913" y="1859"/>
                    <a:pt x="3913" y="1847"/>
                    <a:pt x="3909" y="1837"/>
                  </a:cubicBezTo>
                  <a:cubicBezTo>
                    <a:pt x="3898" y="1805"/>
                    <a:pt x="3889" y="1770"/>
                    <a:pt x="3872" y="1741"/>
                  </a:cubicBezTo>
                  <a:cubicBezTo>
                    <a:pt x="3836" y="1677"/>
                    <a:pt x="3809" y="1607"/>
                    <a:pt x="3762" y="1550"/>
                  </a:cubicBezTo>
                  <a:cubicBezTo>
                    <a:pt x="3742" y="1526"/>
                    <a:pt x="3745" y="1493"/>
                    <a:pt x="3762" y="1470"/>
                  </a:cubicBezTo>
                  <a:cubicBezTo>
                    <a:pt x="3793" y="1428"/>
                    <a:pt x="3823" y="1385"/>
                    <a:pt x="3856" y="1344"/>
                  </a:cubicBezTo>
                  <a:cubicBezTo>
                    <a:pt x="3908" y="1278"/>
                    <a:pt x="3906" y="1212"/>
                    <a:pt x="3864" y="1153"/>
                  </a:cubicBezTo>
                  <a:cubicBezTo>
                    <a:pt x="3862" y="1151"/>
                    <a:pt x="3859" y="1148"/>
                    <a:pt x="3859" y="1145"/>
                  </a:cubicBezTo>
                  <a:cubicBezTo>
                    <a:pt x="3858" y="1139"/>
                    <a:pt x="3858" y="1131"/>
                    <a:pt x="3861" y="1129"/>
                  </a:cubicBezTo>
                  <a:cubicBezTo>
                    <a:pt x="3876" y="1116"/>
                    <a:pt x="3874" y="1101"/>
                    <a:pt x="3871" y="1083"/>
                  </a:cubicBezTo>
                  <a:cubicBezTo>
                    <a:pt x="3868" y="1066"/>
                    <a:pt x="3863" y="1045"/>
                    <a:pt x="3871" y="1032"/>
                  </a:cubicBezTo>
                  <a:cubicBezTo>
                    <a:pt x="3880" y="1015"/>
                    <a:pt x="3881" y="1001"/>
                    <a:pt x="3881" y="983"/>
                  </a:cubicBezTo>
                  <a:cubicBezTo>
                    <a:pt x="3881" y="958"/>
                    <a:pt x="3878" y="929"/>
                    <a:pt x="3886" y="907"/>
                  </a:cubicBezTo>
                  <a:cubicBezTo>
                    <a:pt x="3903" y="865"/>
                    <a:pt x="3919" y="824"/>
                    <a:pt x="3929" y="780"/>
                  </a:cubicBezTo>
                  <a:cubicBezTo>
                    <a:pt x="3936" y="751"/>
                    <a:pt x="3951" y="725"/>
                    <a:pt x="3959" y="697"/>
                  </a:cubicBezTo>
                  <a:cubicBezTo>
                    <a:pt x="3975" y="644"/>
                    <a:pt x="3989" y="592"/>
                    <a:pt x="4002" y="538"/>
                  </a:cubicBezTo>
                  <a:cubicBezTo>
                    <a:pt x="4006" y="519"/>
                    <a:pt x="4009" y="497"/>
                    <a:pt x="4005" y="478"/>
                  </a:cubicBezTo>
                  <a:cubicBezTo>
                    <a:pt x="3996" y="439"/>
                    <a:pt x="4000" y="407"/>
                    <a:pt x="4038" y="385"/>
                  </a:cubicBezTo>
                  <a:cubicBezTo>
                    <a:pt x="4053" y="377"/>
                    <a:pt x="4055" y="364"/>
                    <a:pt x="4043" y="349"/>
                  </a:cubicBezTo>
                  <a:cubicBezTo>
                    <a:pt x="4028" y="330"/>
                    <a:pt x="4030" y="326"/>
                    <a:pt x="4050" y="310"/>
                  </a:cubicBezTo>
                  <a:cubicBezTo>
                    <a:pt x="4056" y="306"/>
                    <a:pt x="4060" y="300"/>
                    <a:pt x="4065" y="295"/>
                  </a:cubicBezTo>
                  <a:cubicBezTo>
                    <a:pt x="4064" y="294"/>
                    <a:pt x="4063" y="292"/>
                    <a:pt x="4061" y="290"/>
                  </a:cubicBezTo>
                  <a:cubicBezTo>
                    <a:pt x="4055" y="292"/>
                    <a:pt x="4048" y="293"/>
                    <a:pt x="4042" y="296"/>
                  </a:cubicBezTo>
                  <a:cubicBezTo>
                    <a:pt x="4025" y="307"/>
                    <a:pt x="4008" y="319"/>
                    <a:pt x="3990" y="329"/>
                  </a:cubicBezTo>
                  <a:cubicBezTo>
                    <a:pt x="3970" y="339"/>
                    <a:pt x="3967" y="357"/>
                    <a:pt x="3963" y="376"/>
                  </a:cubicBezTo>
                  <a:cubicBezTo>
                    <a:pt x="3959" y="398"/>
                    <a:pt x="3953" y="420"/>
                    <a:pt x="3943" y="439"/>
                  </a:cubicBezTo>
                  <a:cubicBezTo>
                    <a:pt x="3929" y="466"/>
                    <a:pt x="3916" y="493"/>
                    <a:pt x="3906" y="522"/>
                  </a:cubicBezTo>
                  <a:cubicBezTo>
                    <a:pt x="3885" y="585"/>
                    <a:pt x="3859" y="647"/>
                    <a:pt x="3831" y="708"/>
                  </a:cubicBezTo>
                  <a:cubicBezTo>
                    <a:pt x="3820" y="733"/>
                    <a:pt x="3801" y="754"/>
                    <a:pt x="3773" y="766"/>
                  </a:cubicBezTo>
                  <a:close/>
                  <a:moveTo>
                    <a:pt x="2201" y="29"/>
                  </a:moveTo>
                  <a:cubicBezTo>
                    <a:pt x="2199" y="30"/>
                    <a:pt x="2196" y="30"/>
                    <a:pt x="2194" y="30"/>
                  </a:cubicBezTo>
                  <a:cubicBezTo>
                    <a:pt x="2191" y="35"/>
                    <a:pt x="2188" y="40"/>
                    <a:pt x="2187" y="45"/>
                  </a:cubicBezTo>
                  <a:cubicBezTo>
                    <a:pt x="2182" y="60"/>
                    <a:pt x="2177" y="74"/>
                    <a:pt x="2173" y="89"/>
                  </a:cubicBezTo>
                  <a:cubicBezTo>
                    <a:pt x="2170" y="99"/>
                    <a:pt x="2167" y="108"/>
                    <a:pt x="2166" y="118"/>
                  </a:cubicBezTo>
                  <a:cubicBezTo>
                    <a:pt x="2162" y="152"/>
                    <a:pt x="2159" y="186"/>
                    <a:pt x="2154" y="220"/>
                  </a:cubicBezTo>
                  <a:cubicBezTo>
                    <a:pt x="2154" y="227"/>
                    <a:pt x="2150" y="237"/>
                    <a:pt x="2145" y="238"/>
                  </a:cubicBezTo>
                  <a:cubicBezTo>
                    <a:pt x="2119" y="245"/>
                    <a:pt x="2126" y="263"/>
                    <a:pt x="2129" y="279"/>
                  </a:cubicBezTo>
                  <a:cubicBezTo>
                    <a:pt x="2139" y="320"/>
                    <a:pt x="2143" y="359"/>
                    <a:pt x="2127" y="400"/>
                  </a:cubicBezTo>
                  <a:cubicBezTo>
                    <a:pt x="2112" y="440"/>
                    <a:pt x="2103" y="481"/>
                    <a:pt x="2091" y="522"/>
                  </a:cubicBezTo>
                  <a:cubicBezTo>
                    <a:pt x="2081" y="554"/>
                    <a:pt x="2070" y="586"/>
                    <a:pt x="2063" y="618"/>
                  </a:cubicBezTo>
                  <a:cubicBezTo>
                    <a:pt x="2058" y="638"/>
                    <a:pt x="2057" y="660"/>
                    <a:pt x="2057" y="681"/>
                  </a:cubicBezTo>
                  <a:cubicBezTo>
                    <a:pt x="2057" y="705"/>
                    <a:pt x="2060" y="729"/>
                    <a:pt x="2060" y="754"/>
                  </a:cubicBezTo>
                  <a:cubicBezTo>
                    <a:pt x="2062" y="795"/>
                    <a:pt x="2058" y="836"/>
                    <a:pt x="2066" y="876"/>
                  </a:cubicBezTo>
                  <a:cubicBezTo>
                    <a:pt x="2076" y="931"/>
                    <a:pt x="2091" y="986"/>
                    <a:pt x="2096" y="1042"/>
                  </a:cubicBezTo>
                  <a:cubicBezTo>
                    <a:pt x="2101" y="1098"/>
                    <a:pt x="2108" y="1154"/>
                    <a:pt x="2110" y="1210"/>
                  </a:cubicBezTo>
                  <a:cubicBezTo>
                    <a:pt x="2112" y="1262"/>
                    <a:pt x="2105" y="1314"/>
                    <a:pt x="2108" y="1366"/>
                  </a:cubicBezTo>
                  <a:cubicBezTo>
                    <a:pt x="2110" y="1406"/>
                    <a:pt x="2090" y="1438"/>
                    <a:pt x="2069" y="1465"/>
                  </a:cubicBezTo>
                  <a:cubicBezTo>
                    <a:pt x="2039" y="1502"/>
                    <a:pt x="2018" y="1542"/>
                    <a:pt x="1998" y="1584"/>
                  </a:cubicBezTo>
                  <a:cubicBezTo>
                    <a:pt x="1987" y="1609"/>
                    <a:pt x="1979" y="1636"/>
                    <a:pt x="1963" y="1657"/>
                  </a:cubicBezTo>
                  <a:cubicBezTo>
                    <a:pt x="1925" y="1705"/>
                    <a:pt x="1932" y="1767"/>
                    <a:pt x="1909" y="1819"/>
                  </a:cubicBezTo>
                  <a:cubicBezTo>
                    <a:pt x="1908" y="1821"/>
                    <a:pt x="1909" y="1824"/>
                    <a:pt x="1908" y="1827"/>
                  </a:cubicBezTo>
                  <a:cubicBezTo>
                    <a:pt x="1906" y="1841"/>
                    <a:pt x="1915" y="1846"/>
                    <a:pt x="1926" y="1847"/>
                  </a:cubicBezTo>
                  <a:cubicBezTo>
                    <a:pt x="1944" y="1849"/>
                    <a:pt x="1961" y="1851"/>
                    <a:pt x="1978" y="1850"/>
                  </a:cubicBezTo>
                  <a:cubicBezTo>
                    <a:pt x="1984" y="1849"/>
                    <a:pt x="1994" y="1840"/>
                    <a:pt x="1994" y="1835"/>
                  </a:cubicBezTo>
                  <a:cubicBezTo>
                    <a:pt x="1992" y="1817"/>
                    <a:pt x="1992" y="1800"/>
                    <a:pt x="2012" y="1792"/>
                  </a:cubicBezTo>
                  <a:cubicBezTo>
                    <a:pt x="2015" y="1791"/>
                    <a:pt x="2016" y="1787"/>
                    <a:pt x="2018" y="1784"/>
                  </a:cubicBezTo>
                  <a:cubicBezTo>
                    <a:pt x="2050" y="1722"/>
                    <a:pt x="2082" y="1661"/>
                    <a:pt x="2114" y="1600"/>
                  </a:cubicBezTo>
                  <a:cubicBezTo>
                    <a:pt x="2135" y="1559"/>
                    <a:pt x="2157" y="1520"/>
                    <a:pt x="2190" y="1487"/>
                  </a:cubicBezTo>
                  <a:cubicBezTo>
                    <a:pt x="2198" y="1480"/>
                    <a:pt x="2205" y="1472"/>
                    <a:pt x="2207" y="1462"/>
                  </a:cubicBezTo>
                  <a:cubicBezTo>
                    <a:pt x="2219" y="1411"/>
                    <a:pt x="2228" y="1359"/>
                    <a:pt x="2240" y="1308"/>
                  </a:cubicBezTo>
                  <a:cubicBezTo>
                    <a:pt x="2245" y="1286"/>
                    <a:pt x="2251" y="1264"/>
                    <a:pt x="2269" y="1243"/>
                  </a:cubicBezTo>
                  <a:cubicBezTo>
                    <a:pt x="2274" y="1253"/>
                    <a:pt x="2277" y="1259"/>
                    <a:pt x="2279" y="1266"/>
                  </a:cubicBezTo>
                  <a:cubicBezTo>
                    <a:pt x="2297" y="1315"/>
                    <a:pt x="2315" y="1365"/>
                    <a:pt x="2331" y="1415"/>
                  </a:cubicBezTo>
                  <a:cubicBezTo>
                    <a:pt x="2344" y="1454"/>
                    <a:pt x="2365" y="1489"/>
                    <a:pt x="2369" y="1531"/>
                  </a:cubicBezTo>
                  <a:cubicBezTo>
                    <a:pt x="2379" y="1640"/>
                    <a:pt x="2416" y="1740"/>
                    <a:pt x="2462" y="1838"/>
                  </a:cubicBezTo>
                  <a:cubicBezTo>
                    <a:pt x="2465" y="1846"/>
                    <a:pt x="2478" y="1853"/>
                    <a:pt x="2487" y="1855"/>
                  </a:cubicBezTo>
                  <a:cubicBezTo>
                    <a:pt x="2511" y="1860"/>
                    <a:pt x="2536" y="1862"/>
                    <a:pt x="2560" y="1863"/>
                  </a:cubicBezTo>
                  <a:cubicBezTo>
                    <a:pt x="2586" y="1865"/>
                    <a:pt x="2612" y="1864"/>
                    <a:pt x="2637" y="1863"/>
                  </a:cubicBezTo>
                  <a:cubicBezTo>
                    <a:pt x="2644" y="1863"/>
                    <a:pt x="2650" y="1855"/>
                    <a:pt x="2656" y="1851"/>
                  </a:cubicBezTo>
                  <a:cubicBezTo>
                    <a:pt x="2651" y="1845"/>
                    <a:pt x="2647" y="1839"/>
                    <a:pt x="2642" y="1834"/>
                  </a:cubicBezTo>
                  <a:cubicBezTo>
                    <a:pt x="2639" y="1831"/>
                    <a:pt x="2635" y="1829"/>
                    <a:pt x="2631" y="1829"/>
                  </a:cubicBezTo>
                  <a:cubicBezTo>
                    <a:pt x="2592" y="1825"/>
                    <a:pt x="2580" y="1796"/>
                    <a:pt x="2577" y="1764"/>
                  </a:cubicBezTo>
                  <a:cubicBezTo>
                    <a:pt x="2574" y="1741"/>
                    <a:pt x="2566" y="1723"/>
                    <a:pt x="2555" y="1705"/>
                  </a:cubicBezTo>
                  <a:cubicBezTo>
                    <a:pt x="2528" y="1662"/>
                    <a:pt x="2507" y="1617"/>
                    <a:pt x="2498" y="1567"/>
                  </a:cubicBezTo>
                  <a:cubicBezTo>
                    <a:pt x="2491" y="1533"/>
                    <a:pt x="2485" y="1499"/>
                    <a:pt x="2477" y="1466"/>
                  </a:cubicBezTo>
                  <a:cubicBezTo>
                    <a:pt x="2470" y="1435"/>
                    <a:pt x="2460" y="1404"/>
                    <a:pt x="2454" y="1373"/>
                  </a:cubicBezTo>
                  <a:cubicBezTo>
                    <a:pt x="2444" y="1327"/>
                    <a:pt x="2438" y="1281"/>
                    <a:pt x="2427" y="1235"/>
                  </a:cubicBezTo>
                  <a:cubicBezTo>
                    <a:pt x="2418" y="1192"/>
                    <a:pt x="2406" y="1150"/>
                    <a:pt x="2393" y="1107"/>
                  </a:cubicBezTo>
                  <a:cubicBezTo>
                    <a:pt x="2383" y="1074"/>
                    <a:pt x="2384" y="1037"/>
                    <a:pt x="2356" y="1011"/>
                  </a:cubicBezTo>
                  <a:cubicBezTo>
                    <a:pt x="2352" y="1007"/>
                    <a:pt x="2355" y="995"/>
                    <a:pt x="2356" y="987"/>
                  </a:cubicBezTo>
                  <a:cubicBezTo>
                    <a:pt x="2358" y="973"/>
                    <a:pt x="2365" y="959"/>
                    <a:pt x="2365" y="946"/>
                  </a:cubicBezTo>
                  <a:cubicBezTo>
                    <a:pt x="2363" y="893"/>
                    <a:pt x="2357" y="840"/>
                    <a:pt x="2356" y="787"/>
                  </a:cubicBezTo>
                  <a:cubicBezTo>
                    <a:pt x="2355" y="742"/>
                    <a:pt x="2348" y="704"/>
                    <a:pt x="2303" y="681"/>
                  </a:cubicBezTo>
                  <a:cubicBezTo>
                    <a:pt x="2278" y="668"/>
                    <a:pt x="2278" y="655"/>
                    <a:pt x="2297" y="634"/>
                  </a:cubicBezTo>
                  <a:cubicBezTo>
                    <a:pt x="2319" y="611"/>
                    <a:pt x="2341" y="588"/>
                    <a:pt x="2362" y="564"/>
                  </a:cubicBezTo>
                  <a:cubicBezTo>
                    <a:pt x="2391" y="531"/>
                    <a:pt x="2395" y="474"/>
                    <a:pt x="2340" y="451"/>
                  </a:cubicBezTo>
                  <a:cubicBezTo>
                    <a:pt x="2324" y="444"/>
                    <a:pt x="2306" y="442"/>
                    <a:pt x="2288" y="439"/>
                  </a:cubicBezTo>
                  <a:cubicBezTo>
                    <a:pt x="2244" y="430"/>
                    <a:pt x="2218" y="451"/>
                    <a:pt x="2216" y="496"/>
                  </a:cubicBezTo>
                  <a:cubicBezTo>
                    <a:pt x="2215" y="524"/>
                    <a:pt x="2215" y="552"/>
                    <a:pt x="2214" y="579"/>
                  </a:cubicBezTo>
                  <a:cubicBezTo>
                    <a:pt x="2213" y="584"/>
                    <a:pt x="2210" y="588"/>
                    <a:pt x="2208" y="593"/>
                  </a:cubicBezTo>
                  <a:cubicBezTo>
                    <a:pt x="2182" y="570"/>
                    <a:pt x="2175" y="550"/>
                    <a:pt x="2182" y="527"/>
                  </a:cubicBezTo>
                  <a:cubicBezTo>
                    <a:pt x="2196" y="484"/>
                    <a:pt x="2201" y="440"/>
                    <a:pt x="2200" y="394"/>
                  </a:cubicBezTo>
                  <a:cubicBezTo>
                    <a:pt x="2198" y="328"/>
                    <a:pt x="2197" y="263"/>
                    <a:pt x="2196" y="197"/>
                  </a:cubicBezTo>
                  <a:cubicBezTo>
                    <a:pt x="2196" y="179"/>
                    <a:pt x="2202" y="165"/>
                    <a:pt x="2212" y="150"/>
                  </a:cubicBezTo>
                  <a:cubicBezTo>
                    <a:pt x="2224" y="132"/>
                    <a:pt x="2232" y="111"/>
                    <a:pt x="2239" y="91"/>
                  </a:cubicBezTo>
                  <a:cubicBezTo>
                    <a:pt x="2241" y="85"/>
                    <a:pt x="2235" y="71"/>
                    <a:pt x="2229" y="68"/>
                  </a:cubicBezTo>
                  <a:cubicBezTo>
                    <a:pt x="2213" y="60"/>
                    <a:pt x="2199" y="52"/>
                    <a:pt x="2201" y="29"/>
                  </a:cubicBezTo>
                  <a:close/>
                  <a:moveTo>
                    <a:pt x="1681" y="940"/>
                  </a:moveTo>
                  <a:cubicBezTo>
                    <a:pt x="1692" y="993"/>
                    <a:pt x="1669" y="1039"/>
                    <a:pt x="1646" y="1080"/>
                  </a:cubicBezTo>
                  <a:cubicBezTo>
                    <a:pt x="1603" y="1158"/>
                    <a:pt x="1568" y="1238"/>
                    <a:pt x="1536" y="1320"/>
                  </a:cubicBezTo>
                  <a:cubicBezTo>
                    <a:pt x="1515" y="1373"/>
                    <a:pt x="1490" y="1423"/>
                    <a:pt x="1466" y="1474"/>
                  </a:cubicBezTo>
                  <a:cubicBezTo>
                    <a:pt x="1460" y="1487"/>
                    <a:pt x="1449" y="1498"/>
                    <a:pt x="1444" y="1511"/>
                  </a:cubicBezTo>
                  <a:cubicBezTo>
                    <a:pt x="1423" y="1567"/>
                    <a:pt x="1404" y="1623"/>
                    <a:pt x="1384" y="1679"/>
                  </a:cubicBezTo>
                  <a:cubicBezTo>
                    <a:pt x="1376" y="1699"/>
                    <a:pt x="1368" y="1719"/>
                    <a:pt x="1357" y="1737"/>
                  </a:cubicBezTo>
                  <a:cubicBezTo>
                    <a:pt x="1347" y="1753"/>
                    <a:pt x="1333" y="1765"/>
                    <a:pt x="1323" y="1780"/>
                  </a:cubicBezTo>
                  <a:cubicBezTo>
                    <a:pt x="1312" y="1796"/>
                    <a:pt x="1304" y="1815"/>
                    <a:pt x="1294" y="1831"/>
                  </a:cubicBezTo>
                  <a:cubicBezTo>
                    <a:pt x="1282" y="1851"/>
                    <a:pt x="1286" y="1860"/>
                    <a:pt x="1309" y="1861"/>
                  </a:cubicBezTo>
                  <a:cubicBezTo>
                    <a:pt x="1334" y="1862"/>
                    <a:pt x="1361" y="1862"/>
                    <a:pt x="1386" y="1862"/>
                  </a:cubicBezTo>
                  <a:cubicBezTo>
                    <a:pt x="1393" y="1861"/>
                    <a:pt x="1401" y="1858"/>
                    <a:pt x="1404" y="1854"/>
                  </a:cubicBezTo>
                  <a:cubicBezTo>
                    <a:pt x="1419" y="1835"/>
                    <a:pt x="1436" y="1816"/>
                    <a:pt x="1446" y="1794"/>
                  </a:cubicBezTo>
                  <a:cubicBezTo>
                    <a:pt x="1471" y="1738"/>
                    <a:pt x="1491" y="1680"/>
                    <a:pt x="1516" y="1625"/>
                  </a:cubicBezTo>
                  <a:cubicBezTo>
                    <a:pt x="1546" y="1558"/>
                    <a:pt x="1576" y="1490"/>
                    <a:pt x="1613" y="1427"/>
                  </a:cubicBezTo>
                  <a:cubicBezTo>
                    <a:pt x="1645" y="1370"/>
                    <a:pt x="1696" y="1325"/>
                    <a:pt x="1719" y="1262"/>
                  </a:cubicBezTo>
                  <a:cubicBezTo>
                    <a:pt x="1723" y="1252"/>
                    <a:pt x="1732" y="1252"/>
                    <a:pt x="1737" y="1263"/>
                  </a:cubicBezTo>
                  <a:cubicBezTo>
                    <a:pt x="1739" y="1268"/>
                    <a:pt x="1740" y="1275"/>
                    <a:pt x="1739" y="1280"/>
                  </a:cubicBezTo>
                  <a:cubicBezTo>
                    <a:pt x="1732" y="1322"/>
                    <a:pt x="1726" y="1365"/>
                    <a:pt x="1716" y="1407"/>
                  </a:cubicBezTo>
                  <a:cubicBezTo>
                    <a:pt x="1707" y="1448"/>
                    <a:pt x="1700" y="1487"/>
                    <a:pt x="1718" y="1530"/>
                  </a:cubicBezTo>
                  <a:cubicBezTo>
                    <a:pt x="1739" y="1582"/>
                    <a:pt x="1755" y="1636"/>
                    <a:pt x="1769" y="1690"/>
                  </a:cubicBezTo>
                  <a:cubicBezTo>
                    <a:pt x="1780" y="1732"/>
                    <a:pt x="1783" y="1777"/>
                    <a:pt x="1792" y="1820"/>
                  </a:cubicBezTo>
                  <a:cubicBezTo>
                    <a:pt x="1796" y="1837"/>
                    <a:pt x="1805" y="1861"/>
                    <a:pt x="1818" y="1864"/>
                  </a:cubicBezTo>
                  <a:cubicBezTo>
                    <a:pt x="1840" y="1872"/>
                    <a:pt x="1866" y="1866"/>
                    <a:pt x="1896" y="1866"/>
                  </a:cubicBezTo>
                  <a:cubicBezTo>
                    <a:pt x="1873" y="1835"/>
                    <a:pt x="1880" y="1807"/>
                    <a:pt x="1891" y="1778"/>
                  </a:cubicBezTo>
                  <a:cubicBezTo>
                    <a:pt x="1894" y="1768"/>
                    <a:pt x="1895" y="1751"/>
                    <a:pt x="1889" y="1743"/>
                  </a:cubicBezTo>
                  <a:cubicBezTo>
                    <a:pt x="1866" y="1711"/>
                    <a:pt x="1868" y="1674"/>
                    <a:pt x="1864" y="1639"/>
                  </a:cubicBezTo>
                  <a:cubicBezTo>
                    <a:pt x="1859" y="1590"/>
                    <a:pt x="1848" y="1544"/>
                    <a:pt x="1824" y="1501"/>
                  </a:cubicBezTo>
                  <a:cubicBezTo>
                    <a:pt x="1812" y="1479"/>
                    <a:pt x="1812" y="1454"/>
                    <a:pt x="1821" y="1433"/>
                  </a:cubicBezTo>
                  <a:cubicBezTo>
                    <a:pt x="1841" y="1380"/>
                    <a:pt x="1867" y="1330"/>
                    <a:pt x="1887" y="1278"/>
                  </a:cubicBezTo>
                  <a:cubicBezTo>
                    <a:pt x="1907" y="1227"/>
                    <a:pt x="1921" y="1175"/>
                    <a:pt x="1925" y="1121"/>
                  </a:cubicBezTo>
                  <a:cubicBezTo>
                    <a:pt x="1926" y="1107"/>
                    <a:pt x="1936" y="1094"/>
                    <a:pt x="1941" y="1080"/>
                  </a:cubicBezTo>
                  <a:cubicBezTo>
                    <a:pt x="1943" y="1074"/>
                    <a:pt x="1945" y="1069"/>
                    <a:pt x="1945" y="1063"/>
                  </a:cubicBezTo>
                  <a:cubicBezTo>
                    <a:pt x="1943" y="1037"/>
                    <a:pt x="1937" y="1011"/>
                    <a:pt x="1945" y="984"/>
                  </a:cubicBezTo>
                  <a:cubicBezTo>
                    <a:pt x="1951" y="963"/>
                    <a:pt x="1946" y="937"/>
                    <a:pt x="1974" y="928"/>
                  </a:cubicBezTo>
                  <a:cubicBezTo>
                    <a:pt x="1980" y="926"/>
                    <a:pt x="1985" y="917"/>
                    <a:pt x="1987" y="911"/>
                  </a:cubicBezTo>
                  <a:cubicBezTo>
                    <a:pt x="2002" y="865"/>
                    <a:pt x="2011" y="818"/>
                    <a:pt x="2001" y="769"/>
                  </a:cubicBezTo>
                  <a:cubicBezTo>
                    <a:pt x="1996" y="744"/>
                    <a:pt x="1985" y="725"/>
                    <a:pt x="1960" y="715"/>
                  </a:cubicBezTo>
                  <a:cubicBezTo>
                    <a:pt x="1949" y="711"/>
                    <a:pt x="1939" y="706"/>
                    <a:pt x="1933" y="703"/>
                  </a:cubicBezTo>
                  <a:cubicBezTo>
                    <a:pt x="1935" y="685"/>
                    <a:pt x="1941" y="670"/>
                    <a:pt x="1937" y="658"/>
                  </a:cubicBezTo>
                  <a:cubicBezTo>
                    <a:pt x="1931" y="640"/>
                    <a:pt x="1906" y="634"/>
                    <a:pt x="1886" y="639"/>
                  </a:cubicBezTo>
                  <a:cubicBezTo>
                    <a:pt x="1881" y="641"/>
                    <a:pt x="1874" y="639"/>
                    <a:pt x="1864" y="639"/>
                  </a:cubicBezTo>
                  <a:cubicBezTo>
                    <a:pt x="1869" y="632"/>
                    <a:pt x="1870" y="627"/>
                    <a:pt x="1873" y="625"/>
                  </a:cubicBezTo>
                  <a:cubicBezTo>
                    <a:pt x="1911" y="587"/>
                    <a:pt x="1916" y="559"/>
                    <a:pt x="1891" y="515"/>
                  </a:cubicBezTo>
                  <a:cubicBezTo>
                    <a:pt x="1859" y="458"/>
                    <a:pt x="1775" y="454"/>
                    <a:pt x="1741" y="508"/>
                  </a:cubicBezTo>
                  <a:cubicBezTo>
                    <a:pt x="1738" y="513"/>
                    <a:pt x="1736" y="520"/>
                    <a:pt x="1737" y="525"/>
                  </a:cubicBezTo>
                  <a:cubicBezTo>
                    <a:pt x="1741" y="562"/>
                    <a:pt x="1739" y="601"/>
                    <a:pt x="1764" y="633"/>
                  </a:cubicBezTo>
                  <a:cubicBezTo>
                    <a:pt x="1770" y="640"/>
                    <a:pt x="1765" y="654"/>
                    <a:pt x="1766" y="665"/>
                  </a:cubicBezTo>
                  <a:cubicBezTo>
                    <a:pt x="1756" y="665"/>
                    <a:pt x="1747" y="665"/>
                    <a:pt x="1738" y="663"/>
                  </a:cubicBezTo>
                  <a:cubicBezTo>
                    <a:pt x="1727" y="661"/>
                    <a:pt x="1716" y="655"/>
                    <a:pt x="1705" y="654"/>
                  </a:cubicBezTo>
                  <a:cubicBezTo>
                    <a:pt x="1697" y="654"/>
                    <a:pt x="1688" y="659"/>
                    <a:pt x="1679" y="661"/>
                  </a:cubicBezTo>
                  <a:cubicBezTo>
                    <a:pt x="1682" y="668"/>
                    <a:pt x="1683" y="675"/>
                    <a:pt x="1688" y="681"/>
                  </a:cubicBezTo>
                  <a:cubicBezTo>
                    <a:pt x="1709" y="707"/>
                    <a:pt x="1703" y="740"/>
                    <a:pt x="1671" y="748"/>
                  </a:cubicBezTo>
                  <a:cubicBezTo>
                    <a:pt x="1638" y="756"/>
                    <a:pt x="1629" y="777"/>
                    <a:pt x="1627" y="806"/>
                  </a:cubicBezTo>
                  <a:cubicBezTo>
                    <a:pt x="1626" y="812"/>
                    <a:pt x="1625" y="818"/>
                    <a:pt x="1624" y="824"/>
                  </a:cubicBezTo>
                  <a:cubicBezTo>
                    <a:pt x="1619" y="857"/>
                    <a:pt x="1614" y="890"/>
                    <a:pt x="1626" y="922"/>
                  </a:cubicBezTo>
                  <a:cubicBezTo>
                    <a:pt x="1635" y="945"/>
                    <a:pt x="1639" y="948"/>
                    <a:pt x="1661" y="942"/>
                  </a:cubicBezTo>
                  <a:cubicBezTo>
                    <a:pt x="1668" y="940"/>
                    <a:pt x="1675" y="940"/>
                    <a:pt x="1681" y="940"/>
                  </a:cubicBezTo>
                  <a:close/>
                  <a:moveTo>
                    <a:pt x="3091" y="1848"/>
                  </a:moveTo>
                  <a:cubicBezTo>
                    <a:pt x="3093" y="1848"/>
                    <a:pt x="3095" y="1848"/>
                    <a:pt x="3096" y="1848"/>
                  </a:cubicBezTo>
                  <a:cubicBezTo>
                    <a:pt x="3096" y="1810"/>
                    <a:pt x="3120" y="1800"/>
                    <a:pt x="3150" y="1798"/>
                  </a:cubicBezTo>
                  <a:cubicBezTo>
                    <a:pt x="3157" y="1798"/>
                    <a:pt x="3164" y="1796"/>
                    <a:pt x="3171" y="1795"/>
                  </a:cubicBezTo>
                  <a:cubicBezTo>
                    <a:pt x="3196" y="1790"/>
                    <a:pt x="3203" y="1782"/>
                    <a:pt x="3200" y="1759"/>
                  </a:cubicBezTo>
                  <a:cubicBezTo>
                    <a:pt x="3197" y="1736"/>
                    <a:pt x="3193" y="1713"/>
                    <a:pt x="3190" y="1690"/>
                  </a:cubicBezTo>
                  <a:cubicBezTo>
                    <a:pt x="3184" y="1630"/>
                    <a:pt x="3176" y="1569"/>
                    <a:pt x="3173" y="1509"/>
                  </a:cubicBezTo>
                  <a:cubicBezTo>
                    <a:pt x="3171" y="1474"/>
                    <a:pt x="3175" y="1438"/>
                    <a:pt x="3181" y="1404"/>
                  </a:cubicBezTo>
                  <a:cubicBezTo>
                    <a:pt x="3188" y="1366"/>
                    <a:pt x="3199" y="1328"/>
                    <a:pt x="3224" y="1296"/>
                  </a:cubicBezTo>
                  <a:cubicBezTo>
                    <a:pt x="3236" y="1280"/>
                    <a:pt x="3256" y="1277"/>
                    <a:pt x="3271" y="1291"/>
                  </a:cubicBezTo>
                  <a:cubicBezTo>
                    <a:pt x="3288" y="1306"/>
                    <a:pt x="3306" y="1320"/>
                    <a:pt x="3320" y="1337"/>
                  </a:cubicBezTo>
                  <a:cubicBezTo>
                    <a:pt x="3352" y="1373"/>
                    <a:pt x="3381" y="1410"/>
                    <a:pt x="3411" y="1448"/>
                  </a:cubicBezTo>
                  <a:cubicBezTo>
                    <a:pt x="3420" y="1459"/>
                    <a:pt x="3425" y="1466"/>
                    <a:pt x="3437" y="1449"/>
                  </a:cubicBezTo>
                  <a:cubicBezTo>
                    <a:pt x="3453" y="1424"/>
                    <a:pt x="3473" y="1402"/>
                    <a:pt x="3490" y="1377"/>
                  </a:cubicBezTo>
                  <a:cubicBezTo>
                    <a:pt x="3493" y="1373"/>
                    <a:pt x="3491" y="1362"/>
                    <a:pt x="3489" y="1356"/>
                  </a:cubicBezTo>
                  <a:cubicBezTo>
                    <a:pt x="3451" y="1283"/>
                    <a:pt x="3412" y="1211"/>
                    <a:pt x="3375" y="1137"/>
                  </a:cubicBezTo>
                  <a:cubicBezTo>
                    <a:pt x="3355" y="1098"/>
                    <a:pt x="3364" y="1060"/>
                    <a:pt x="3395" y="1030"/>
                  </a:cubicBezTo>
                  <a:cubicBezTo>
                    <a:pt x="3398" y="1026"/>
                    <a:pt x="3402" y="1022"/>
                    <a:pt x="3406" y="1018"/>
                  </a:cubicBezTo>
                  <a:cubicBezTo>
                    <a:pt x="3438" y="984"/>
                    <a:pt x="3437" y="942"/>
                    <a:pt x="3426" y="903"/>
                  </a:cubicBezTo>
                  <a:cubicBezTo>
                    <a:pt x="3417" y="873"/>
                    <a:pt x="3408" y="844"/>
                    <a:pt x="3405" y="813"/>
                  </a:cubicBezTo>
                  <a:cubicBezTo>
                    <a:pt x="3401" y="775"/>
                    <a:pt x="3388" y="741"/>
                    <a:pt x="3354" y="720"/>
                  </a:cubicBezTo>
                  <a:cubicBezTo>
                    <a:pt x="3334" y="708"/>
                    <a:pt x="3313" y="698"/>
                    <a:pt x="3293" y="686"/>
                  </a:cubicBezTo>
                  <a:cubicBezTo>
                    <a:pt x="3284" y="681"/>
                    <a:pt x="3276" y="676"/>
                    <a:pt x="3279" y="662"/>
                  </a:cubicBezTo>
                  <a:cubicBezTo>
                    <a:pt x="3285" y="627"/>
                    <a:pt x="3289" y="592"/>
                    <a:pt x="3292" y="558"/>
                  </a:cubicBezTo>
                  <a:cubicBezTo>
                    <a:pt x="3293" y="550"/>
                    <a:pt x="3289" y="540"/>
                    <a:pt x="3284" y="534"/>
                  </a:cubicBezTo>
                  <a:cubicBezTo>
                    <a:pt x="3257" y="497"/>
                    <a:pt x="3219" y="474"/>
                    <a:pt x="3174" y="464"/>
                  </a:cubicBezTo>
                  <a:cubicBezTo>
                    <a:pt x="3165" y="462"/>
                    <a:pt x="3153" y="461"/>
                    <a:pt x="3145" y="465"/>
                  </a:cubicBezTo>
                  <a:cubicBezTo>
                    <a:pt x="3107" y="483"/>
                    <a:pt x="3071" y="504"/>
                    <a:pt x="3033" y="522"/>
                  </a:cubicBezTo>
                  <a:cubicBezTo>
                    <a:pt x="3003" y="536"/>
                    <a:pt x="2971" y="547"/>
                    <a:pt x="2940" y="561"/>
                  </a:cubicBezTo>
                  <a:cubicBezTo>
                    <a:pt x="2917" y="572"/>
                    <a:pt x="2893" y="585"/>
                    <a:pt x="2872" y="601"/>
                  </a:cubicBezTo>
                  <a:cubicBezTo>
                    <a:pt x="2855" y="614"/>
                    <a:pt x="2856" y="629"/>
                    <a:pt x="2872" y="645"/>
                  </a:cubicBezTo>
                  <a:cubicBezTo>
                    <a:pt x="2881" y="655"/>
                    <a:pt x="2892" y="662"/>
                    <a:pt x="2901" y="672"/>
                  </a:cubicBezTo>
                  <a:cubicBezTo>
                    <a:pt x="2929" y="704"/>
                    <a:pt x="2963" y="730"/>
                    <a:pt x="3001" y="749"/>
                  </a:cubicBezTo>
                  <a:cubicBezTo>
                    <a:pt x="3038" y="767"/>
                    <a:pt x="3059" y="797"/>
                    <a:pt x="3063" y="838"/>
                  </a:cubicBezTo>
                  <a:cubicBezTo>
                    <a:pt x="3064" y="855"/>
                    <a:pt x="3069" y="872"/>
                    <a:pt x="3073" y="889"/>
                  </a:cubicBezTo>
                  <a:cubicBezTo>
                    <a:pt x="3084" y="943"/>
                    <a:pt x="3092" y="997"/>
                    <a:pt x="3076" y="1053"/>
                  </a:cubicBezTo>
                  <a:cubicBezTo>
                    <a:pt x="3074" y="1060"/>
                    <a:pt x="3080" y="1074"/>
                    <a:pt x="3086" y="1079"/>
                  </a:cubicBezTo>
                  <a:cubicBezTo>
                    <a:pt x="3095" y="1088"/>
                    <a:pt x="3098" y="1094"/>
                    <a:pt x="3093" y="1105"/>
                  </a:cubicBezTo>
                  <a:cubicBezTo>
                    <a:pt x="3091" y="1112"/>
                    <a:pt x="3088" y="1119"/>
                    <a:pt x="3087" y="1126"/>
                  </a:cubicBezTo>
                  <a:cubicBezTo>
                    <a:pt x="3081" y="1177"/>
                    <a:pt x="3074" y="1228"/>
                    <a:pt x="3070" y="1280"/>
                  </a:cubicBezTo>
                  <a:cubicBezTo>
                    <a:pt x="3066" y="1355"/>
                    <a:pt x="3063" y="1430"/>
                    <a:pt x="3061" y="1505"/>
                  </a:cubicBezTo>
                  <a:cubicBezTo>
                    <a:pt x="3059" y="1593"/>
                    <a:pt x="3059" y="1681"/>
                    <a:pt x="3060" y="1769"/>
                  </a:cubicBezTo>
                  <a:cubicBezTo>
                    <a:pt x="3060" y="1790"/>
                    <a:pt x="3049" y="1816"/>
                    <a:pt x="3077" y="1830"/>
                  </a:cubicBezTo>
                  <a:cubicBezTo>
                    <a:pt x="3078" y="1831"/>
                    <a:pt x="3078" y="1836"/>
                    <a:pt x="3079" y="1838"/>
                  </a:cubicBezTo>
                  <a:cubicBezTo>
                    <a:pt x="3083" y="1842"/>
                    <a:pt x="3087" y="1845"/>
                    <a:pt x="3091" y="1848"/>
                  </a:cubicBezTo>
                  <a:close/>
                  <a:moveTo>
                    <a:pt x="1256" y="1864"/>
                  </a:moveTo>
                  <a:cubicBezTo>
                    <a:pt x="1256" y="1862"/>
                    <a:pt x="1256" y="1860"/>
                    <a:pt x="1256" y="1858"/>
                  </a:cubicBezTo>
                  <a:cubicBezTo>
                    <a:pt x="1246" y="1853"/>
                    <a:pt x="1235" y="1850"/>
                    <a:pt x="1227" y="1842"/>
                  </a:cubicBezTo>
                  <a:cubicBezTo>
                    <a:pt x="1219" y="1835"/>
                    <a:pt x="1207" y="1818"/>
                    <a:pt x="1209" y="1815"/>
                  </a:cubicBezTo>
                  <a:cubicBezTo>
                    <a:pt x="1223" y="1799"/>
                    <a:pt x="1218" y="1780"/>
                    <a:pt x="1221" y="1762"/>
                  </a:cubicBezTo>
                  <a:cubicBezTo>
                    <a:pt x="1227" y="1724"/>
                    <a:pt x="1230" y="1685"/>
                    <a:pt x="1235" y="1646"/>
                  </a:cubicBezTo>
                  <a:cubicBezTo>
                    <a:pt x="1238" y="1620"/>
                    <a:pt x="1241" y="1594"/>
                    <a:pt x="1245" y="1568"/>
                  </a:cubicBezTo>
                  <a:cubicBezTo>
                    <a:pt x="1250" y="1542"/>
                    <a:pt x="1257" y="1517"/>
                    <a:pt x="1264" y="1491"/>
                  </a:cubicBezTo>
                  <a:cubicBezTo>
                    <a:pt x="1279" y="1431"/>
                    <a:pt x="1294" y="1371"/>
                    <a:pt x="1310" y="1311"/>
                  </a:cubicBezTo>
                  <a:cubicBezTo>
                    <a:pt x="1315" y="1294"/>
                    <a:pt x="1325" y="1292"/>
                    <a:pt x="1338" y="1304"/>
                  </a:cubicBezTo>
                  <a:cubicBezTo>
                    <a:pt x="1358" y="1322"/>
                    <a:pt x="1377" y="1341"/>
                    <a:pt x="1396" y="1361"/>
                  </a:cubicBezTo>
                  <a:cubicBezTo>
                    <a:pt x="1413" y="1379"/>
                    <a:pt x="1429" y="1399"/>
                    <a:pt x="1447" y="1417"/>
                  </a:cubicBezTo>
                  <a:cubicBezTo>
                    <a:pt x="1455" y="1427"/>
                    <a:pt x="1462" y="1428"/>
                    <a:pt x="1468" y="1413"/>
                  </a:cubicBezTo>
                  <a:cubicBezTo>
                    <a:pt x="1480" y="1382"/>
                    <a:pt x="1494" y="1352"/>
                    <a:pt x="1508" y="1322"/>
                  </a:cubicBezTo>
                  <a:cubicBezTo>
                    <a:pt x="1515" y="1304"/>
                    <a:pt x="1515" y="1289"/>
                    <a:pt x="1504" y="1271"/>
                  </a:cubicBezTo>
                  <a:cubicBezTo>
                    <a:pt x="1478" y="1232"/>
                    <a:pt x="1456" y="1192"/>
                    <a:pt x="1443" y="1147"/>
                  </a:cubicBezTo>
                  <a:cubicBezTo>
                    <a:pt x="1440" y="1135"/>
                    <a:pt x="1440" y="1121"/>
                    <a:pt x="1440" y="1108"/>
                  </a:cubicBezTo>
                  <a:cubicBezTo>
                    <a:pt x="1441" y="1086"/>
                    <a:pt x="1444" y="1063"/>
                    <a:pt x="1444" y="1041"/>
                  </a:cubicBezTo>
                  <a:cubicBezTo>
                    <a:pt x="1443" y="961"/>
                    <a:pt x="1440" y="882"/>
                    <a:pt x="1438" y="804"/>
                  </a:cubicBezTo>
                  <a:cubicBezTo>
                    <a:pt x="1437" y="777"/>
                    <a:pt x="1446" y="759"/>
                    <a:pt x="1472" y="750"/>
                  </a:cubicBezTo>
                  <a:cubicBezTo>
                    <a:pt x="1487" y="745"/>
                    <a:pt x="1502" y="740"/>
                    <a:pt x="1516" y="732"/>
                  </a:cubicBezTo>
                  <a:cubicBezTo>
                    <a:pt x="1550" y="712"/>
                    <a:pt x="1585" y="692"/>
                    <a:pt x="1617" y="669"/>
                  </a:cubicBezTo>
                  <a:cubicBezTo>
                    <a:pt x="1634" y="656"/>
                    <a:pt x="1631" y="647"/>
                    <a:pt x="1614" y="633"/>
                  </a:cubicBezTo>
                  <a:cubicBezTo>
                    <a:pt x="1585" y="609"/>
                    <a:pt x="1557" y="583"/>
                    <a:pt x="1527" y="560"/>
                  </a:cubicBezTo>
                  <a:cubicBezTo>
                    <a:pt x="1510" y="547"/>
                    <a:pt x="1490" y="536"/>
                    <a:pt x="1471" y="528"/>
                  </a:cubicBezTo>
                  <a:cubicBezTo>
                    <a:pt x="1456" y="523"/>
                    <a:pt x="1440" y="522"/>
                    <a:pt x="1424" y="521"/>
                  </a:cubicBezTo>
                  <a:cubicBezTo>
                    <a:pt x="1367" y="516"/>
                    <a:pt x="1335" y="520"/>
                    <a:pt x="1304" y="570"/>
                  </a:cubicBezTo>
                  <a:cubicBezTo>
                    <a:pt x="1294" y="585"/>
                    <a:pt x="1289" y="603"/>
                    <a:pt x="1280" y="618"/>
                  </a:cubicBezTo>
                  <a:cubicBezTo>
                    <a:pt x="1276" y="624"/>
                    <a:pt x="1264" y="633"/>
                    <a:pt x="1260" y="631"/>
                  </a:cubicBezTo>
                  <a:cubicBezTo>
                    <a:pt x="1241" y="623"/>
                    <a:pt x="1231" y="637"/>
                    <a:pt x="1227" y="648"/>
                  </a:cubicBezTo>
                  <a:cubicBezTo>
                    <a:pt x="1215" y="684"/>
                    <a:pt x="1189" y="699"/>
                    <a:pt x="1154" y="702"/>
                  </a:cubicBezTo>
                  <a:cubicBezTo>
                    <a:pt x="1132" y="704"/>
                    <a:pt x="1119" y="717"/>
                    <a:pt x="1116" y="737"/>
                  </a:cubicBezTo>
                  <a:cubicBezTo>
                    <a:pt x="1114" y="751"/>
                    <a:pt x="1114" y="766"/>
                    <a:pt x="1119" y="778"/>
                  </a:cubicBezTo>
                  <a:cubicBezTo>
                    <a:pt x="1146" y="840"/>
                    <a:pt x="1164" y="905"/>
                    <a:pt x="1172" y="973"/>
                  </a:cubicBezTo>
                  <a:cubicBezTo>
                    <a:pt x="1173" y="977"/>
                    <a:pt x="1171" y="983"/>
                    <a:pt x="1169" y="987"/>
                  </a:cubicBezTo>
                  <a:cubicBezTo>
                    <a:pt x="1138" y="1049"/>
                    <a:pt x="1117" y="1114"/>
                    <a:pt x="1101" y="1181"/>
                  </a:cubicBezTo>
                  <a:cubicBezTo>
                    <a:pt x="1097" y="1197"/>
                    <a:pt x="1085" y="1216"/>
                    <a:pt x="1091" y="1226"/>
                  </a:cubicBezTo>
                  <a:cubicBezTo>
                    <a:pt x="1097" y="1237"/>
                    <a:pt x="1118" y="1241"/>
                    <a:pt x="1133" y="1247"/>
                  </a:cubicBezTo>
                  <a:cubicBezTo>
                    <a:pt x="1149" y="1252"/>
                    <a:pt x="1156" y="1262"/>
                    <a:pt x="1156" y="1279"/>
                  </a:cubicBezTo>
                  <a:cubicBezTo>
                    <a:pt x="1157" y="1324"/>
                    <a:pt x="1160" y="1368"/>
                    <a:pt x="1161" y="1413"/>
                  </a:cubicBezTo>
                  <a:cubicBezTo>
                    <a:pt x="1161" y="1449"/>
                    <a:pt x="1163" y="1485"/>
                    <a:pt x="1159" y="1520"/>
                  </a:cubicBezTo>
                  <a:cubicBezTo>
                    <a:pt x="1153" y="1563"/>
                    <a:pt x="1140" y="1604"/>
                    <a:pt x="1134" y="1646"/>
                  </a:cubicBezTo>
                  <a:cubicBezTo>
                    <a:pt x="1127" y="1701"/>
                    <a:pt x="1125" y="1756"/>
                    <a:pt x="1121" y="1810"/>
                  </a:cubicBezTo>
                  <a:cubicBezTo>
                    <a:pt x="1121" y="1815"/>
                    <a:pt x="1125" y="1820"/>
                    <a:pt x="1126" y="1825"/>
                  </a:cubicBezTo>
                  <a:cubicBezTo>
                    <a:pt x="1129" y="1832"/>
                    <a:pt x="1134" y="1839"/>
                    <a:pt x="1134" y="1846"/>
                  </a:cubicBezTo>
                  <a:cubicBezTo>
                    <a:pt x="1134" y="1861"/>
                    <a:pt x="1142" y="1869"/>
                    <a:pt x="1154" y="1871"/>
                  </a:cubicBezTo>
                  <a:cubicBezTo>
                    <a:pt x="1180" y="1874"/>
                    <a:pt x="1206" y="1875"/>
                    <a:pt x="1232" y="1875"/>
                  </a:cubicBezTo>
                  <a:cubicBezTo>
                    <a:pt x="1240" y="1875"/>
                    <a:pt x="1248" y="1868"/>
                    <a:pt x="1256" y="1864"/>
                  </a:cubicBezTo>
                  <a:close/>
                  <a:moveTo>
                    <a:pt x="2818" y="476"/>
                  </a:moveTo>
                  <a:cubicBezTo>
                    <a:pt x="2816" y="476"/>
                    <a:pt x="2814" y="475"/>
                    <a:pt x="2811" y="474"/>
                  </a:cubicBezTo>
                  <a:cubicBezTo>
                    <a:pt x="2805" y="491"/>
                    <a:pt x="2793" y="493"/>
                    <a:pt x="2778" y="492"/>
                  </a:cubicBezTo>
                  <a:cubicBezTo>
                    <a:pt x="2774" y="491"/>
                    <a:pt x="2766" y="496"/>
                    <a:pt x="2766" y="499"/>
                  </a:cubicBezTo>
                  <a:cubicBezTo>
                    <a:pt x="2762" y="516"/>
                    <a:pt x="2761" y="533"/>
                    <a:pt x="2759" y="550"/>
                  </a:cubicBezTo>
                  <a:cubicBezTo>
                    <a:pt x="2757" y="562"/>
                    <a:pt x="2755" y="574"/>
                    <a:pt x="2752" y="586"/>
                  </a:cubicBezTo>
                  <a:cubicBezTo>
                    <a:pt x="2751" y="590"/>
                    <a:pt x="2744" y="592"/>
                    <a:pt x="2739" y="595"/>
                  </a:cubicBezTo>
                  <a:cubicBezTo>
                    <a:pt x="2737" y="591"/>
                    <a:pt x="2733" y="587"/>
                    <a:pt x="2732" y="582"/>
                  </a:cubicBezTo>
                  <a:cubicBezTo>
                    <a:pt x="2731" y="572"/>
                    <a:pt x="2734" y="561"/>
                    <a:pt x="2732" y="550"/>
                  </a:cubicBezTo>
                  <a:cubicBezTo>
                    <a:pt x="2728" y="529"/>
                    <a:pt x="2729" y="506"/>
                    <a:pt x="2709" y="489"/>
                  </a:cubicBezTo>
                  <a:cubicBezTo>
                    <a:pt x="2660" y="448"/>
                    <a:pt x="2615" y="457"/>
                    <a:pt x="2576" y="505"/>
                  </a:cubicBezTo>
                  <a:cubicBezTo>
                    <a:pt x="2552" y="534"/>
                    <a:pt x="2560" y="593"/>
                    <a:pt x="2590" y="613"/>
                  </a:cubicBezTo>
                  <a:cubicBezTo>
                    <a:pt x="2593" y="616"/>
                    <a:pt x="2596" y="619"/>
                    <a:pt x="2598" y="622"/>
                  </a:cubicBezTo>
                  <a:cubicBezTo>
                    <a:pt x="2610" y="634"/>
                    <a:pt x="2623" y="645"/>
                    <a:pt x="2633" y="659"/>
                  </a:cubicBezTo>
                  <a:cubicBezTo>
                    <a:pt x="2640" y="668"/>
                    <a:pt x="2648" y="681"/>
                    <a:pt x="2646" y="691"/>
                  </a:cubicBezTo>
                  <a:cubicBezTo>
                    <a:pt x="2642" y="711"/>
                    <a:pt x="2631" y="728"/>
                    <a:pt x="2609" y="737"/>
                  </a:cubicBezTo>
                  <a:cubicBezTo>
                    <a:pt x="2601" y="740"/>
                    <a:pt x="2591" y="750"/>
                    <a:pt x="2588" y="759"/>
                  </a:cubicBezTo>
                  <a:cubicBezTo>
                    <a:pt x="2581" y="786"/>
                    <a:pt x="2577" y="813"/>
                    <a:pt x="2571" y="840"/>
                  </a:cubicBezTo>
                  <a:cubicBezTo>
                    <a:pt x="2561" y="888"/>
                    <a:pt x="2567" y="939"/>
                    <a:pt x="2538" y="982"/>
                  </a:cubicBezTo>
                  <a:cubicBezTo>
                    <a:pt x="2536" y="985"/>
                    <a:pt x="2535" y="989"/>
                    <a:pt x="2534" y="993"/>
                  </a:cubicBezTo>
                  <a:cubicBezTo>
                    <a:pt x="2526" y="1032"/>
                    <a:pt x="2518" y="1071"/>
                    <a:pt x="2512" y="1110"/>
                  </a:cubicBezTo>
                  <a:cubicBezTo>
                    <a:pt x="2510" y="1124"/>
                    <a:pt x="2498" y="1142"/>
                    <a:pt x="2516" y="1154"/>
                  </a:cubicBezTo>
                  <a:cubicBezTo>
                    <a:pt x="2528" y="1162"/>
                    <a:pt x="2527" y="1171"/>
                    <a:pt x="2521" y="1183"/>
                  </a:cubicBezTo>
                  <a:cubicBezTo>
                    <a:pt x="2511" y="1203"/>
                    <a:pt x="2499" y="1223"/>
                    <a:pt x="2490" y="1244"/>
                  </a:cubicBezTo>
                  <a:cubicBezTo>
                    <a:pt x="2477" y="1272"/>
                    <a:pt x="2462" y="1299"/>
                    <a:pt x="2473" y="1333"/>
                  </a:cubicBezTo>
                  <a:cubicBezTo>
                    <a:pt x="2485" y="1371"/>
                    <a:pt x="2492" y="1411"/>
                    <a:pt x="2501" y="1450"/>
                  </a:cubicBezTo>
                  <a:cubicBezTo>
                    <a:pt x="2502" y="1455"/>
                    <a:pt x="2505" y="1459"/>
                    <a:pt x="2507" y="1463"/>
                  </a:cubicBezTo>
                  <a:cubicBezTo>
                    <a:pt x="2512" y="1460"/>
                    <a:pt x="2518" y="1457"/>
                    <a:pt x="2521" y="1453"/>
                  </a:cubicBezTo>
                  <a:cubicBezTo>
                    <a:pt x="2540" y="1422"/>
                    <a:pt x="2558" y="1390"/>
                    <a:pt x="2577" y="1359"/>
                  </a:cubicBezTo>
                  <a:cubicBezTo>
                    <a:pt x="2581" y="1352"/>
                    <a:pt x="2587" y="1346"/>
                    <a:pt x="2592" y="1339"/>
                  </a:cubicBezTo>
                  <a:cubicBezTo>
                    <a:pt x="2594" y="1339"/>
                    <a:pt x="2596" y="1340"/>
                    <a:pt x="2598" y="1341"/>
                  </a:cubicBezTo>
                  <a:cubicBezTo>
                    <a:pt x="2597" y="1348"/>
                    <a:pt x="2599" y="1355"/>
                    <a:pt x="2596" y="1361"/>
                  </a:cubicBezTo>
                  <a:cubicBezTo>
                    <a:pt x="2575" y="1414"/>
                    <a:pt x="2580" y="1464"/>
                    <a:pt x="2605" y="1514"/>
                  </a:cubicBezTo>
                  <a:cubicBezTo>
                    <a:pt x="2631" y="1569"/>
                    <a:pt x="2653" y="1625"/>
                    <a:pt x="2677" y="1680"/>
                  </a:cubicBezTo>
                  <a:cubicBezTo>
                    <a:pt x="2681" y="1690"/>
                    <a:pt x="2685" y="1701"/>
                    <a:pt x="2692" y="1708"/>
                  </a:cubicBezTo>
                  <a:cubicBezTo>
                    <a:pt x="2717" y="1729"/>
                    <a:pt x="2727" y="1761"/>
                    <a:pt x="2715" y="1791"/>
                  </a:cubicBezTo>
                  <a:cubicBezTo>
                    <a:pt x="2711" y="1800"/>
                    <a:pt x="2701" y="1807"/>
                    <a:pt x="2694" y="1816"/>
                  </a:cubicBezTo>
                  <a:cubicBezTo>
                    <a:pt x="2689" y="1821"/>
                    <a:pt x="2685" y="1826"/>
                    <a:pt x="2680" y="1831"/>
                  </a:cubicBezTo>
                  <a:cubicBezTo>
                    <a:pt x="2687" y="1836"/>
                    <a:pt x="2693" y="1846"/>
                    <a:pt x="2700" y="1847"/>
                  </a:cubicBezTo>
                  <a:cubicBezTo>
                    <a:pt x="2739" y="1849"/>
                    <a:pt x="2779" y="1849"/>
                    <a:pt x="2818" y="1849"/>
                  </a:cubicBezTo>
                  <a:cubicBezTo>
                    <a:pt x="2831" y="1850"/>
                    <a:pt x="2834" y="1843"/>
                    <a:pt x="2832" y="1832"/>
                  </a:cubicBezTo>
                  <a:cubicBezTo>
                    <a:pt x="2829" y="1810"/>
                    <a:pt x="2824" y="1789"/>
                    <a:pt x="2821" y="1767"/>
                  </a:cubicBezTo>
                  <a:cubicBezTo>
                    <a:pt x="2820" y="1761"/>
                    <a:pt x="2819" y="1752"/>
                    <a:pt x="2822" y="1748"/>
                  </a:cubicBezTo>
                  <a:cubicBezTo>
                    <a:pt x="2840" y="1726"/>
                    <a:pt x="2834" y="1707"/>
                    <a:pt x="2820" y="1687"/>
                  </a:cubicBezTo>
                  <a:cubicBezTo>
                    <a:pt x="2798" y="1657"/>
                    <a:pt x="2774" y="1629"/>
                    <a:pt x="2765" y="1591"/>
                  </a:cubicBezTo>
                  <a:cubicBezTo>
                    <a:pt x="2759" y="1563"/>
                    <a:pt x="2748" y="1536"/>
                    <a:pt x="2734" y="1510"/>
                  </a:cubicBezTo>
                  <a:cubicBezTo>
                    <a:pt x="2719" y="1481"/>
                    <a:pt x="2703" y="1453"/>
                    <a:pt x="2712" y="1419"/>
                  </a:cubicBezTo>
                  <a:cubicBezTo>
                    <a:pt x="2724" y="1374"/>
                    <a:pt x="2732" y="1327"/>
                    <a:pt x="2750" y="1285"/>
                  </a:cubicBezTo>
                  <a:cubicBezTo>
                    <a:pt x="2770" y="1235"/>
                    <a:pt x="2802" y="1191"/>
                    <a:pt x="2808" y="1135"/>
                  </a:cubicBezTo>
                  <a:cubicBezTo>
                    <a:pt x="2811" y="1100"/>
                    <a:pt x="2824" y="1070"/>
                    <a:pt x="2858" y="1053"/>
                  </a:cubicBezTo>
                  <a:cubicBezTo>
                    <a:pt x="2868" y="1047"/>
                    <a:pt x="2873" y="1037"/>
                    <a:pt x="2866" y="1024"/>
                  </a:cubicBezTo>
                  <a:cubicBezTo>
                    <a:pt x="2859" y="1009"/>
                    <a:pt x="2855" y="992"/>
                    <a:pt x="2847" y="978"/>
                  </a:cubicBezTo>
                  <a:cubicBezTo>
                    <a:pt x="2820" y="923"/>
                    <a:pt x="2815" y="868"/>
                    <a:pt x="2831" y="809"/>
                  </a:cubicBezTo>
                  <a:cubicBezTo>
                    <a:pt x="2842" y="769"/>
                    <a:pt x="2846" y="726"/>
                    <a:pt x="2848" y="685"/>
                  </a:cubicBezTo>
                  <a:cubicBezTo>
                    <a:pt x="2849" y="668"/>
                    <a:pt x="2833" y="649"/>
                    <a:pt x="2834" y="632"/>
                  </a:cubicBezTo>
                  <a:cubicBezTo>
                    <a:pt x="2835" y="601"/>
                    <a:pt x="2835" y="572"/>
                    <a:pt x="2817" y="545"/>
                  </a:cubicBezTo>
                  <a:cubicBezTo>
                    <a:pt x="2814" y="541"/>
                    <a:pt x="2818" y="532"/>
                    <a:pt x="2818" y="526"/>
                  </a:cubicBezTo>
                  <a:cubicBezTo>
                    <a:pt x="2819" y="509"/>
                    <a:pt x="2818" y="493"/>
                    <a:pt x="2818" y="476"/>
                  </a:cubicBezTo>
                  <a:close/>
                  <a:moveTo>
                    <a:pt x="1898" y="1703"/>
                  </a:moveTo>
                  <a:cubicBezTo>
                    <a:pt x="1902" y="1701"/>
                    <a:pt x="1904" y="1701"/>
                    <a:pt x="1905" y="1700"/>
                  </a:cubicBezTo>
                  <a:cubicBezTo>
                    <a:pt x="1931" y="1652"/>
                    <a:pt x="1957" y="1604"/>
                    <a:pt x="1981" y="1555"/>
                  </a:cubicBezTo>
                  <a:cubicBezTo>
                    <a:pt x="1998" y="1519"/>
                    <a:pt x="2016" y="1484"/>
                    <a:pt x="2042" y="1453"/>
                  </a:cubicBezTo>
                  <a:cubicBezTo>
                    <a:pt x="2058" y="1433"/>
                    <a:pt x="2071" y="1409"/>
                    <a:pt x="2078" y="1385"/>
                  </a:cubicBezTo>
                  <a:cubicBezTo>
                    <a:pt x="2085" y="1359"/>
                    <a:pt x="2083" y="1331"/>
                    <a:pt x="2083" y="1304"/>
                  </a:cubicBezTo>
                  <a:cubicBezTo>
                    <a:pt x="2081" y="1234"/>
                    <a:pt x="2085" y="1165"/>
                    <a:pt x="2073" y="1095"/>
                  </a:cubicBezTo>
                  <a:cubicBezTo>
                    <a:pt x="2063" y="1038"/>
                    <a:pt x="2063" y="980"/>
                    <a:pt x="2046" y="924"/>
                  </a:cubicBezTo>
                  <a:cubicBezTo>
                    <a:pt x="2041" y="906"/>
                    <a:pt x="2038" y="889"/>
                    <a:pt x="2033" y="871"/>
                  </a:cubicBezTo>
                  <a:cubicBezTo>
                    <a:pt x="2027" y="876"/>
                    <a:pt x="2026" y="880"/>
                    <a:pt x="2025" y="884"/>
                  </a:cubicBezTo>
                  <a:cubicBezTo>
                    <a:pt x="2017" y="903"/>
                    <a:pt x="2014" y="928"/>
                    <a:pt x="2000" y="941"/>
                  </a:cubicBezTo>
                  <a:cubicBezTo>
                    <a:pt x="1970" y="970"/>
                    <a:pt x="1967" y="1003"/>
                    <a:pt x="1972" y="1039"/>
                  </a:cubicBezTo>
                  <a:cubicBezTo>
                    <a:pt x="1976" y="1063"/>
                    <a:pt x="1980" y="1086"/>
                    <a:pt x="1959" y="1106"/>
                  </a:cubicBezTo>
                  <a:cubicBezTo>
                    <a:pt x="1955" y="1110"/>
                    <a:pt x="1954" y="1118"/>
                    <a:pt x="1953" y="1124"/>
                  </a:cubicBezTo>
                  <a:cubicBezTo>
                    <a:pt x="1948" y="1154"/>
                    <a:pt x="1947" y="1186"/>
                    <a:pt x="1937" y="1214"/>
                  </a:cubicBezTo>
                  <a:cubicBezTo>
                    <a:pt x="1911" y="1287"/>
                    <a:pt x="1881" y="1359"/>
                    <a:pt x="1851" y="1431"/>
                  </a:cubicBezTo>
                  <a:cubicBezTo>
                    <a:pt x="1842" y="1453"/>
                    <a:pt x="1843" y="1473"/>
                    <a:pt x="1852" y="1492"/>
                  </a:cubicBezTo>
                  <a:cubicBezTo>
                    <a:pt x="1882" y="1554"/>
                    <a:pt x="1896" y="1619"/>
                    <a:pt x="1896" y="1687"/>
                  </a:cubicBezTo>
                  <a:cubicBezTo>
                    <a:pt x="1896" y="1692"/>
                    <a:pt x="1897" y="1697"/>
                    <a:pt x="1898" y="1703"/>
                  </a:cubicBezTo>
                  <a:close/>
                  <a:moveTo>
                    <a:pt x="1087" y="1747"/>
                  </a:moveTo>
                  <a:cubicBezTo>
                    <a:pt x="1089" y="1747"/>
                    <a:pt x="1091" y="1746"/>
                    <a:pt x="1094" y="1746"/>
                  </a:cubicBezTo>
                  <a:cubicBezTo>
                    <a:pt x="1095" y="1736"/>
                    <a:pt x="1096" y="1727"/>
                    <a:pt x="1097" y="1717"/>
                  </a:cubicBezTo>
                  <a:cubicBezTo>
                    <a:pt x="1104" y="1672"/>
                    <a:pt x="1109" y="1626"/>
                    <a:pt x="1118" y="1582"/>
                  </a:cubicBezTo>
                  <a:cubicBezTo>
                    <a:pt x="1125" y="1541"/>
                    <a:pt x="1137" y="1502"/>
                    <a:pt x="1135" y="1460"/>
                  </a:cubicBezTo>
                  <a:cubicBezTo>
                    <a:pt x="1131" y="1411"/>
                    <a:pt x="1129" y="1362"/>
                    <a:pt x="1127" y="1313"/>
                  </a:cubicBezTo>
                  <a:cubicBezTo>
                    <a:pt x="1125" y="1266"/>
                    <a:pt x="1133" y="1280"/>
                    <a:pt x="1090" y="1263"/>
                  </a:cubicBezTo>
                  <a:cubicBezTo>
                    <a:pt x="1064" y="1253"/>
                    <a:pt x="1054" y="1240"/>
                    <a:pt x="1061" y="1215"/>
                  </a:cubicBezTo>
                  <a:cubicBezTo>
                    <a:pt x="1083" y="1138"/>
                    <a:pt x="1100" y="1061"/>
                    <a:pt x="1138" y="990"/>
                  </a:cubicBezTo>
                  <a:cubicBezTo>
                    <a:pt x="1142" y="983"/>
                    <a:pt x="1144" y="974"/>
                    <a:pt x="1142" y="967"/>
                  </a:cubicBezTo>
                  <a:cubicBezTo>
                    <a:pt x="1134" y="927"/>
                    <a:pt x="1126" y="887"/>
                    <a:pt x="1115" y="848"/>
                  </a:cubicBezTo>
                  <a:cubicBezTo>
                    <a:pt x="1105" y="815"/>
                    <a:pt x="1092" y="783"/>
                    <a:pt x="1080" y="749"/>
                  </a:cubicBezTo>
                  <a:cubicBezTo>
                    <a:pt x="1074" y="753"/>
                    <a:pt x="1067" y="757"/>
                    <a:pt x="1062" y="763"/>
                  </a:cubicBezTo>
                  <a:cubicBezTo>
                    <a:pt x="1051" y="775"/>
                    <a:pt x="1044" y="791"/>
                    <a:pt x="1032" y="798"/>
                  </a:cubicBezTo>
                  <a:cubicBezTo>
                    <a:pt x="1007" y="810"/>
                    <a:pt x="980" y="818"/>
                    <a:pt x="953" y="827"/>
                  </a:cubicBezTo>
                  <a:cubicBezTo>
                    <a:pt x="934" y="833"/>
                    <a:pt x="923" y="847"/>
                    <a:pt x="928" y="866"/>
                  </a:cubicBezTo>
                  <a:cubicBezTo>
                    <a:pt x="933" y="889"/>
                    <a:pt x="943" y="911"/>
                    <a:pt x="947" y="934"/>
                  </a:cubicBezTo>
                  <a:cubicBezTo>
                    <a:pt x="951" y="953"/>
                    <a:pt x="956" y="965"/>
                    <a:pt x="977" y="969"/>
                  </a:cubicBezTo>
                  <a:cubicBezTo>
                    <a:pt x="997" y="973"/>
                    <a:pt x="1007" y="991"/>
                    <a:pt x="1007" y="1011"/>
                  </a:cubicBezTo>
                  <a:cubicBezTo>
                    <a:pt x="1008" y="1026"/>
                    <a:pt x="1005" y="1040"/>
                    <a:pt x="986" y="1045"/>
                  </a:cubicBezTo>
                  <a:cubicBezTo>
                    <a:pt x="983" y="1046"/>
                    <a:pt x="980" y="1055"/>
                    <a:pt x="981" y="1060"/>
                  </a:cubicBezTo>
                  <a:cubicBezTo>
                    <a:pt x="989" y="1107"/>
                    <a:pt x="999" y="1154"/>
                    <a:pt x="1006" y="1202"/>
                  </a:cubicBezTo>
                  <a:cubicBezTo>
                    <a:pt x="1017" y="1276"/>
                    <a:pt x="1026" y="1351"/>
                    <a:pt x="1037" y="1425"/>
                  </a:cubicBezTo>
                  <a:cubicBezTo>
                    <a:pt x="1043" y="1471"/>
                    <a:pt x="1049" y="1517"/>
                    <a:pt x="1057" y="1563"/>
                  </a:cubicBezTo>
                  <a:cubicBezTo>
                    <a:pt x="1063" y="1603"/>
                    <a:pt x="1070" y="1642"/>
                    <a:pt x="1077" y="1682"/>
                  </a:cubicBezTo>
                  <a:cubicBezTo>
                    <a:pt x="1080" y="1704"/>
                    <a:pt x="1083" y="1725"/>
                    <a:pt x="1087" y="1747"/>
                  </a:cubicBezTo>
                  <a:close/>
                  <a:moveTo>
                    <a:pt x="1528" y="1257"/>
                  </a:moveTo>
                  <a:cubicBezTo>
                    <a:pt x="1534" y="1243"/>
                    <a:pt x="1538" y="1236"/>
                    <a:pt x="1541" y="1229"/>
                  </a:cubicBezTo>
                  <a:cubicBezTo>
                    <a:pt x="1550" y="1208"/>
                    <a:pt x="1559" y="1186"/>
                    <a:pt x="1569" y="1165"/>
                  </a:cubicBezTo>
                  <a:cubicBezTo>
                    <a:pt x="1595" y="1111"/>
                    <a:pt x="1623" y="1058"/>
                    <a:pt x="1649" y="1004"/>
                  </a:cubicBezTo>
                  <a:cubicBezTo>
                    <a:pt x="1654" y="992"/>
                    <a:pt x="1660" y="977"/>
                    <a:pt x="1636" y="974"/>
                  </a:cubicBezTo>
                  <a:cubicBezTo>
                    <a:pt x="1619" y="971"/>
                    <a:pt x="1610" y="957"/>
                    <a:pt x="1603" y="942"/>
                  </a:cubicBezTo>
                  <a:cubicBezTo>
                    <a:pt x="1590" y="907"/>
                    <a:pt x="1586" y="870"/>
                    <a:pt x="1594" y="833"/>
                  </a:cubicBezTo>
                  <a:cubicBezTo>
                    <a:pt x="1598" y="817"/>
                    <a:pt x="1601" y="800"/>
                    <a:pt x="1602" y="784"/>
                  </a:cubicBezTo>
                  <a:cubicBezTo>
                    <a:pt x="1605" y="752"/>
                    <a:pt x="1615" y="738"/>
                    <a:pt x="1646" y="728"/>
                  </a:cubicBezTo>
                  <a:cubicBezTo>
                    <a:pt x="1676" y="717"/>
                    <a:pt x="1678" y="713"/>
                    <a:pt x="1657" y="689"/>
                  </a:cubicBezTo>
                  <a:cubicBezTo>
                    <a:pt x="1654" y="686"/>
                    <a:pt x="1653" y="682"/>
                    <a:pt x="1651" y="678"/>
                  </a:cubicBezTo>
                  <a:cubicBezTo>
                    <a:pt x="1631" y="695"/>
                    <a:pt x="1615" y="712"/>
                    <a:pt x="1597" y="722"/>
                  </a:cubicBezTo>
                  <a:cubicBezTo>
                    <a:pt x="1563" y="741"/>
                    <a:pt x="1526" y="756"/>
                    <a:pt x="1491" y="774"/>
                  </a:cubicBezTo>
                  <a:cubicBezTo>
                    <a:pt x="1483" y="778"/>
                    <a:pt x="1470" y="786"/>
                    <a:pt x="1469" y="793"/>
                  </a:cubicBezTo>
                  <a:cubicBezTo>
                    <a:pt x="1466" y="833"/>
                    <a:pt x="1462" y="873"/>
                    <a:pt x="1466" y="913"/>
                  </a:cubicBezTo>
                  <a:cubicBezTo>
                    <a:pt x="1472" y="970"/>
                    <a:pt x="1478" y="1027"/>
                    <a:pt x="1470" y="1083"/>
                  </a:cubicBezTo>
                  <a:cubicBezTo>
                    <a:pt x="1465" y="1122"/>
                    <a:pt x="1474" y="1156"/>
                    <a:pt x="1489" y="1189"/>
                  </a:cubicBezTo>
                  <a:cubicBezTo>
                    <a:pt x="1499" y="1211"/>
                    <a:pt x="1513" y="1231"/>
                    <a:pt x="1528" y="1257"/>
                  </a:cubicBezTo>
                  <a:close/>
                  <a:moveTo>
                    <a:pt x="3228" y="1755"/>
                  </a:moveTo>
                  <a:cubicBezTo>
                    <a:pt x="3254" y="1729"/>
                    <a:pt x="3276" y="1704"/>
                    <a:pt x="3300" y="1682"/>
                  </a:cubicBezTo>
                  <a:cubicBezTo>
                    <a:pt x="3321" y="1662"/>
                    <a:pt x="3336" y="1641"/>
                    <a:pt x="3347" y="1614"/>
                  </a:cubicBezTo>
                  <a:cubicBezTo>
                    <a:pt x="3360" y="1581"/>
                    <a:pt x="3375" y="1549"/>
                    <a:pt x="3393" y="1519"/>
                  </a:cubicBezTo>
                  <a:cubicBezTo>
                    <a:pt x="3404" y="1499"/>
                    <a:pt x="3403" y="1484"/>
                    <a:pt x="3391" y="1468"/>
                  </a:cubicBezTo>
                  <a:cubicBezTo>
                    <a:pt x="3354" y="1418"/>
                    <a:pt x="3317" y="1367"/>
                    <a:pt x="3269" y="1327"/>
                  </a:cubicBezTo>
                  <a:cubicBezTo>
                    <a:pt x="3250" y="1311"/>
                    <a:pt x="3243" y="1311"/>
                    <a:pt x="3233" y="1333"/>
                  </a:cubicBezTo>
                  <a:cubicBezTo>
                    <a:pt x="3208" y="1388"/>
                    <a:pt x="3197" y="1448"/>
                    <a:pt x="3201" y="1509"/>
                  </a:cubicBezTo>
                  <a:cubicBezTo>
                    <a:pt x="3204" y="1565"/>
                    <a:pt x="3210" y="1622"/>
                    <a:pt x="3216" y="1679"/>
                  </a:cubicBezTo>
                  <a:cubicBezTo>
                    <a:pt x="3219" y="1703"/>
                    <a:pt x="3224" y="1728"/>
                    <a:pt x="3228" y="1755"/>
                  </a:cubicBezTo>
                  <a:close/>
                  <a:moveTo>
                    <a:pt x="1333" y="1334"/>
                  </a:moveTo>
                  <a:cubicBezTo>
                    <a:pt x="1327" y="1349"/>
                    <a:pt x="1322" y="1358"/>
                    <a:pt x="1320" y="1367"/>
                  </a:cubicBezTo>
                  <a:cubicBezTo>
                    <a:pt x="1309" y="1417"/>
                    <a:pt x="1299" y="1468"/>
                    <a:pt x="1287" y="1518"/>
                  </a:cubicBezTo>
                  <a:cubicBezTo>
                    <a:pt x="1281" y="1545"/>
                    <a:pt x="1272" y="1573"/>
                    <a:pt x="1268" y="1600"/>
                  </a:cubicBezTo>
                  <a:cubicBezTo>
                    <a:pt x="1262" y="1638"/>
                    <a:pt x="1259" y="1676"/>
                    <a:pt x="1255" y="1715"/>
                  </a:cubicBezTo>
                  <a:cubicBezTo>
                    <a:pt x="1252" y="1746"/>
                    <a:pt x="1249" y="1778"/>
                    <a:pt x="1247" y="1809"/>
                  </a:cubicBezTo>
                  <a:cubicBezTo>
                    <a:pt x="1247" y="1814"/>
                    <a:pt x="1250" y="1822"/>
                    <a:pt x="1253" y="1822"/>
                  </a:cubicBezTo>
                  <a:cubicBezTo>
                    <a:pt x="1257" y="1823"/>
                    <a:pt x="1265" y="1821"/>
                    <a:pt x="1268" y="1817"/>
                  </a:cubicBezTo>
                  <a:cubicBezTo>
                    <a:pt x="1277" y="1805"/>
                    <a:pt x="1284" y="1791"/>
                    <a:pt x="1293" y="1778"/>
                  </a:cubicBezTo>
                  <a:cubicBezTo>
                    <a:pt x="1304" y="1760"/>
                    <a:pt x="1316" y="1742"/>
                    <a:pt x="1328" y="1724"/>
                  </a:cubicBezTo>
                  <a:cubicBezTo>
                    <a:pt x="1334" y="1716"/>
                    <a:pt x="1342" y="1709"/>
                    <a:pt x="1345" y="1700"/>
                  </a:cubicBezTo>
                  <a:cubicBezTo>
                    <a:pt x="1359" y="1664"/>
                    <a:pt x="1371" y="1626"/>
                    <a:pt x="1384" y="1590"/>
                  </a:cubicBezTo>
                  <a:cubicBezTo>
                    <a:pt x="1400" y="1550"/>
                    <a:pt x="1415" y="1509"/>
                    <a:pt x="1434" y="1471"/>
                  </a:cubicBezTo>
                  <a:cubicBezTo>
                    <a:pt x="1442" y="1456"/>
                    <a:pt x="1441" y="1450"/>
                    <a:pt x="1430" y="1440"/>
                  </a:cubicBezTo>
                  <a:cubicBezTo>
                    <a:pt x="1419" y="1429"/>
                    <a:pt x="1409" y="1416"/>
                    <a:pt x="1398" y="1404"/>
                  </a:cubicBezTo>
                  <a:cubicBezTo>
                    <a:pt x="1378" y="1382"/>
                    <a:pt x="1357" y="1360"/>
                    <a:pt x="1333" y="1334"/>
                  </a:cubicBezTo>
                  <a:close/>
                  <a:moveTo>
                    <a:pt x="1623" y="1778"/>
                  </a:moveTo>
                  <a:cubicBezTo>
                    <a:pt x="1622" y="1784"/>
                    <a:pt x="1621" y="1791"/>
                    <a:pt x="1620" y="1797"/>
                  </a:cubicBezTo>
                  <a:cubicBezTo>
                    <a:pt x="1613" y="1849"/>
                    <a:pt x="1618" y="1855"/>
                    <a:pt x="1672" y="1856"/>
                  </a:cubicBezTo>
                  <a:cubicBezTo>
                    <a:pt x="1681" y="1856"/>
                    <a:pt x="1691" y="1857"/>
                    <a:pt x="1701" y="1860"/>
                  </a:cubicBezTo>
                  <a:cubicBezTo>
                    <a:pt x="1717" y="1865"/>
                    <a:pt x="1733" y="1872"/>
                    <a:pt x="1750" y="1875"/>
                  </a:cubicBezTo>
                  <a:cubicBezTo>
                    <a:pt x="1759" y="1877"/>
                    <a:pt x="1769" y="1873"/>
                    <a:pt x="1778" y="1871"/>
                  </a:cubicBezTo>
                  <a:cubicBezTo>
                    <a:pt x="1774" y="1861"/>
                    <a:pt x="1770" y="1850"/>
                    <a:pt x="1765" y="1839"/>
                  </a:cubicBezTo>
                  <a:cubicBezTo>
                    <a:pt x="1764" y="1836"/>
                    <a:pt x="1759" y="1834"/>
                    <a:pt x="1757" y="1831"/>
                  </a:cubicBezTo>
                  <a:cubicBezTo>
                    <a:pt x="1745" y="1818"/>
                    <a:pt x="1734" y="1805"/>
                    <a:pt x="1722" y="1793"/>
                  </a:cubicBezTo>
                  <a:cubicBezTo>
                    <a:pt x="1715" y="1786"/>
                    <a:pt x="1708" y="1779"/>
                    <a:pt x="1701" y="1774"/>
                  </a:cubicBezTo>
                  <a:cubicBezTo>
                    <a:pt x="1690" y="1766"/>
                    <a:pt x="1689" y="1755"/>
                    <a:pt x="1701" y="1749"/>
                  </a:cubicBezTo>
                  <a:cubicBezTo>
                    <a:pt x="1716" y="1741"/>
                    <a:pt x="1717" y="1732"/>
                    <a:pt x="1712" y="1718"/>
                  </a:cubicBezTo>
                  <a:cubicBezTo>
                    <a:pt x="1688" y="1657"/>
                    <a:pt x="1664" y="1596"/>
                    <a:pt x="1640" y="1534"/>
                  </a:cubicBezTo>
                  <a:cubicBezTo>
                    <a:pt x="1633" y="1517"/>
                    <a:pt x="1626" y="1500"/>
                    <a:pt x="1618" y="1479"/>
                  </a:cubicBezTo>
                  <a:cubicBezTo>
                    <a:pt x="1612" y="1486"/>
                    <a:pt x="1608" y="1490"/>
                    <a:pt x="1606" y="1494"/>
                  </a:cubicBezTo>
                  <a:cubicBezTo>
                    <a:pt x="1591" y="1525"/>
                    <a:pt x="1575" y="1555"/>
                    <a:pt x="1562" y="1586"/>
                  </a:cubicBezTo>
                  <a:cubicBezTo>
                    <a:pt x="1555" y="1605"/>
                    <a:pt x="1543" y="1624"/>
                    <a:pt x="1553" y="1648"/>
                  </a:cubicBezTo>
                  <a:cubicBezTo>
                    <a:pt x="1562" y="1673"/>
                    <a:pt x="1566" y="1700"/>
                    <a:pt x="1573" y="1726"/>
                  </a:cubicBezTo>
                  <a:cubicBezTo>
                    <a:pt x="1578" y="1742"/>
                    <a:pt x="1581" y="1759"/>
                    <a:pt x="1590" y="1772"/>
                  </a:cubicBezTo>
                  <a:cubicBezTo>
                    <a:pt x="1595" y="1778"/>
                    <a:pt x="1610" y="1776"/>
                    <a:pt x="1623" y="1778"/>
                  </a:cubicBezTo>
                  <a:close/>
                  <a:moveTo>
                    <a:pt x="3604" y="1553"/>
                  </a:moveTo>
                  <a:cubicBezTo>
                    <a:pt x="3598" y="1558"/>
                    <a:pt x="3594" y="1560"/>
                    <a:pt x="3592" y="1563"/>
                  </a:cubicBezTo>
                  <a:cubicBezTo>
                    <a:pt x="3567" y="1608"/>
                    <a:pt x="3543" y="1653"/>
                    <a:pt x="3519" y="1698"/>
                  </a:cubicBezTo>
                  <a:cubicBezTo>
                    <a:pt x="3516" y="1704"/>
                    <a:pt x="3517" y="1712"/>
                    <a:pt x="3519" y="1719"/>
                  </a:cubicBezTo>
                  <a:cubicBezTo>
                    <a:pt x="3532" y="1757"/>
                    <a:pt x="3545" y="1795"/>
                    <a:pt x="3560" y="1833"/>
                  </a:cubicBezTo>
                  <a:cubicBezTo>
                    <a:pt x="3562" y="1838"/>
                    <a:pt x="3574" y="1845"/>
                    <a:pt x="3579" y="1844"/>
                  </a:cubicBezTo>
                  <a:cubicBezTo>
                    <a:pt x="3603" y="1838"/>
                    <a:pt x="3627" y="1830"/>
                    <a:pt x="3650" y="1821"/>
                  </a:cubicBezTo>
                  <a:cubicBezTo>
                    <a:pt x="3670" y="1813"/>
                    <a:pt x="3672" y="1813"/>
                    <a:pt x="3675" y="1833"/>
                  </a:cubicBezTo>
                  <a:cubicBezTo>
                    <a:pt x="3676" y="1838"/>
                    <a:pt x="3682" y="1845"/>
                    <a:pt x="3686" y="1847"/>
                  </a:cubicBezTo>
                  <a:cubicBezTo>
                    <a:pt x="3691" y="1848"/>
                    <a:pt x="3701" y="1846"/>
                    <a:pt x="3704" y="1842"/>
                  </a:cubicBezTo>
                  <a:cubicBezTo>
                    <a:pt x="3711" y="1830"/>
                    <a:pt x="3716" y="1818"/>
                    <a:pt x="3709" y="1803"/>
                  </a:cubicBezTo>
                  <a:cubicBezTo>
                    <a:pt x="3680" y="1738"/>
                    <a:pt x="3653" y="1674"/>
                    <a:pt x="3626" y="1609"/>
                  </a:cubicBezTo>
                  <a:cubicBezTo>
                    <a:pt x="3619" y="1592"/>
                    <a:pt x="3612" y="1574"/>
                    <a:pt x="3604" y="1553"/>
                  </a:cubicBezTo>
                  <a:close/>
                  <a:moveTo>
                    <a:pt x="2137" y="1827"/>
                  </a:moveTo>
                  <a:cubicBezTo>
                    <a:pt x="2137" y="1830"/>
                    <a:pt x="2138" y="1832"/>
                    <a:pt x="2138" y="1835"/>
                  </a:cubicBezTo>
                  <a:cubicBezTo>
                    <a:pt x="2144" y="1838"/>
                    <a:pt x="2151" y="1843"/>
                    <a:pt x="2157" y="1843"/>
                  </a:cubicBezTo>
                  <a:cubicBezTo>
                    <a:pt x="2176" y="1844"/>
                    <a:pt x="2194" y="1843"/>
                    <a:pt x="2213" y="1842"/>
                  </a:cubicBezTo>
                  <a:cubicBezTo>
                    <a:pt x="2242" y="1841"/>
                    <a:pt x="2268" y="1828"/>
                    <a:pt x="2299" y="1842"/>
                  </a:cubicBezTo>
                  <a:cubicBezTo>
                    <a:pt x="2332" y="1857"/>
                    <a:pt x="2346" y="1843"/>
                    <a:pt x="2344" y="1808"/>
                  </a:cubicBezTo>
                  <a:cubicBezTo>
                    <a:pt x="2342" y="1772"/>
                    <a:pt x="2345" y="1738"/>
                    <a:pt x="2369" y="1708"/>
                  </a:cubicBezTo>
                  <a:cubicBezTo>
                    <a:pt x="2373" y="1703"/>
                    <a:pt x="2372" y="1693"/>
                    <a:pt x="2371" y="1686"/>
                  </a:cubicBezTo>
                  <a:cubicBezTo>
                    <a:pt x="2365" y="1656"/>
                    <a:pt x="2359" y="1626"/>
                    <a:pt x="2352" y="1597"/>
                  </a:cubicBezTo>
                  <a:cubicBezTo>
                    <a:pt x="2349" y="1583"/>
                    <a:pt x="2344" y="1570"/>
                    <a:pt x="2339" y="1552"/>
                  </a:cubicBezTo>
                  <a:cubicBezTo>
                    <a:pt x="2329" y="1575"/>
                    <a:pt x="2324" y="1594"/>
                    <a:pt x="2314" y="1609"/>
                  </a:cubicBezTo>
                  <a:cubicBezTo>
                    <a:pt x="2294" y="1638"/>
                    <a:pt x="2271" y="1664"/>
                    <a:pt x="2251" y="1692"/>
                  </a:cubicBezTo>
                  <a:cubicBezTo>
                    <a:pt x="2243" y="1703"/>
                    <a:pt x="2237" y="1718"/>
                    <a:pt x="2235" y="1731"/>
                  </a:cubicBezTo>
                  <a:cubicBezTo>
                    <a:pt x="2230" y="1777"/>
                    <a:pt x="2213" y="1799"/>
                    <a:pt x="2169" y="1811"/>
                  </a:cubicBezTo>
                  <a:cubicBezTo>
                    <a:pt x="2157" y="1815"/>
                    <a:pt x="2147" y="1822"/>
                    <a:pt x="2137" y="1827"/>
                  </a:cubicBezTo>
                  <a:close/>
                  <a:moveTo>
                    <a:pt x="2554" y="1464"/>
                  </a:moveTo>
                  <a:cubicBezTo>
                    <a:pt x="2552" y="1463"/>
                    <a:pt x="2550" y="1462"/>
                    <a:pt x="2548" y="1462"/>
                  </a:cubicBezTo>
                  <a:cubicBezTo>
                    <a:pt x="2538" y="1480"/>
                    <a:pt x="2527" y="1499"/>
                    <a:pt x="2518" y="1517"/>
                  </a:cubicBezTo>
                  <a:cubicBezTo>
                    <a:pt x="2516" y="1520"/>
                    <a:pt x="2516" y="1525"/>
                    <a:pt x="2517" y="1529"/>
                  </a:cubicBezTo>
                  <a:cubicBezTo>
                    <a:pt x="2528" y="1581"/>
                    <a:pt x="2542" y="1631"/>
                    <a:pt x="2571" y="1676"/>
                  </a:cubicBezTo>
                  <a:cubicBezTo>
                    <a:pt x="2590" y="1704"/>
                    <a:pt x="2606" y="1733"/>
                    <a:pt x="2606" y="1768"/>
                  </a:cubicBezTo>
                  <a:cubicBezTo>
                    <a:pt x="2606" y="1772"/>
                    <a:pt x="2608" y="1776"/>
                    <a:pt x="2609" y="1779"/>
                  </a:cubicBezTo>
                  <a:cubicBezTo>
                    <a:pt x="2616" y="1796"/>
                    <a:pt x="2639" y="1807"/>
                    <a:pt x="2657" y="1802"/>
                  </a:cubicBezTo>
                  <a:cubicBezTo>
                    <a:pt x="2682" y="1797"/>
                    <a:pt x="2692" y="1785"/>
                    <a:pt x="2688" y="1761"/>
                  </a:cubicBezTo>
                  <a:cubicBezTo>
                    <a:pt x="2686" y="1750"/>
                    <a:pt x="2680" y="1740"/>
                    <a:pt x="2674" y="1730"/>
                  </a:cubicBezTo>
                  <a:cubicBezTo>
                    <a:pt x="2669" y="1721"/>
                    <a:pt x="2661" y="1715"/>
                    <a:pt x="2657" y="1706"/>
                  </a:cubicBezTo>
                  <a:cubicBezTo>
                    <a:pt x="2632" y="1649"/>
                    <a:pt x="2608" y="1591"/>
                    <a:pt x="2583" y="1534"/>
                  </a:cubicBezTo>
                  <a:cubicBezTo>
                    <a:pt x="2573" y="1511"/>
                    <a:pt x="2564" y="1487"/>
                    <a:pt x="2554" y="1464"/>
                  </a:cubicBezTo>
                  <a:close/>
                  <a:moveTo>
                    <a:pt x="1738" y="1709"/>
                  </a:moveTo>
                  <a:cubicBezTo>
                    <a:pt x="1741" y="1709"/>
                    <a:pt x="1744" y="1708"/>
                    <a:pt x="1747" y="1707"/>
                  </a:cubicBezTo>
                  <a:cubicBezTo>
                    <a:pt x="1732" y="1658"/>
                    <a:pt x="1722" y="1607"/>
                    <a:pt x="1701" y="1561"/>
                  </a:cubicBezTo>
                  <a:cubicBezTo>
                    <a:pt x="1675" y="1504"/>
                    <a:pt x="1670" y="1449"/>
                    <a:pt x="1693" y="1391"/>
                  </a:cubicBezTo>
                  <a:cubicBezTo>
                    <a:pt x="1695" y="1385"/>
                    <a:pt x="1695" y="1379"/>
                    <a:pt x="1696" y="1373"/>
                  </a:cubicBezTo>
                  <a:cubicBezTo>
                    <a:pt x="1694" y="1372"/>
                    <a:pt x="1692" y="1371"/>
                    <a:pt x="1690" y="1370"/>
                  </a:cubicBezTo>
                  <a:cubicBezTo>
                    <a:pt x="1673" y="1393"/>
                    <a:pt x="1654" y="1416"/>
                    <a:pt x="1637" y="1440"/>
                  </a:cubicBezTo>
                  <a:cubicBezTo>
                    <a:pt x="1635" y="1444"/>
                    <a:pt x="1637" y="1452"/>
                    <a:pt x="1639" y="1457"/>
                  </a:cubicBezTo>
                  <a:cubicBezTo>
                    <a:pt x="1660" y="1511"/>
                    <a:pt x="1682" y="1564"/>
                    <a:pt x="1703" y="1618"/>
                  </a:cubicBezTo>
                  <a:cubicBezTo>
                    <a:pt x="1715" y="1648"/>
                    <a:pt x="1726" y="1679"/>
                    <a:pt x="1738" y="17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55" name="Freeform 5"/>
            <p:cNvSpPr>
              <a:spLocks/>
            </p:cNvSpPr>
            <p:nvPr/>
          </p:nvSpPr>
          <p:spPr bwMode="auto">
            <a:xfrm>
              <a:off x="3148013" y="3516313"/>
              <a:ext cx="103188" cy="60325"/>
            </a:xfrm>
            <a:custGeom>
              <a:avLst/>
              <a:gdLst>
                <a:gd name="T0" fmla="*/ 96 w 97"/>
                <a:gd name="T1" fmla="*/ 42 h 55"/>
                <a:gd name="T2" fmla="*/ 25 w 97"/>
                <a:gd name="T3" fmla="*/ 54 h 55"/>
                <a:gd name="T4" fmla="*/ 10 w 97"/>
                <a:gd name="T5" fmla="*/ 27 h 55"/>
                <a:gd name="T6" fmla="*/ 26 w 97"/>
                <a:gd name="T7" fmla="*/ 0 h 55"/>
                <a:gd name="T8" fmla="*/ 97 w 97"/>
                <a:gd name="T9" fmla="*/ 36 h 55"/>
                <a:gd name="T10" fmla="*/ 96 w 97"/>
                <a:gd name="T11" fmla="*/ 42 h 55"/>
              </a:gdLst>
              <a:ahLst/>
              <a:cxnLst>
                <a:cxn ang="0">
                  <a:pos x="T0" y="T1"/>
                </a:cxn>
                <a:cxn ang="0">
                  <a:pos x="T2" y="T3"/>
                </a:cxn>
                <a:cxn ang="0">
                  <a:pos x="T4" y="T5"/>
                </a:cxn>
                <a:cxn ang="0">
                  <a:pos x="T6" y="T7"/>
                </a:cxn>
                <a:cxn ang="0">
                  <a:pos x="T8" y="T9"/>
                </a:cxn>
                <a:cxn ang="0">
                  <a:pos x="T10" y="T11"/>
                </a:cxn>
              </a:cxnLst>
              <a:rect l="0" t="0" r="r" b="b"/>
              <a:pathLst>
                <a:path w="97" h="55">
                  <a:moveTo>
                    <a:pt x="96" y="42"/>
                  </a:moveTo>
                  <a:cubicBezTo>
                    <a:pt x="73" y="46"/>
                    <a:pt x="49" y="53"/>
                    <a:pt x="25" y="54"/>
                  </a:cubicBezTo>
                  <a:cubicBezTo>
                    <a:pt x="4" y="55"/>
                    <a:pt x="0" y="46"/>
                    <a:pt x="10" y="27"/>
                  </a:cubicBezTo>
                  <a:cubicBezTo>
                    <a:pt x="15" y="18"/>
                    <a:pt x="20" y="10"/>
                    <a:pt x="26" y="0"/>
                  </a:cubicBezTo>
                  <a:cubicBezTo>
                    <a:pt x="51" y="12"/>
                    <a:pt x="74" y="24"/>
                    <a:pt x="97" y="36"/>
                  </a:cubicBezTo>
                  <a:cubicBezTo>
                    <a:pt x="96" y="38"/>
                    <a:pt x="96" y="40"/>
                    <a:pt x="9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56" name="Freeform 6"/>
            <p:cNvSpPr>
              <a:spLocks noEditPoints="1"/>
            </p:cNvSpPr>
            <p:nvPr/>
          </p:nvSpPr>
          <p:spPr bwMode="auto">
            <a:xfrm>
              <a:off x="5494338" y="3430588"/>
              <a:ext cx="185738" cy="112713"/>
            </a:xfrm>
            <a:custGeom>
              <a:avLst/>
              <a:gdLst>
                <a:gd name="T0" fmla="*/ 99 w 172"/>
                <a:gd name="T1" fmla="*/ 105 h 105"/>
                <a:gd name="T2" fmla="*/ 29 w 172"/>
                <a:gd name="T3" fmla="*/ 91 h 105"/>
                <a:gd name="T4" fmla="*/ 22 w 172"/>
                <a:gd name="T5" fmla="*/ 49 h 105"/>
                <a:gd name="T6" fmla="*/ 70 w 172"/>
                <a:gd name="T7" fmla="*/ 17 h 105"/>
                <a:gd name="T8" fmla="*/ 136 w 172"/>
                <a:gd name="T9" fmla="*/ 45 h 105"/>
                <a:gd name="T10" fmla="*/ 156 w 172"/>
                <a:gd name="T11" fmla="*/ 68 h 105"/>
                <a:gd name="T12" fmla="*/ 172 w 172"/>
                <a:gd name="T13" fmla="*/ 98 h 105"/>
                <a:gd name="T14" fmla="*/ 139 w 172"/>
                <a:gd name="T15" fmla="*/ 103 h 105"/>
                <a:gd name="T16" fmla="*/ 99 w 172"/>
                <a:gd name="T17" fmla="*/ 100 h 105"/>
                <a:gd name="T18" fmla="*/ 99 w 172"/>
                <a:gd name="T19" fmla="*/ 105 h 105"/>
                <a:gd name="T20" fmla="*/ 110 w 172"/>
                <a:gd name="T21" fmla="*/ 74 h 105"/>
                <a:gd name="T22" fmla="*/ 114 w 172"/>
                <a:gd name="T23" fmla="*/ 67 h 105"/>
                <a:gd name="T24" fmla="*/ 94 w 172"/>
                <a:gd name="T25" fmla="*/ 41 h 105"/>
                <a:gd name="T26" fmla="*/ 51 w 172"/>
                <a:gd name="T27" fmla="*/ 64 h 105"/>
                <a:gd name="T28" fmla="*/ 52 w 172"/>
                <a:gd name="T29" fmla="*/ 70 h 105"/>
                <a:gd name="T30" fmla="*/ 110 w 172"/>
                <a:gd name="T31" fmla="*/ 7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05">
                  <a:moveTo>
                    <a:pt x="99" y="105"/>
                  </a:moveTo>
                  <a:cubicBezTo>
                    <a:pt x="75" y="100"/>
                    <a:pt x="51" y="98"/>
                    <a:pt x="29" y="91"/>
                  </a:cubicBezTo>
                  <a:cubicBezTo>
                    <a:pt x="1" y="82"/>
                    <a:pt x="0" y="67"/>
                    <a:pt x="22" y="49"/>
                  </a:cubicBezTo>
                  <a:cubicBezTo>
                    <a:pt x="37" y="37"/>
                    <a:pt x="53" y="26"/>
                    <a:pt x="70" y="17"/>
                  </a:cubicBezTo>
                  <a:cubicBezTo>
                    <a:pt x="98" y="0"/>
                    <a:pt x="126" y="13"/>
                    <a:pt x="136" y="45"/>
                  </a:cubicBezTo>
                  <a:cubicBezTo>
                    <a:pt x="139" y="54"/>
                    <a:pt x="151" y="60"/>
                    <a:pt x="156" y="68"/>
                  </a:cubicBezTo>
                  <a:cubicBezTo>
                    <a:pt x="163" y="78"/>
                    <a:pt x="167" y="88"/>
                    <a:pt x="172" y="98"/>
                  </a:cubicBezTo>
                  <a:cubicBezTo>
                    <a:pt x="161" y="100"/>
                    <a:pt x="150" y="102"/>
                    <a:pt x="139" y="103"/>
                  </a:cubicBezTo>
                  <a:cubicBezTo>
                    <a:pt x="126" y="103"/>
                    <a:pt x="112" y="101"/>
                    <a:pt x="99" y="100"/>
                  </a:cubicBezTo>
                  <a:cubicBezTo>
                    <a:pt x="99" y="102"/>
                    <a:pt x="99" y="103"/>
                    <a:pt x="99" y="105"/>
                  </a:cubicBezTo>
                  <a:close/>
                  <a:moveTo>
                    <a:pt x="110" y="74"/>
                  </a:moveTo>
                  <a:cubicBezTo>
                    <a:pt x="111" y="71"/>
                    <a:pt x="113" y="69"/>
                    <a:pt x="114" y="67"/>
                  </a:cubicBezTo>
                  <a:cubicBezTo>
                    <a:pt x="108" y="58"/>
                    <a:pt x="102" y="42"/>
                    <a:pt x="94" y="41"/>
                  </a:cubicBezTo>
                  <a:cubicBezTo>
                    <a:pt x="76" y="38"/>
                    <a:pt x="64" y="54"/>
                    <a:pt x="51" y="64"/>
                  </a:cubicBezTo>
                  <a:cubicBezTo>
                    <a:pt x="51" y="66"/>
                    <a:pt x="52" y="68"/>
                    <a:pt x="52" y="70"/>
                  </a:cubicBezTo>
                  <a:cubicBezTo>
                    <a:pt x="72" y="71"/>
                    <a:pt x="91" y="72"/>
                    <a:pt x="11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57" name="Freeform 7"/>
            <p:cNvSpPr>
              <a:spLocks/>
            </p:cNvSpPr>
            <p:nvPr/>
          </p:nvSpPr>
          <p:spPr bwMode="auto">
            <a:xfrm>
              <a:off x="3844925" y="3470275"/>
              <a:ext cx="88900" cy="90488"/>
            </a:xfrm>
            <a:custGeom>
              <a:avLst/>
              <a:gdLst>
                <a:gd name="T0" fmla="*/ 0 w 83"/>
                <a:gd name="T1" fmla="*/ 0 h 84"/>
                <a:gd name="T2" fmla="*/ 81 w 83"/>
                <a:gd name="T3" fmla="*/ 62 h 84"/>
                <a:gd name="T4" fmla="*/ 83 w 83"/>
                <a:gd name="T5" fmla="*/ 71 h 84"/>
                <a:gd name="T6" fmla="*/ 44 w 83"/>
                <a:gd name="T7" fmla="*/ 83 h 84"/>
                <a:gd name="T8" fmla="*/ 31 w 83"/>
                <a:gd name="T9" fmla="*/ 75 h 84"/>
                <a:gd name="T10" fmla="*/ 0 w 83"/>
                <a:gd name="T11" fmla="*/ 0 h 84"/>
              </a:gdLst>
              <a:ahLst/>
              <a:cxnLst>
                <a:cxn ang="0">
                  <a:pos x="T0" y="T1"/>
                </a:cxn>
                <a:cxn ang="0">
                  <a:pos x="T2" y="T3"/>
                </a:cxn>
                <a:cxn ang="0">
                  <a:pos x="T4" y="T5"/>
                </a:cxn>
                <a:cxn ang="0">
                  <a:pos x="T6" y="T7"/>
                </a:cxn>
                <a:cxn ang="0">
                  <a:pos x="T8" y="T9"/>
                </a:cxn>
                <a:cxn ang="0">
                  <a:pos x="T10" y="T11"/>
                </a:cxn>
              </a:cxnLst>
              <a:rect l="0" t="0" r="r" b="b"/>
              <a:pathLst>
                <a:path w="83" h="84">
                  <a:moveTo>
                    <a:pt x="0" y="0"/>
                  </a:moveTo>
                  <a:cubicBezTo>
                    <a:pt x="33" y="14"/>
                    <a:pt x="56" y="38"/>
                    <a:pt x="81" y="62"/>
                  </a:cubicBezTo>
                  <a:cubicBezTo>
                    <a:pt x="83" y="64"/>
                    <a:pt x="83" y="71"/>
                    <a:pt x="83" y="71"/>
                  </a:cubicBezTo>
                  <a:cubicBezTo>
                    <a:pt x="70" y="76"/>
                    <a:pt x="57" y="81"/>
                    <a:pt x="44" y="83"/>
                  </a:cubicBezTo>
                  <a:cubicBezTo>
                    <a:pt x="40" y="84"/>
                    <a:pt x="33" y="79"/>
                    <a:pt x="31" y="75"/>
                  </a:cubicBezTo>
                  <a:cubicBezTo>
                    <a:pt x="21" y="51"/>
                    <a:pt x="11" y="2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3" name="Rectángulo 2"/>
          <p:cNvSpPr/>
          <p:nvPr/>
        </p:nvSpPr>
        <p:spPr>
          <a:xfrm>
            <a:off x="1"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77" name="Google Shape;977;p43"/>
          <p:cNvSpPr txBox="1">
            <a:spLocks noGrp="1"/>
          </p:cNvSpPr>
          <p:nvPr>
            <p:ph type="subTitle" idx="1"/>
          </p:nvPr>
        </p:nvSpPr>
        <p:spPr>
          <a:xfrm>
            <a:off x="5008040" y="3311218"/>
            <a:ext cx="3522600" cy="12831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dirty="0">
                <a:solidFill>
                  <a:srgbClr val="D89D21"/>
                </a:solidFill>
              </a:rPr>
              <a:t>This could be the part of the presentation where you can introduce yourself, write your email…</a:t>
            </a:r>
            <a:endParaRPr dirty="0">
              <a:solidFill>
                <a:srgbClr val="D89D21"/>
              </a:solidFill>
            </a:endParaRPr>
          </a:p>
        </p:txBody>
      </p:sp>
      <p:grpSp>
        <p:nvGrpSpPr>
          <p:cNvPr id="14" name="Grupo 13"/>
          <p:cNvGrpSpPr/>
          <p:nvPr/>
        </p:nvGrpSpPr>
        <p:grpSpPr>
          <a:xfrm>
            <a:off x="438324" y="-563477"/>
            <a:ext cx="1361478" cy="6148679"/>
            <a:chOff x="438324" y="-563477"/>
            <a:chExt cx="1361478" cy="6148679"/>
          </a:xfrm>
        </p:grpSpPr>
        <p:sp>
          <p:nvSpPr>
            <p:cNvPr id="15" name="Forma libre: forma 13">
              <a:extLst>
                <a:ext uri="{FF2B5EF4-FFF2-40B4-BE49-F238E27FC236}">
                  <a16:creationId xmlns:a16="http://schemas.microsoft.com/office/drawing/2014/main" id="{86C0D132-EC8C-4DF8-9506-CE1EA958958F}"/>
                </a:ext>
              </a:extLst>
            </p:cNvPr>
            <p:cNvSpPr/>
            <p:nvPr/>
          </p:nvSpPr>
          <p:spPr>
            <a:xfrm rot="18000000">
              <a:off x="-1341585" y="2443815"/>
              <a:ext cx="6048656" cy="234118"/>
            </a:xfrm>
            <a:custGeom>
              <a:avLst/>
              <a:gdLst>
                <a:gd name="connsiteX0" fmla="*/ 11821554 w 12091765"/>
                <a:gd name="connsiteY0" fmla="*/ 1 h 468021"/>
                <a:gd name="connsiteX1" fmla="*/ 12091765 w 12091765"/>
                <a:gd name="connsiteY1" fmla="*/ 468020 h 468021"/>
                <a:gd name="connsiteX2" fmla="*/ 270211 w 12091765"/>
                <a:gd name="connsiteY2" fmla="*/ 468021 h 468021"/>
                <a:gd name="connsiteX3" fmla="*/ 0 w 12091765"/>
                <a:gd name="connsiteY3" fmla="*/ 0 h 468021"/>
              </a:gdLst>
              <a:ahLst/>
              <a:cxnLst>
                <a:cxn ang="0">
                  <a:pos x="connsiteX0" y="connsiteY0"/>
                </a:cxn>
                <a:cxn ang="0">
                  <a:pos x="connsiteX1" y="connsiteY1"/>
                </a:cxn>
                <a:cxn ang="0">
                  <a:pos x="connsiteX2" y="connsiteY2"/>
                </a:cxn>
                <a:cxn ang="0">
                  <a:pos x="connsiteX3" y="connsiteY3"/>
                </a:cxn>
              </a:cxnLst>
              <a:rect l="l" t="t" r="r" b="b"/>
              <a:pathLst>
                <a:path w="12091765" h="468021">
                  <a:moveTo>
                    <a:pt x="11821554" y="1"/>
                  </a:moveTo>
                  <a:lnTo>
                    <a:pt x="12091765" y="468020"/>
                  </a:lnTo>
                  <a:lnTo>
                    <a:pt x="270211" y="468021"/>
                  </a:lnTo>
                  <a:lnTo>
                    <a:pt x="0" y="0"/>
                  </a:lnTo>
                  <a:close/>
                </a:path>
              </a:pathLst>
            </a:custGeom>
            <a:solidFill>
              <a:schemeClr val="tx1">
                <a:lumMod val="85000"/>
                <a:lumOff val="15000"/>
              </a:schemeClr>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16" name="Forma libre: forma 14">
              <a:extLst>
                <a:ext uri="{FF2B5EF4-FFF2-40B4-BE49-F238E27FC236}">
                  <a16:creationId xmlns:a16="http://schemas.microsoft.com/office/drawing/2014/main" id="{D87A7AD6-4852-4F7B-BFB2-9E79668AB08C}"/>
                </a:ext>
              </a:extLst>
            </p:cNvPr>
            <p:cNvSpPr/>
            <p:nvPr/>
          </p:nvSpPr>
          <p:spPr>
            <a:xfrm rot="18000000">
              <a:off x="-1765027" y="1982942"/>
              <a:ext cx="5795012" cy="702173"/>
            </a:xfrm>
            <a:custGeom>
              <a:avLst/>
              <a:gdLst>
                <a:gd name="connsiteX0" fmla="*/ 10774282 w 11584710"/>
                <a:gd name="connsiteY0" fmla="*/ 0 h 1403702"/>
                <a:gd name="connsiteX1" fmla="*/ 11584710 w 11584710"/>
                <a:gd name="connsiteY1" fmla="*/ 1403702 h 1403702"/>
                <a:gd name="connsiteX2" fmla="*/ 0 w 11584710"/>
                <a:gd name="connsiteY2" fmla="*/ 1403702 h 1403702"/>
                <a:gd name="connsiteX3" fmla="*/ 2431283 w 11584710"/>
                <a:gd name="connsiteY3" fmla="*/ 0 h 1403702"/>
              </a:gdLst>
              <a:ahLst/>
              <a:cxnLst>
                <a:cxn ang="0">
                  <a:pos x="connsiteX0" y="connsiteY0"/>
                </a:cxn>
                <a:cxn ang="0">
                  <a:pos x="connsiteX1" y="connsiteY1"/>
                </a:cxn>
                <a:cxn ang="0">
                  <a:pos x="connsiteX2" y="connsiteY2"/>
                </a:cxn>
                <a:cxn ang="0">
                  <a:pos x="connsiteX3" y="connsiteY3"/>
                </a:cxn>
              </a:cxnLst>
              <a:rect l="l" t="t" r="r" b="b"/>
              <a:pathLst>
                <a:path w="11584710" h="1403702">
                  <a:moveTo>
                    <a:pt x="10774282" y="0"/>
                  </a:moveTo>
                  <a:lnTo>
                    <a:pt x="11584710" y="1403702"/>
                  </a:lnTo>
                  <a:lnTo>
                    <a:pt x="0" y="1403702"/>
                  </a:lnTo>
                  <a:lnTo>
                    <a:pt x="2431283" y="0"/>
                  </a:lnTo>
                  <a:close/>
                </a:path>
              </a:pathLst>
            </a:custGeom>
            <a:solidFill>
              <a:srgbClr val="D89D21"/>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7" name="Forma libre: forma 15">
              <a:extLst>
                <a:ext uri="{FF2B5EF4-FFF2-40B4-BE49-F238E27FC236}">
                  <a16:creationId xmlns:a16="http://schemas.microsoft.com/office/drawing/2014/main" id="{E02123D6-1C69-42A5-9736-F3F83823587B}"/>
                </a:ext>
              </a:extLst>
            </p:cNvPr>
            <p:cNvSpPr/>
            <p:nvPr/>
          </p:nvSpPr>
          <p:spPr>
            <a:xfrm rot="18000000">
              <a:off x="-973724" y="1503534"/>
              <a:ext cx="3658832" cy="108062"/>
            </a:xfrm>
            <a:custGeom>
              <a:avLst/>
              <a:gdLst>
                <a:gd name="connsiteX0" fmla="*/ 7189587 w 7314309"/>
                <a:gd name="connsiteY0" fmla="*/ 0 h 216024"/>
                <a:gd name="connsiteX1" fmla="*/ 7314309 w 7314309"/>
                <a:gd name="connsiteY1" fmla="*/ 216024 h 216024"/>
                <a:gd name="connsiteX2" fmla="*/ 0 w 7314309"/>
                <a:gd name="connsiteY2" fmla="*/ 216024 h 216024"/>
                <a:gd name="connsiteX3" fmla="*/ 374165 w 7314309"/>
                <a:gd name="connsiteY3" fmla="*/ 0 h 216024"/>
              </a:gdLst>
              <a:ahLst/>
              <a:cxnLst>
                <a:cxn ang="0">
                  <a:pos x="connsiteX0" y="connsiteY0"/>
                </a:cxn>
                <a:cxn ang="0">
                  <a:pos x="connsiteX1" y="connsiteY1"/>
                </a:cxn>
                <a:cxn ang="0">
                  <a:pos x="connsiteX2" y="connsiteY2"/>
                </a:cxn>
                <a:cxn ang="0">
                  <a:pos x="connsiteX3" y="connsiteY3"/>
                </a:cxn>
              </a:cxnLst>
              <a:rect l="l" t="t" r="r" b="b"/>
              <a:pathLst>
                <a:path w="7314309" h="216024">
                  <a:moveTo>
                    <a:pt x="7189587" y="0"/>
                  </a:moveTo>
                  <a:lnTo>
                    <a:pt x="7314309" y="216024"/>
                  </a:lnTo>
                  <a:lnTo>
                    <a:pt x="0" y="216024"/>
                  </a:lnTo>
                  <a:lnTo>
                    <a:pt x="374165" y="0"/>
                  </a:lnTo>
                  <a:close/>
                </a:path>
              </a:pathLst>
            </a:custGeom>
            <a:solidFill>
              <a:schemeClr val="bg1"/>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8" name="Forma libre: forma 16">
              <a:extLst>
                <a:ext uri="{FF2B5EF4-FFF2-40B4-BE49-F238E27FC236}">
                  <a16:creationId xmlns:a16="http://schemas.microsoft.com/office/drawing/2014/main" id="{31611DF3-6EEE-4A84-B5AB-AD646A4E631E}"/>
                </a:ext>
              </a:extLst>
            </p:cNvPr>
            <p:cNvSpPr/>
            <p:nvPr/>
          </p:nvSpPr>
          <p:spPr>
            <a:xfrm rot="18000000">
              <a:off x="-884608" y="1048065"/>
              <a:ext cx="2954670" cy="308805"/>
            </a:xfrm>
            <a:custGeom>
              <a:avLst/>
              <a:gdLst>
                <a:gd name="connsiteX0" fmla="*/ 5550217 w 5906630"/>
                <a:gd name="connsiteY0" fmla="*/ 0 h 617326"/>
                <a:gd name="connsiteX1" fmla="*/ 5906630 w 5906630"/>
                <a:gd name="connsiteY1" fmla="*/ 617326 h 617326"/>
                <a:gd name="connsiteX2" fmla="*/ 0 w 5906630"/>
                <a:gd name="connsiteY2" fmla="*/ 617326 h 617326"/>
                <a:gd name="connsiteX3" fmla="*/ 1069238 w 5906630"/>
                <a:gd name="connsiteY3" fmla="*/ 0 h 617326"/>
              </a:gdLst>
              <a:ahLst/>
              <a:cxnLst>
                <a:cxn ang="0">
                  <a:pos x="connsiteX0" y="connsiteY0"/>
                </a:cxn>
                <a:cxn ang="0">
                  <a:pos x="connsiteX1" y="connsiteY1"/>
                </a:cxn>
                <a:cxn ang="0">
                  <a:pos x="connsiteX2" y="connsiteY2"/>
                </a:cxn>
                <a:cxn ang="0">
                  <a:pos x="connsiteX3" y="connsiteY3"/>
                </a:cxn>
              </a:cxnLst>
              <a:rect l="l" t="t" r="r" b="b"/>
              <a:pathLst>
                <a:path w="5906630" h="617326">
                  <a:moveTo>
                    <a:pt x="5550217" y="0"/>
                  </a:moveTo>
                  <a:lnTo>
                    <a:pt x="5906630" y="617326"/>
                  </a:lnTo>
                  <a:lnTo>
                    <a:pt x="0" y="617326"/>
                  </a:lnTo>
                  <a:lnTo>
                    <a:pt x="1069238" y="0"/>
                  </a:lnTo>
                  <a:close/>
                </a:path>
              </a:pathLst>
            </a:custGeom>
            <a:solidFill>
              <a:schemeClr val="bg1">
                <a:lumMod val="65000"/>
              </a:schemeClr>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pic>
        <p:nvPicPr>
          <p:cNvPr id="5" name="Imagen 4"/>
          <p:cNvPicPr>
            <a:picLocks noChangeAspect="1"/>
          </p:cNvPicPr>
          <p:nvPr/>
        </p:nvPicPr>
        <p:blipFill>
          <a:blip r:embed="rId3"/>
          <a:stretch>
            <a:fillRect/>
          </a:stretch>
        </p:blipFill>
        <p:spPr>
          <a:xfrm>
            <a:off x="4138327" y="1666877"/>
            <a:ext cx="4163631" cy="1539973"/>
          </a:xfrm>
          <a:prstGeom prst="rect">
            <a:avLst/>
          </a:prstGeom>
        </p:spPr>
      </p:pic>
      <p:pic>
        <p:nvPicPr>
          <p:cNvPr id="6" name="Imagen 5"/>
          <p:cNvPicPr>
            <a:picLocks noChangeAspect="1"/>
          </p:cNvPicPr>
          <p:nvPr/>
        </p:nvPicPr>
        <p:blipFill>
          <a:blip r:embed="rId4"/>
          <a:stretch>
            <a:fillRect/>
          </a:stretch>
        </p:blipFill>
        <p:spPr>
          <a:xfrm>
            <a:off x="1331666" y="3666228"/>
            <a:ext cx="3720593" cy="12312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21 ideas de Bts fotos grupales | bts, foto, imagenes b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587" y="-12417"/>
            <a:ext cx="3481460" cy="5222190"/>
          </a:xfrm>
          <a:prstGeom prst="rect">
            <a:avLst/>
          </a:prstGeom>
          <a:noFill/>
          <a:extLst>
            <a:ext uri="{909E8E84-426E-40DD-AFC4-6F175D3DCCD1}">
              <a14:hiddenFill xmlns:a14="http://schemas.microsoft.com/office/drawing/2010/main">
                <a:solidFill>
                  <a:srgbClr val="FFFFFF"/>
                </a:solidFill>
              </a14:hiddenFill>
            </a:ext>
          </a:extLst>
        </p:spPr>
      </p:pic>
      <p:sp>
        <p:nvSpPr>
          <p:cNvPr id="15" name="タイトル 1">
            <a:extLst>
              <a:ext uri="{FF2B5EF4-FFF2-40B4-BE49-F238E27FC236}">
                <a16:creationId xmlns:a16="http://schemas.microsoft.com/office/drawing/2014/main" id="{1743F68F-46BB-4557-8C59-8D904CBE70AE}"/>
              </a:ext>
            </a:extLst>
          </p:cNvPr>
          <p:cNvSpPr txBox="1">
            <a:spLocks/>
          </p:cNvSpPr>
          <p:nvPr/>
        </p:nvSpPr>
        <p:spPr>
          <a:xfrm>
            <a:off x="2222344" y="205586"/>
            <a:ext cx="6835043" cy="493150"/>
          </a:xfrm>
          <a:prstGeom prst="rect">
            <a:avLst/>
          </a:prstGeom>
        </p:spPr>
        <p:txBody>
          <a:bodyPr vert="horz" lIns="163275" tIns="81638" rIns="163275" bIns="81638" rtlCol="0" anchor="ctr">
            <a:noAutofit/>
          </a:bodyPr>
          <a:lstStyle>
            <a:lvl1pPr algn="l" defTabSz="1632753" rtl="0" eaLnBrk="1" latinLnBrk="0" hangingPunct="1">
              <a:spcBef>
                <a:spcPct val="0"/>
              </a:spcBef>
              <a:buNone/>
              <a:defRPr sz="6000" kern="1200" baseline="0">
                <a:solidFill>
                  <a:schemeClr val="tx1"/>
                </a:solidFill>
                <a:latin typeface="+mj-lt"/>
                <a:ea typeface="+mj-ea"/>
                <a:cs typeface="+mj-cs"/>
              </a:defRPr>
            </a:lvl1pPr>
          </a:lstStyle>
          <a:p>
            <a:pPr marL="0" marR="0" lvl="0" indent="0" algn="l" defTabSz="1632753" rtl="0" eaLnBrk="1" fontAlgn="auto" latinLnBrk="0" hangingPunct="1">
              <a:lnSpc>
                <a:spcPct val="100000"/>
              </a:lnSpc>
              <a:spcBef>
                <a:spcPct val="0"/>
              </a:spcBef>
              <a:spcAft>
                <a:spcPts val="0"/>
              </a:spcAft>
              <a:buClrTx/>
              <a:buSzTx/>
              <a:buFontTx/>
              <a:buNone/>
              <a:tabLst/>
              <a:defRPr/>
            </a:pPr>
            <a:r>
              <a:rPr kumimoji="0" lang="en-US" altLang="ja-JP" sz="2400" b="0" i="0" u="none" strike="noStrike" kern="1200" cap="none" spc="0" normalizeH="0" baseline="0" noProof="0" dirty="0">
                <a:ln>
                  <a:noFill/>
                </a:ln>
                <a:solidFill>
                  <a:srgbClr val="3F3F3F"/>
                </a:solidFill>
                <a:effectLst/>
                <a:uLnTx/>
                <a:uFillTx/>
                <a:latin typeface="Modern Love Caps" panose="04070805081001020A01" pitchFamily="82" charset="0"/>
              </a:rPr>
              <a:t>SLIDE TITLE HERE</a:t>
            </a:r>
            <a:endParaRPr kumimoji="0" lang="en-US" sz="2400" b="0" i="0" u="none" strike="noStrike" kern="1200" cap="none" spc="0" normalizeH="0" baseline="0" noProof="0" dirty="0">
              <a:ln>
                <a:noFill/>
              </a:ln>
              <a:solidFill>
                <a:srgbClr val="3F3F3F"/>
              </a:solidFill>
              <a:effectLst/>
              <a:uLnTx/>
              <a:uFillTx/>
              <a:latin typeface="Modern Love Caps" panose="04070805081001020A01" pitchFamily="82" charset="0"/>
            </a:endParaRPr>
          </a:p>
        </p:txBody>
      </p:sp>
      <p:sp>
        <p:nvSpPr>
          <p:cNvPr id="16" name="Forma libre: forma 15">
            <a:extLst>
              <a:ext uri="{FF2B5EF4-FFF2-40B4-BE49-F238E27FC236}">
                <a16:creationId xmlns:a16="http://schemas.microsoft.com/office/drawing/2014/main" id="{27F262C9-190E-458A-927E-E3E8AD381121}"/>
              </a:ext>
            </a:extLst>
          </p:cNvPr>
          <p:cNvSpPr/>
          <p:nvPr/>
        </p:nvSpPr>
        <p:spPr>
          <a:xfrm rot="18000000">
            <a:off x="1421736" y="266071"/>
            <a:ext cx="1017289" cy="233815"/>
          </a:xfrm>
          <a:custGeom>
            <a:avLst/>
            <a:gdLst>
              <a:gd name="connsiteX0" fmla="*/ 1766068 w 2036280"/>
              <a:gd name="connsiteY0" fmla="*/ 0 h 468021"/>
              <a:gd name="connsiteX1" fmla="*/ 2036280 w 2036280"/>
              <a:gd name="connsiteY1" fmla="*/ 468021 h 468021"/>
              <a:gd name="connsiteX2" fmla="*/ 0 w 2036280"/>
              <a:gd name="connsiteY2" fmla="*/ 468021 h 468021"/>
              <a:gd name="connsiteX3" fmla="*/ 0 w 2036280"/>
              <a:gd name="connsiteY3" fmla="*/ 1 h 468021"/>
            </a:gdLst>
            <a:ahLst/>
            <a:cxnLst>
              <a:cxn ang="0">
                <a:pos x="connsiteX0" y="connsiteY0"/>
              </a:cxn>
              <a:cxn ang="0">
                <a:pos x="connsiteX1" y="connsiteY1"/>
              </a:cxn>
              <a:cxn ang="0">
                <a:pos x="connsiteX2" y="connsiteY2"/>
              </a:cxn>
              <a:cxn ang="0">
                <a:pos x="connsiteX3" y="connsiteY3"/>
              </a:cxn>
            </a:cxnLst>
            <a:rect l="l" t="t" r="r" b="b"/>
            <a:pathLst>
              <a:path w="2036280" h="468021">
                <a:moveTo>
                  <a:pt x="1766068" y="0"/>
                </a:moveTo>
                <a:lnTo>
                  <a:pt x="2036280" y="468021"/>
                </a:lnTo>
                <a:lnTo>
                  <a:pt x="0" y="468021"/>
                </a:lnTo>
                <a:lnTo>
                  <a:pt x="0" y="1"/>
                </a:lnTo>
                <a:close/>
              </a:path>
            </a:pathLst>
          </a:custGeom>
          <a:solidFill>
            <a:srgbClr val="EF005A"/>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17" name="Forma libre: forma 16">
            <a:extLst>
              <a:ext uri="{FF2B5EF4-FFF2-40B4-BE49-F238E27FC236}">
                <a16:creationId xmlns:a16="http://schemas.microsoft.com/office/drawing/2014/main" id="{DD3FBEA8-0F4B-4F63-A518-53D1D39DC4F2}"/>
              </a:ext>
            </a:extLst>
          </p:cNvPr>
          <p:cNvSpPr/>
          <p:nvPr/>
        </p:nvSpPr>
        <p:spPr>
          <a:xfrm rot="18000000">
            <a:off x="592736" y="57717"/>
            <a:ext cx="1345762" cy="701264"/>
          </a:xfrm>
          <a:custGeom>
            <a:avLst/>
            <a:gdLst>
              <a:gd name="connsiteX0" fmla="*/ 1883348 w 2693776"/>
              <a:gd name="connsiteY0" fmla="*/ 0 h 1403702"/>
              <a:gd name="connsiteX1" fmla="*/ 2693776 w 2693776"/>
              <a:gd name="connsiteY1" fmla="*/ 1403702 h 1403702"/>
              <a:gd name="connsiteX2" fmla="*/ 0 w 2693776"/>
              <a:gd name="connsiteY2" fmla="*/ 1403702 h 1403702"/>
              <a:gd name="connsiteX3" fmla="*/ 0 w 2693776"/>
              <a:gd name="connsiteY3" fmla="*/ 0 h 1403702"/>
            </a:gdLst>
            <a:ahLst/>
            <a:cxnLst>
              <a:cxn ang="0">
                <a:pos x="connsiteX0" y="connsiteY0"/>
              </a:cxn>
              <a:cxn ang="0">
                <a:pos x="connsiteX1" y="connsiteY1"/>
              </a:cxn>
              <a:cxn ang="0">
                <a:pos x="connsiteX2" y="connsiteY2"/>
              </a:cxn>
              <a:cxn ang="0">
                <a:pos x="connsiteX3" y="connsiteY3"/>
              </a:cxn>
            </a:cxnLst>
            <a:rect l="l" t="t" r="r" b="b"/>
            <a:pathLst>
              <a:path w="2693776" h="1403702">
                <a:moveTo>
                  <a:pt x="1883348" y="0"/>
                </a:moveTo>
                <a:lnTo>
                  <a:pt x="2693776" y="1403702"/>
                </a:lnTo>
                <a:lnTo>
                  <a:pt x="0" y="1403702"/>
                </a:lnTo>
                <a:lnTo>
                  <a:pt x="0" y="0"/>
                </a:lnTo>
                <a:close/>
              </a:path>
            </a:pathLst>
          </a:custGeom>
          <a:solidFill>
            <a:srgbClr val="F0008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8" name="Forma libre: forma 17">
            <a:extLst>
              <a:ext uri="{FF2B5EF4-FFF2-40B4-BE49-F238E27FC236}">
                <a16:creationId xmlns:a16="http://schemas.microsoft.com/office/drawing/2014/main" id="{A8C031EC-EBDD-432A-89B6-29194131EAB7}"/>
              </a:ext>
            </a:extLst>
          </p:cNvPr>
          <p:cNvSpPr/>
          <p:nvPr/>
        </p:nvSpPr>
        <p:spPr>
          <a:xfrm rot="18000000">
            <a:off x="551241" y="153790"/>
            <a:ext cx="539934" cy="107922"/>
          </a:xfrm>
          <a:custGeom>
            <a:avLst/>
            <a:gdLst>
              <a:gd name="connsiteX0" fmla="*/ 956050 w 1080772"/>
              <a:gd name="connsiteY0" fmla="*/ 0 h 216024"/>
              <a:gd name="connsiteX1" fmla="*/ 1080772 w 1080772"/>
              <a:gd name="connsiteY1" fmla="*/ 216023 h 216024"/>
              <a:gd name="connsiteX2" fmla="*/ 0 w 1080772"/>
              <a:gd name="connsiteY2" fmla="*/ 216024 h 216024"/>
              <a:gd name="connsiteX3" fmla="*/ 0 w 1080772"/>
              <a:gd name="connsiteY3" fmla="*/ 0 h 216024"/>
            </a:gdLst>
            <a:ahLst/>
            <a:cxnLst>
              <a:cxn ang="0">
                <a:pos x="connsiteX0" y="connsiteY0"/>
              </a:cxn>
              <a:cxn ang="0">
                <a:pos x="connsiteX1" y="connsiteY1"/>
              </a:cxn>
              <a:cxn ang="0">
                <a:pos x="connsiteX2" y="connsiteY2"/>
              </a:cxn>
              <a:cxn ang="0">
                <a:pos x="connsiteX3" y="connsiteY3"/>
              </a:cxn>
            </a:cxnLst>
            <a:rect l="l" t="t" r="r" b="b"/>
            <a:pathLst>
              <a:path w="1080772" h="216024">
                <a:moveTo>
                  <a:pt x="956050" y="0"/>
                </a:moveTo>
                <a:lnTo>
                  <a:pt x="1080772" y="216023"/>
                </a:lnTo>
                <a:lnTo>
                  <a:pt x="0" y="216024"/>
                </a:lnTo>
                <a:lnTo>
                  <a:pt x="0" y="0"/>
                </a:lnTo>
                <a:close/>
              </a:path>
            </a:pathLst>
          </a:custGeom>
          <a:solidFill>
            <a:srgbClr val="A1007E"/>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9" name="Forma libre: forma 18">
            <a:extLst>
              <a:ext uri="{FF2B5EF4-FFF2-40B4-BE49-F238E27FC236}">
                <a16:creationId xmlns:a16="http://schemas.microsoft.com/office/drawing/2014/main" id="{FFF67AEF-6DAE-437A-B402-8C8570199DB5}"/>
              </a:ext>
            </a:extLst>
          </p:cNvPr>
          <p:cNvSpPr/>
          <p:nvPr/>
        </p:nvSpPr>
        <p:spPr>
          <a:xfrm rot="18000000">
            <a:off x="-518699" y="438248"/>
            <a:ext cx="1544109" cy="308405"/>
          </a:xfrm>
          <a:custGeom>
            <a:avLst/>
            <a:gdLst>
              <a:gd name="connsiteX0" fmla="*/ 2734389 w 3090802"/>
              <a:gd name="connsiteY0" fmla="*/ 0 h 617325"/>
              <a:gd name="connsiteX1" fmla="*/ 3090802 w 3090802"/>
              <a:gd name="connsiteY1" fmla="*/ 617324 h 617325"/>
              <a:gd name="connsiteX2" fmla="*/ 0 w 3090802"/>
              <a:gd name="connsiteY2" fmla="*/ 617325 h 617325"/>
              <a:gd name="connsiteX3" fmla="*/ 1069238 w 3090802"/>
              <a:gd name="connsiteY3" fmla="*/ 0 h 617325"/>
            </a:gdLst>
            <a:ahLst/>
            <a:cxnLst>
              <a:cxn ang="0">
                <a:pos x="connsiteX0" y="connsiteY0"/>
              </a:cxn>
              <a:cxn ang="0">
                <a:pos x="connsiteX1" y="connsiteY1"/>
              </a:cxn>
              <a:cxn ang="0">
                <a:pos x="connsiteX2" y="connsiteY2"/>
              </a:cxn>
              <a:cxn ang="0">
                <a:pos x="connsiteX3" y="connsiteY3"/>
              </a:cxn>
            </a:cxnLst>
            <a:rect l="l" t="t" r="r" b="b"/>
            <a:pathLst>
              <a:path w="3090802" h="617325">
                <a:moveTo>
                  <a:pt x="2734389" y="0"/>
                </a:moveTo>
                <a:lnTo>
                  <a:pt x="3090802" y="617324"/>
                </a:lnTo>
                <a:lnTo>
                  <a:pt x="0" y="617325"/>
                </a:lnTo>
                <a:lnTo>
                  <a:pt x="1069238" y="0"/>
                </a:lnTo>
                <a:close/>
              </a:path>
            </a:pathLst>
          </a:custGeom>
          <a:solidFill>
            <a:srgbClr val="770099"/>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0" name="サブタイトル 2">
            <a:extLst>
              <a:ext uri="{FF2B5EF4-FFF2-40B4-BE49-F238E27FC236}">
                <a16:creationId xmlns:a16="http://schemas.microsoft.com/office/drawing/2014/main" id="{61A78852-45C9-4E42-B856-F8DC40EA4FC9}"/>
              </a:ext>
            </a:extLst>
          </p:cNvPr>
          <p:cNvSpPr txBox="1">
            <a:spLocks/>
          </p:cNvSpPr>
          <p:nvPr/>
        </p:nvSpPr>
        <p:spPr>
          <a:xfrm>
            <a:off x="2222344" y="611828"/>
            <a:ext cx="6835043" cy="266778"/>
          </a:xfrm>
          <a:prstGeom prst="rect">
            <a:avLst/>
          </a:prstGeom>
        </p:spPr>
        <p:txBody>
          <a:bodyPr vert="horz" lIns="163275" tIns="81638" rIns="163275" bIns="81638" rtlCol="0">
            <a:noAutofit/>
          </a:bodyPr>
          <a:lstStyle>
            <a:lvl1pPr marL="0" indent="0" algn="l" defTabSz="1632753" rtl="0" eaLnBrk="1" latinLnBrk="0" hangingPunct="1">
              <a:lnSpc>
                <a:spcPts val="3000"/>
              </a:lnSpc>
              <a:spcBef>
                <a:spcPct val="20000"/>
              </a:spcBef>
              <a:buFontTx/>
              <a:buNone/>
              <a:defRPr sz="2800" i="0" kern="1200" baseline="0">
                <a:solidFill>
                  <a:schemeClr val="tx1">
                    <a:tint val="75000"/>
                  </a:schemeClr>
                </a:solidFill>
                <a:latin typeface="Aleo-LightItalic" pitchFamily="34" charset="0"/>
                <a:ea typeface="+mn-ea"/>
                <a:cs typeface="+mn-cs"/>
              </a:defRPr>
            </a:lvl1pPr>
            <a:lvl2pPr marL="816376"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2pPr>
            <a:lvl3pPr marL="1632753"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3pPr>
            <a:lvl4pPr marL="2449129"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4pPr>
            <a:lvl5pPr marL="3265505"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5pPr>
            <a:lvl6pPr marL="4081882"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6pPr>
            <a:lvl7pPr marL="4898258"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7pPr>
            <a:lvl8pPr marL="5714634"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8pPr>
            <a:lvl9pPr marL="6531011"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9pPr>
          </a:lstStyle>
          <a:p>
            <a:pPr marL="0" marR="0" lvl="0" indent="0" algn="l" defTabSz="1632753" rtl="0" eaLnBrk="1" fontAlgn="auto" latinLnBrk="0" hangingPunct="1">
              <a:lnSpc>
                <a:spcPts val="3000"/>
              </a:lnSpc>
              <a:spcBef>
                <a:spcPct val="20000"/>
              </a:spcBef>
              <a:spcAft>
                <a:spcPts val="0"/>
              </a:spcAft>
              <a:buClrTx/>
              <a:buSzTx/>
              <a:buFontTx/>
              <a:buNone/>
              <a:tabLst/>
              <a:defRPr/>
            </a:pPr>
            <a:r>
              <a:rPr kumimoji="0" lang="en-US" altLang="ja-JP" sz="2800" b="0" i="0" u="none" strike="noStrike" kern="1200" cap="none" spc="0" normalizeH="0" baseline="0" noProof="0" dirty="0">
                <a:ln>
                  <a:noFill/>
                </a:ln>
                <a:solidFill>
                  <a:srgbClr val="3F3F3F">
                    <a:tint val="75000"/>
                  </a:srgbClr>
                </a:solidFill>
                <a:effectLst/>
                <a:uLnTx/>
                <a:uFillTx/>
                <a:latin typeface="Modern Love Caps" panose="04070805081001020A01" pitchFamily="82" charset="0"/>
              </a:rPr>
              <a:t>Subtitle Here</a:t>
            </a:r>
            <a:endParaRPr kumimoji="0" lang="en-US" sz="2800" b="0" i="0" u="none" strike="noStrike" kern="1200" cap="none" spc="0" normalizeH="0" baseline="0" noProof="0" dirty="0">
              <a:ln>
                <a:noFill/>
              </a:ln>
              <a:solidFill>
                <a:srgbClr val="3F3F3F">
                  <a:tint val="75000"/>
                </a:srgbClr>
              </a:solidFill>
              <a:effectLst/>
              <a:uLnTx/>
              <a:uFillTx/>
              <a:latin typeface="Modern Love Caps" panose="04070805081001020A01" pitchFamily="82" charset="0"/>
            </a:endParaRPr>
          </a:p>
        </p:txBody>
      </p:sp>
      <p:sp>
        <p:nvSpPr>
          <p:cNvPr id="21" name="正方形/長方形 14">
            <a:extLst>
              <a:ext uri="{FF2B5EF4-FFF2-40B4-BE49-F238E27FC236}">
                <a16:creationId xmlns:a16="http://schemas.microsoft.com/office/drawing/2014/main" id="{56DCF5A6-77A2-4B0E-9901-CC8C816BC483}"/>
              </a:ext>
            </a:extLst>
          </p:cNvPr>
          <p:cNvSpPr/>
          <p:nvPr/>
        </p:nvSpPr>
        <p:spPr>
          <a:xfrm>
            <a:off x="2285948" y="1031107"/>
            <a:ext cx="5292353" cy="173436"/>
          </a:xfrm>
          <a:prstGeom prst="rect">
            <a:avLst/>
          </a:prstGeom>
          <a:blipFill dpi="0" rotWithShape="1">
            <a:blip r:embed="rId3"/>
            <a:srcRect/>
            <a:tile tx="0" ty="0" sx="50000" sy="50000" flip="none" algn="tl"/>
          </a:blip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22" name="Forma libre: forma 21">
            <a:extLst>
              <a:ext uri="{FF2B5EF4-FFF2-40B4-BE49-F238E27FC236}">
                <a16:creationId xmlns:a16="http://schemas.microsoft.com/office/drawing/2014/main" id="{AA430782-6772-40A5-BA80-07C77FE8AD08}"/>
              </a:ext>
            </a:extLst>
          </p:cNvPr>
          <p:cNvSpPr/>
          <p:nvPr/>
        </p:nvSpPr>
        <p:spPr>
          <a:xfrm rot="18000000">
            <a:off x="8644018" y="4661599"/>
            <a:ext cx="913068" cy="395370"/>
          </a:xfrm>
          <a:custGeom>
            <a:avLst/>
            <a:gdLst>
              <a:gd name="connsiteX0" fmla="*/ 1827663 w 1827663"/>
              <a:gd name="connsiteY0" fmla="*/ 1 h 791402"/>
              <a:gd name="connsiteX1" fmla="*/ 456916 w 1827663"/>
              <a:gd name="connsiteY1" fmla="*/ 791402 h 791402"/>
              <a:gd name="connsiteX2" fmla="*/ 0 w 1827663"/>
              <a:gd name="connsiteY2" fmla="*/ 0 h 791402"/>
            </a:gdLst>
            <a:ahLst/>
            <a:cxnLst>
              <a:cxn ang="0">
                <a:pos x="connsiteX0" y="connsiteY0"/>
              </a:cxn>
              <a:cxn ang="0">
                <a:pos x="connsiteX1" y="connsiteY1"/>
              </a:cxn>
              <a:cxn ang="0">
                <a:pos x="connsiteX2" y="connsiteY2"/>
              </a:cxn>
            </a:cxnLst>
            <a:rect l="l" t="t" r="r" b="b"/>
            <a:pathLst>
              <a:path w="1827663" h="791402">
                <a:moveTo>
                  <a:pt x="1827663" y="1"/>
                </a:moveTo>
                <a:lnTo>
                  <a:pt x="456916" y="791402"/>
                </a:lnTo>
                <a:lnTo>
                  <a:pt x="0" y="0"/>
                </a:lnTo>
                <a:close/>
              </a:path>
            </a:pathLst>
          </a:custGeom>
          <a:solidFill>
            <a:srgbClr val="F0008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3" name="Forma libre: forma 22">
            <a:extLst>
              <a:ext uri="{FF2B5EF4-FFF2-40B4-BE49-F238E27FC236}">
                <a16:creationId xmlns:a16="http://schemas.microsoft.com/office/drawing/2014/main" id="{E812F9F7-8DA4-4AD6-8360-0357C0234AA7}"/>
              </a:ext>
            </a:extLst>
          </p:cNvPr>
          <p:cNvSpPr/>
          <p:nvPr/>
        </p:nvSpPr>
        <p:spPr>
          <a:xfrm rot="18000000">
            <a:off x="8045202" y="4459597"/>
            <a:ext cx="1545530" cy="107922"/>
          </a:xfrm>
          <a:custGeom>
            <a:avLst/>
            <a:gdLst>
              <a:gd name="connsiteX0" fmla="*/ 3093646 w 3093646"/>
              <a:gd name="connsiteY0" fmla="*/ 0 h 216024"/>
              <a:gd name="connsiteX1" fmla="*/ 2719481 w 3093646"/>
              <a:gd name="connsiteY1" fmla="*/ 216024 h 216024"/>
              <a:gd name="connsiteX2" fmla="*/ 124722 w 3093646"/>
              <a:gd name="connsiteY2" fmla="*/ 216024 h 216024"/>
              <a:gd name="connsiteX3" fmla="*/ 0 w 3093646"/>
              <a:gd name="connsiteY3" fmla="*/ 0 h 216024"/>
            </a:gdLst>
            <a:ahLst/>
            <a:cxnLst>
              <a:cxn ang="0">
                <a:pos x="connsiteX0" y="connsiteY0"/>
              </a:cxn>
              <a:cxn ang="0">
                <a:pos x="connsiteX1" y="connsiteY1"/>
              </a:cxn>
              <a:cxn ang="0">
                <a:pos x="connsiteX2" y="connsiteY2"/>
              </a:cxn>
              <a:cxn ang="0">
                <a:pos x="connsiteX3" y="connsiteY3"/>
              </a:cxn>
            </a:cxnLst>
            <a:rect l="l" t="t" r="r" b="b"/>
            <a:pathLst>
              <a:path w="3093646" h="216024">
                <a:moveTo>
                  <a:pt x="3093646" y="0"/>
                </a:moveTo>
                <a:lnTo>
                  <a:pt x="2719481" y="216024"/>
                </a:lnTo>
                <a:lnTo>
                  <a:pt x="124722" y="216024"/>
                </a:lnTo>
                <a:lnTo>
                  <a:pt x="0" y="0"/>
                </a:lnTo>
                <a:close/>
              </a:path>
            </a:pathLst>
          </a:custGeom>
          <a:solidFill>
            <a:srgbClr val="A1007E"/>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4" name="Forma libre: forma 23">
            <a:extLst>
              <a:ext uri="{FF2B5EF4-FFF2-40B4-BE49-F238E27FC236}">
                <a16:creationId xmlns:a16="http://schemas.microsoft.com/office/drawing/2014/main" id="{45C15CBF-AE76-4837-ADA0-190C7F9BC0E6}"/>
              </a:ext>
            </a:extLst>
          </p:cNvPr>
          <p:cNvSpPr/>
          <p:nvPr/>
        </p:nvSpPr>
        <p:spPr>
          <a:xfrm rot="18000000">
            <a:off x="7475718" y="4030563"/>
            <a:ext cx="2420592" cy="308405"/>
          </a:xfrm>
          <a:custGeom>
            <a:avLst/>
            <a:gdLst>
              <a:gd name="connsiteX0" fmla="*/ 4845233 w 4845233"/>
              <a:gd name="connsiteY0" fmla="*/ 0 h 617325"/>
              <a:gd name="connsiteX1" fmla="*/ 3775995 w 4845233"/>
              <a:gd name="connsiteY1" fmla="*/ 617325 h 617325"/>
              <a:gd name="connsiteX2" fmla="*/ 356413 w 4845233"/>
              <a:gd name="connsiteY2" fmla="*/ 617325 h 617325"/>
              <a:gd name="connsiteX3" fmla="*/ 0 w 4845233"/>
              <a:gd name="connsiteY3" fmla="*/ 0 h 617325"/>
            </a:gdLst>
            <a:ahLst/>
            <a:cxnLst>
              <a:cxn ang="0">
                <a:pos x="connsiteX0" y="connsiteY0"/>
              </a:cxn>
              <a:cxn ang="0">
                <a:pos x="connsiteX1" y="connsiteY1"/>
              </a:cxn>
              <a:cxn ang="0">
                <a:pos x="connsiteX2" y="connsiteY2"/>
              </a:cxn>
              <a:cxn ang="0">
                <a:pos x="connsiteX3" y="connsiteY3"/>
              </a:cxn>
            </a:cxnLst>
            <a:rect l="l" t="t" r="r" b="b"/>
            <a:pathLst>
              <a:path w="4845233" h="617325">
                <a:moveTo>
                  <a:pt x="4845233" y="0"/>
                </a:moveTo>
                <a:lnTo>
                  <a:pt x="3775995" y="617325"/>
                </a:lnTo>
                <a:lnTo>
                  <a:pt x="356413" y="617325"/>
                </a:lnTo>
                <a:lnTo>
                  <a:pt x="0" y="0"/>
                </a:lnTo>
                <a:close/>
              </a:path>
            </a:pathLst>
          </a:custGeom>
          <a:solidFill>
            <a:srgbClr val="770099"/>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6" name="テキスト プレースホルダー 22">
            <a:extLst>
              <a:ext uri="{FF2B5EF4-FFF2-40B4-BE49-F238E27FC236}">
                <a16:creationId xmlns:a16="http://schemas.microsoft.com/office/drawing/2014/main" id="{34BD7152-9B82-431D-A58F-35CF5D619396}"/>
              </a:ext>
            </a:extLst>
          </p:cNvPr>
          <p:cNvSpPr txBox="1">
            <a:spLocks/>
          </p:cNvSpPr>
          <p:nvPr/>
        </p:nvSpPr>
        <p:spPr>
          <a:xfrm>
            <a:off x="531571" y="1813927"/>
            <a:ext cx="8206729" cy="539609"/>
          </a:xfrm>
          <a:prstGeom prst="rect">
            <a:avLst/>
          </a:prstGeom>
        </p:spPr>
        <p:txBody>
          <a:bodyPr vert="horz" lIns="163275" tIns="81638" rIns="163275" bIns="81638" rtlCol="0" anchor="ctr">
            <a:normAutofit fontScale="62500" lnSpcReduction="20000"/>
          </a:bodyPr>
          <a:lstStyle>
            <a:lvl1pPr marL="0" indent="0" algn="ctr" defTabSz="1632753" rtl="0" eaLnBrk="1" latinLnBrk="0" hangingPunct="1">
              <a:spcBef>
                <a:spcPct val="20000"/>
              </a:spcBef>
              <a:buFontTx/>
              <a:buNone/>
              <a:defRPr sz="4400" kern="1200" baseline="0">
                <a:solidFill>
                  <a:schemeClr val="tx1"/>
                </a:solidFill>
                <a:latin typeface="Aleo-BoldItalic" pitchFamily="34" charset="0"/>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632753"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a:ln>
                  <a:noFill/>
                </a:ln>
                <a:solidFill>
                  <a:srgbClr val="3F3F3F"/>
                </a:solidFill>
                <a:effectLst/>
                <a:uLnTx/>
                <a:uFillTx/>
                <a:latin typeface="+mj-lt"/>
                <a:cs typeface="+mn-cs"/>
              </a:rPr>
              <a:t>“Text Here”</a:t>
            </a:r>
          </a:p>
        </p:txBody>
      </p:sp>
      <p:sp>
        <p:nvSpPr>
          <p:cNvPr id="27" name="テキスト プレースホルダー 5">
            <a:extLst>
              <a:ext uri="{FF2B5EF4-FFF2-40B4-BE49-F238E27FC236}">
                <a16:creationId xmlns:a16="http://schemas.microsoft.com/office/drawing/2014/main" id="{0146ED27-9A1A-4F8F-8A6C-7D877AAF123D}"/>
              </a:ext>
            </a:extLst>
          </p:cNvPr>
          <p:cNvSpPr txBox="1">
            <a:spLocks/>
          </p:cNvSpPr>
          <p:nvPr/>
        </p:nvSpPr>
        <p:spPr>
          <a:xfrm>
            <a:off x="536249" y="2330323"/>
            <a:ext cx="8202051" cy="1390221"/>
          </a:xfrm>
          <a:prstGeom prst="rect">
            <a:avLst/>
          </a:prstGeom>
        </p:spPr>
        <p:txBody>
          <a:bodyPr vert="horz" lIns="163275" tIns="81638" rIns="163275" bIns="81638" rtlCol="0">
            <a:normAutofit/>
          </a:bodyPr>
          <a:lstStyle>
            <a:lvl1pPr marL="0" indent="0" algn="ctr"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632753"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mj-lt"/>
                <a:cs typeface="+mn-cs"/>
              </a:rPr>
              <a:t>Text Here</a:t>
            </a:r>
          </a:p>
        </p:txBody>
      </p:sp>
      <p:sp>
        <p:nvSpPr>
          <p:cNvPr id="29" name="テキスト プレースホルダー 10">
            <a:extLst>
              <a:ext uri="{FF2B5EF4-FFF2-40B4-BE49-F238E27FC236}">
                <a16:creationId xmlns:a16="http://schemas.microsoft.com/office/drawing/2014/main" id="{A0E9EF99-F290-4350-915A-A4A201DA9287}"/>
              </a:ext>
            </a:extLst>
          </p:cNvPr>
          <p:cNvSpPr txBox="1">
            <a:spLocks/>
          </p:cNvSpPr>
          <p:nvPr/>
        </p:nvSpPr>
        <p:spPr>
          <a:xfrm>
            <a:off x="145088" y="3576762"/>
            <a:ext cx="5256840" cy="12196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1pPr>
            <a:lvl2pPr marL="914400" marR="0" lvl="1"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2pPr>
            <a:lvl3pPr marL="1371600" marR="0" lvl="2"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3pPr>
            <a:lvl4pPr marL="1828800" marR="0" lvl="3"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4pPr>
            <a:lvl5pPr marL="2286000" marR="0" lvl="4"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5pPr>
            <a:lvl6pPr marL="2743200" marR="0" lvl="5"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6pPr>
            <a:lvl7pPr marL="3200400" marR="0" lvl="6"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7pPr>
            <a:lvl8pPr marL="3657600" marR="0" lvl="7"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8pPr>
            <a:lvl9pPr marL="4114800" marR="0" lvl="8" indent="-317500" algn="l" rtl="0">
              <a:lnSpc>
                <a:spcPct val="115000"/>
              </a:lnSpc>
              <a:spcBef>
                <a:spcPts val="1600"/>
              </a:spcBef>
              <a:spcAft>
                <a:spcPts val="160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9pPr>
          </a:lstStyle>
          <a:p>
            <a:r>
              <a:rPr lang="en-US" sz="1200" dirty="0">
                <a:solidFill>
                  <a:schemeClr val="tx1"/>
                </a:solidFill>
              </a:rPr>
              <a:t>Mea ut idque mentitum assueverit, has nihil mediocrem id. Cum cu delicata qualisque, ex mea volumus sapientem. An nec harum verterem delicatissimi.</a:t>
            </a:r>
            <a:br>
              <a:rPr lang="en-US" sz="1200" dirty="0">
                <a:solidFill>
                  <a:schemeClr val="tx1"/>
                </a:solidFill>
              </a:rPr>
            </a:br>
            <a:r>
              <a:rPr lang="en-US" sz="1200" dirty="0">
                <a:solidFill>
                  <a:schemeClr val="tx1"/>
                </a:solidFill>
              </a:rPr>
              <a:t>Affert copiosae eloquentiam no eam. Te vis reque efficiantur, dictas molestiae eu nam.</a:t>
            </a:r>
            <a:br>
              <a:rPr lang="en-US" sz="1200" dirty="0">
                <a:solidFill>
                  <a:schemeClr val="tx1"/>
                </a:solidFill>
              </a:rPr>
            </a:br>
            <a:r>
              <a:rPr lang="en-US" sz="1200" dirty="0">
                <a:solidFill>
                  <a:schemeClr val="tx1"/>
                </a:solidFill>
              </a:rPr>
              <a:t>Pro mutat feugait intellegebat an.</a:t>
            </a:r>
          </a:p>
        </p:txBody>
      </p:sp>
      <p:pic>
        <p:nvPicPr>
          <p:cNvPr id="36866" name="Picture 2" descr="900+ ideas de ♡ᝢ bts! | oppas, bts, f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229" y="1498769"/>
            <a:ext cx="2004301" cy="200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49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2" name="Rectángulo 1"/>
          <p:cNvSpPr/>
          <p:nvPr/>
        </p:nvSpPr>
        <p:spPr>
          <a:xfrm>
            <a:off x="0" y="0"/>
            <a:ext cx="9144000" cy="5143500"/>
          </a:xfrm>
          <a:prstGeom prst="rect">
            <a:avLst/>
          </a:prstGeom>
          <a:gradFill flip="none" rotWithShape="1">
            <a:gsLst>
              <a:gs pos="17000">
                <a:srgbClr val="EDEDED"/>
              </a:gs>
              <a:gs pos="59297">
                <a:srgbClr val="FCFCFC"/>
              </a:gs>
              <a:gs pos="86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7" name="Picture 2" descr="Fondos de pantalla de BTS PC - FondosMil"/>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1215512" y="921225"/>
            <a:ext cx="4042919" cy="3650775"/>
          </a:xfrm>
          <a:prstGeom prst="rect">
            <a:avLst/>
          </a:prstGeom>
          <a:noFill/>
          <a:extLst>
            <a:ext uri="{909E8E84-426E-40DD-AFC4-6F175D3DCCD1}">
              <a14:hiddenFill xmlns:a14="http://schemas.microsoft.com/office/drawing/2010/main">
                <a:solidFill>
                  <a:srgbClr val="FFFFFF"/>
                </a:solidFill>
              </a14:hiddenFill>
            </a:ext>
          </a:extLst>
        </p:spPr>
      </p:pic>
      <p:sp>
        <p:nvSpPr>
          <p:cNvPr id="881" name="Google Shape;881;p42"/>
          <p:cNvSpPr txBox="1">
            <a:spLocks noGrp="1"/>
          </p:cNvSpPr>
          <p:nvPr>
            <p:ph type="subTitle" idx="1"/>
          </p:nvPr>
        </p:nvSpPr>
        <p:spPr>
          <a:xfrm>
            <a:off x="5258431" y="2247756"/>
            <a:ext cx="3498614" cy="1917893"/>
          </a:xfrm>
          <a:prstGeom prst="rect">
            <a:avLst/>
          </a:prstGeom>
        </p:spPr>
        <p:txBody>
          <a:bodyPr spcFirstLastPara="1" wrap="square" lIns="91425" tIns="91425" rIns="91425" bIns="91425" anchor="t" anchorCtr="0">
            <a:noAutofit/>
          </a:bodyPr>
          <a:lstStyle/>
          <a:p>
            <a:pPr marL="0" lvl="0" indent="0" algn="r" rtl="0">
              <a:lnSpc>
                <a:spcPct val="90000"/>
              </a:lnSpc>
              <a:spcBef>
                <a:spcPts val="0"/>
              </a:spcBef>
              <a:spcAft>
                <a:spcPts val="0"/>
              </a:spcAft>
              <a:buNone/>
            </a:pPr>
            <a:r>
              <a:rPr lang="en" sz="2000" dirty="0">
                <a:solidFill>
                  <a:srgbClr val="F7C44A"/>
                </a:solidFill>
              </a:rPr>
              <a:t>“THIS IS A QUOTE, WORDS FULL OF WISDOM THAT SOMEONE IMPORTANT SAID AND CAN MAKE THE READER GET INSPIRED.”</a:t>
            </a:r>
            <a:endParaRPr sz="2000" dirty="0">
              <a:solidFill>
                <a:srgbClr val="F7C44A"/>
              </a:solidFill>
            </a:endParaRPr>
          </a:p>
          <a:p>
            <a:pPr marL="0" lvl="0" indent="0" algn="r" rtl="0">
              <a:spcBef>
                <a:spcPts val="1600"/>
              </a:spcBef>
              <a:spcAft>
                <a:spcPts val="1600"/>
              </a:spcAft>
              <a:buNone/>
            </a:pPr>
            <a:endParaRPr sz="2000" dirty="0">
              <a:solidFill>
                <a:srgbClr val="F7C44A"/>
              </a:solidFill>
            </a:endParaRPr>
          </a:p>
        </p:txBody>
      </p:sp>
      <p:sp>
        <p:nvSpPr>
          <p:cNvPr id="882" name="Google Shape;882;p42"/>
          <p:cNvSpPr txBox="1">
            <a:spLocks noGrp="1"/>
          </p:cNvSpPr>
          <p:nvPr>
            <p:ph type="title"/>
          </p:nvPr>
        </p:nvSpPr>
        <p:spPr>
          <a:xfrm>
            <a:off x="6259489" y="3702818"/>
            <a:ext cx="2366281" cy="642074"/>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dirty="0">
                <a:solidFill>
                  <a:schemeClr val="tx1"/>
                </a:solidFill>
              </a:rPr>
              <a:t>—</a:t>
            </a:r>
            <a:r>
              <a:rPr lang="en" b="1" dirty="0">
                <a:solidFill>
                  <a:schemeClr val="tx1"/>
                </a:solidFill>
                <a:sym typeface="Questrial"/>
              </a:rPr>
              <a:t>Someone </a:t>
            </a:r>
            <a:r>
              <a:rPr lang="en" b="1" dirty="0">
                <a:solidFill>
                  <a:schemeClr val="tx1"/>
                </a:solidFill>
              </a:rPr>
              <a:t>F</a:t>
            </a:r>
            <a:r>
              <a:rPr lang="en" b="1" dirty="0">
                <a:solidFill>
                  <a:schemeClr val="tx1"/>
                </a:solidFill>
                <a:sym typeface="Questrial"/>
              </a:rPr>
              <a:t>amous</a:t>
            </a:r>
            <a:endParaRPr b="1" dirty="0">
              <a:solidFill>
                <a:schemeClr val="tx1"/>
              </a:solidFill>
              <a:sym typeface="Questrial"/>
            </a:endParaRPr>
          </a:p>
        </p:txBody>
      </p:sp>
      <p:sp>
        <p:nvSpPr>
          <p:cNvPr id="883" name="Google Shape;883;p42"/>
          <p:cNvSpPr/>
          <p:nvPr/>
        </p:nvSpPr>
        <p:spPr>
          <a:xfrm>
            <a:off x="3677558" y="3688398"/>
            <a:ext cx="47662" cy="42833"/>
          </a:xfrm>
          <a:custGeom>
            <a:avLst/>
            <a:gdLst/>
            <a:ahLst/>
            <a:cxnLst/>
            <a:rect l="l" t="t" r="r" b="b"/>
            <a:pathLst>
              <a:path w="987" h="887" extrusionOk="0">
                <a:moveTo>
                  <a:pt x="473" y="115"/>
                </a:moveTo>
                <a:cubicBezTo>
                  <a:pt x="507" y="115"/>
                  <a:pt x="543" y="121"/>
                  <a:pt x="582" y="133"/>
                </a:cubicBezTo>
                <a:cubicBezTo>
                  <a:pt x="968" y="244"/>
                  <a:pt x="832" y="775"/>
                  <a:pt x="478" y="775"/>
                </a:cubicBezTo>
                <a:cubicBezTo>
                  <a:pt x="450" y="775"/>
                  <a:pt x="421" y="771"/>
                  <a:pt x="391" y="764"/>
                </a:cubicBezTo>
                <a:lnTo>
                  <a:pt x="391" y="764"/>
                </a:lnTo>
                <a:cubicBezTo>
                  <a:pt x="391" y="764"/>
                  <a:pt x="391" y="764"/>
                  <a:pt x="391" y="764"/>
                </a:cubicBezTo>
                <a:cubicBezTo>
                  <a:pt x="35" y="635"/>
                  <a:pt x="148" y="115"/>
                  <a:pt x="473" y="115"/>
                </a:cubicBezTo>
                <a:close/>
                <a:moveTo>
                  <a:pt x="506" y="0"/>
                </a:moveTo>
                <a:cubicBezTo>
                  <a:pt x="315" y="0"/>
                  <a:pt x="129" y="124"/>
                  <a:pt x="70" y="324"/>
                </a:cubicBezTo>
                <a:cubicBezTo>
                  <a:pt x="1" y="554"/>
                  <a:pt x="132" y="773"/>
                  <a:pt x="345" y="863"/>
                </a:cubicBezTo>
                <a:lnTo>
                  <a:pt x="345" y="863"/>
                </a:lnTo>
                <a:cubicBezTo>
                  <a:pt x="351" y="867"/>
                  <a:pt x="358" y="870"/>
                  <a:pt x="367" y="872"/>
                </a:cubicBezTo>
                <a:cubicBezTo>
                  <a:pt x="367" y="872"/>
                  <a:pt x="367" y="872"/>
                  <a:pt x="367" y="872"/>
                </a:cubicBezTo>
                <a:lnTo>
                  <a:pt x="367" y="872"/>
                </a:lnTo>
                <a:cubicBezTo>
                  <a:pt x="372" y="873"/>
                  <a:pt x="376" y="874"/>
                  <a:pt x="380" y="875"/>
                </a:cubicBezTo>
                <a:lnTo>
                  <a:pt x="380" y="875"/>
                </a:lnTo>
                <a:cubicBezTo>
                  <a:pt x="416" y="883"/>
                  <a:pt x="453" y="887"/>
                  <a:pt x="489" y="887"/>
                </a:cubicBezTo>
                <a:cubicBezTo>
                  <a:pt x="682" y="887"/>
                  <a:pt x="856" y="771"/>
                  <a:pt x="915" y="574"/>
                </a:cubicBezTo>
                <a:cubicBezTo>
                  <a:pt x="986" y="336"/>
                  <a:pt x="855" y="86"/>
                  <a:pt x="617" y="14"/>
                </a:cubicBezTo>
                <a:cubicBezTo>
                  <a:pt x="581" y="5"/>
                  <a:pt x="543" y="0"/>
                  <a:pt x="506" y="0"/>
                </a:cubicBezTo>
                <a:close/>
              </a:path>
            </a:pathLst>
          </a:custGeom>
          <a:solidFill>
            <a:srgbClr val="6C41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Freeform 5"/>
          <p:cNvSpPr>
            <a:spLocks/>
          </p:cNvSpPr>
          <p:nvPr/>
        </p:nvSpPr>
        <p:spPr bwMode="auto">
          <a:xfrm>
            <a:off x="7343775" y="468313"/>
            <a:ext cx="450850" cy="1600200"/>
          </a:xfrm>
          <a:custGeom>
            <a:avLst/>
            <a:gdLst>
              <a:gd name="T0" fmla="*/ 118 w 119"/>
              <a:gd name="T1" fmla="*/ 36 h 424"/>
              <a:gd name="T2" fmla="*/ 118 w 119"/>
              <a:gd name="T3" fmla="*/ 0 h 424"/>
              <a:gd name="T4" fmla="*/ 114 w 119"/>
              <a:gd name="T5" fmla="*/ 3 h 424"/>
              <a:gd name="T6" fmla="*/ 3 w 119"/>
              <a:gd name="T7" fmla="*/ 92 h 424"/>
              <a:gd name="T8" fmla="*/ 0 w 119"/>
              <a:gd name="T9" fmla="*/ 100 h 424"/>
              <a:gd name="T10" fmla="*/ 0 w 119"/>
              <a:gd name="T11" fmla="*/ 369 h 424"/>
              <a:gd name="T12" fmla="*/ 4 w 119"/>
              <a:gd name="T13" fmla="*/ 375 h 424"/>
              <a:gd name="T14" fmla="*/ 114 w 119"/>
              <a:gd name="T15" fmla="*/ 423 h 424"/>
              <a:gd name="T16" fmla="*/ 119 w 119"/>
              <a:gd name="T17" fmla="*/ 419 h 424"/>
              <a:gd name="T18" fmla="*/ 118 w 119"/>
              <a:gd name="T19" fmla="*/ 3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424">
                <a:moveTo>
                  <a:pt x="118" y="36"/>
                </a:moveTo>
                <a:cubicBezTo>
                  <a:pt x="118" y="24"/>
                  <a:pt x="118" y="13"/>
                  <a:pt x="118" y="0"/>
                </a:cubicBezTo>
                <a:cubicBezTo>
                  <a:pt x="116" y="1"/>
                  <a:pt x="115" y="2"/>
                  <a:pt x="114" y="3"/>
                </a:cubicBezTo>
                <a:cubicBezTo>
                  <a:pt x="77" y="33"/>
                  <a:pt x="40" y="63"/>
                  <a:pt x="3" y="92"/>
                </a:cubicBezTo>
                <a:cubicBezTo>
                  <a:pt x="0" y="95"/>
                  <a:pt x="0" y="97"/>
                  <a:pt x="0" y="100"/>
                </a:cubicBezTo>
                <a:cubicBezTo>
                  <a:pt x="0" y="189"/>
                  <a:pt x="0" y="279"/>
                  <a:pt x="0" y="369"/>
                </a:cubicBezTo>
                <a:cubicBezTo>
                  <a:pt x="0" y="372"/>
                  <a:pt x="1" y="374"/>
                  <a:pt x="4" y="375"/>
                </a:cubicBezTo>
                <a:cubicBezTo>
                  <a:pt x="41" y="391"/>
                  <a:pt x="77" y="407"/>
                  <a:pt x="114" y="423"/>
                </a:cubicBezTo>
                <a:cubicBezTo>
                  <a:pt x="118" y="424"/>
                  <a:pt x="119" y="424"/>
                  <a:pt x="119" y="419"/>
                </a:cubicBezTo>
                <a:cubicBezTo>
                  <a:pt x="119" y="292"/>
                  <a:pt x="119" y="164"/>
                  <a:pt x="118" y="36"/>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8" name="Freeform 6"/>
          <p:cNvSpPr>
            <a:spLocks/>
          </p:cNvSpPr>
          <p:nvPr/>
        </p:nvSpPr>
        <p:spPr bwMode="auto">
          <a:xfrm>
            <a:off x="6831013" y="468313"/>
            <a:ext cx="452437" cy="1600200"/>
          </a:xfrm>
          <a:custGeom>
            <a:avLst/>
            <a:gdLst>
              <a:gd name="T0" fmla="*/ 116 w 119"/>
              <a:gd name="T1" fmla="*/ 92 h 424"/>
              <a:gd name="T2" fmla="*/ 51 w 119"/>
              <a:gd name="T3" fmla="*/ 40 h 424"/>
              <a:gd name="T4" fmla="*/ 1 w 119"/>
              <a:gd name="T5" fmla="*/ 0 h 424"/>
              <a:gd name="T6" fmla="*/ 1 w 119"/>
              <a:gd name="T7" fmla="*/ 41 h 424"/>
              <a:gd name="T8" fmla="*/ 1 w 119"/>
              <a:gd name="T9" fmla="*/ 119 h 424"/>
              <a:gd name="T10" fmla="*/ 1 w 119"/>
              <a:gd name="T11" fmla="*/ 124 h 424"/>
              <a:gd name="T12" fmla="*/ 1 w 119"/>
              <a:gd name="T13" fmla="*/ 124 h 424"/>
              <a:gd name="T14" fmla="*/ 0 w 119"/>
              <a:gd name="T15" fmla="*/ 271 h 424"/>
              <a:gd name="T16" fmla="*/ 0 w 119"/>
              <a:gd name="T17" fmla="*/ 358 h 424"/>
              <a:gd name="T18" fmla="*/ 0 w 119"/>
              <a:gd name="T19" fmla="*/ 424 h 424"/>
              <a:gd name="T20" fmla="*/ 3 w 119"/>
              <a:gd name="T21" fmla="*/ 423 h 424"/>
              <a:gd name="T22" fmla="*/ 115 w 119"/>
              <a:gd name="T23" fmla="*/ 375 h 424"/>
              <a:gd name="T24" fmla="*/ 119 w 119"/>
              <a:gd name="T25" fmla="*/ 368 h 424"/>
              <a:gd name="T26" fmla="*/ 119 w 119"/>
              <a:gd name="T27" fmla="*/ 99 h 424"/>
              <a:gd name="T28" fmla="*/ 116 w 119"/>
              <a:gd name="T29" fmla="*/ 9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424">
                <a:moveTo>
                  <a:pt x="116" y="92"/>
                </a:moveTo>
                <a:cubicBezTo>
                  <a:pt x="94" y="75"/>
                  <a:pt x="73" y="58"/>
                  <a:pt x="51" y="40"/>
                </a:cubicBezTo>
                <a:cubicBezTo>
                  <a:pt x="35" y="27"/>
                  <a:pt x="18" y="14"/>
                  <a:pt x="1" y="0"/>
                </a:cubicBezTo>
                <a:cubicBezTo>
                  <a:pt x="1" y="14"/>
                  <a:pt x="1" y="28"/>
                  <a:pt x="1" y="41"/>
                </a:cubicBezTo>
                <a:cubicBezTo>
                  <a:pt x="1" y="67"/>
                  <a:pt x="1" y="93"/>
                  <a:pt x="1" y="119"/>
                </a:cubicBezTo>
                <a:cubicBezTo>
                  <a:pt x="0" y="120"/>
                  <a:pt x="1" y="122"/>
                  <a:pt x="1" y="124"/>
                </a:cubicBezTo>
                <a:cubicBezTo>
                  <a:pt x="1" y="124"/>
                  <a:pt x="1" y="124"/>
                  <a:pt x="1" y="124"/>
                </a:cubicBezTo>
                <a:cubicBezTo>
                  <a:pt x="0" y="173"/>
                  <a:pt x="0" y="222"/>
                  <a:pt x="0" y="271"/>
                </a:cubicBezTo>
                <a:cubicBezTo>
                  <a:pt x="0" y="300"/>
                  <a:pt x="0" y="329"/>
                  <a:pt x="0" y="358"/>
                </a:cubicBezTo>
                <a:cubicBezTo>
                  <a:pt x="0" y="380"/>
                  <a:pt x="0" y="402"/>
                  <a:pt x="0" y="424"/>
                </a:cubicBezTo>
                <a:cubicBezTo>
                  <a:pt x="2" y="424"/>
                  <a:pt x="2" y="424"/>
                  <a:pt x="3" y="423"/>
                </a:cubicBezTo>
                <a:cubicBezTo>
                  <a:pt x="40" y="407"/>
                  <a:pt x="77" y="391"/>
                  <a:pt x="115" y="375"/>
                </a:cubicBezTo>
                <a:cubicBezTo>
                  <a:pt x="118" y="374"/>
                  <a:pt x="119" y="372"/>
                  <a:pt x="119" y="368"/>
                </a:cubicBezTo>
                <a:cubicBezTo>
                  <a:pt x="119" y="279"/>
                  <a:pt x="119" y="189"/>
                  <a:pt x="119" y="99"/>
                </a:cubicBezTo>
                <a:cubicBezTo>
                  <a:pt x="119" y="96"/>
                  <a:pt x="118" y="94"/>
                  <a:pt x="116" y="92"/>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grpSp>
        <p:nvGrpSpPr>
          <p:cNvPr id="9" name="Grupo 8"/>
          <p:cNvGrpSpPr/>
          <p:nvPr/>
        </p:nvGrpSpPr>
        <p:grpSpPr>
          <a:xfrm>
            <a:off x="99153" y="-264532"/>
            <a:ext cx="9199084" cy="5659594"/>
            <a:chOff x="99153" y="-264532"/>
            <a:chExt cx="9199084" cy="5659594"/>
          </a:xfrm>
        </p:grpSpPr>
        <p:sp>
          <p:nvSpPr>
            <p:cNvPr id="16" name="Forma libre: forma 15">
              <a:extLst>
                <a:ext uri="{FF2B5EF4-FFF2-40B4-BE49-F238E27FC236}">
                  <a16:creationId xmlns:a16="http://schemas.microsoft.com/office/drawing/2014/main" id="{27F262C9-190E-458A-927E-E3E8AD381121}"/>
                </a:ext>
              </a:extLst>
            </p:cNvPr>
            <p:cNvSpPr/>
            <p:nvPr/>
          </p:nvSpPr>
          <p:spPr>
            <a:xfrm rot="18000000">
              <a:off x="1421736" y="266071"/>
              <a:ext cx="1017289" cy="233815"/>
            </a:xfrm>
            <a:custGeom>
              <a:avLst/>
              <a:gdLst>
                <a:gd name="connsiteX0" fmla="*/ 1766068 w 2036280"/>
                <a:gd name="connsiteY0" fmla="*/ 0 h 468021"/>
                <a:gd name="connsiteX1" fmla="*/ 2036280 w 2036280"/>
                <a:gd name="connsiteY1" fmla="*/ 468021 h 468021"/>
                <a:gd name="connsiteX2" fmla="*/ 0 w 2036280"/>
                <a:gd name="connsiteY2" fmla="*/ 468021 h 468021"/>
                <a:gd name="connsiteX3" fmla="*/ 0 w 2036280"/>
                <a:gd name="connsiteY3" fmla="*/ 1 h 468021"/>
              </a:gdLst>
              <a:ahLst/>
              <a:cxnLst>
                <a:cxn ang="0">
                  <a:pos x="connsiteX0" y="connsiteY0"/>
                </a:cxn>
                <a:cxn ang="0">
                  <a:pos x="connsiteX1" y="connsiteY1"/>
                </a:cxn>
                <a:cxn ang="0">
                  <a:pos x="connsiteX2" y="connsiteY2"/>
                </a:cxn>
                <a:cxn ang="0">
                  <a:pos x="connsiteX3" y="connsiteY3"/>
                </a:cxn>
              </a:cxnLst>
              <a:rect l="l" t="t" r="r" b="b"/>
              <a:pathLst>
                <a:path w="2036280" h="468021">
                  <a:moveTo>
                    <a:pt x="1766068" y="0"/>
                  </a:moveTo>
                  <a:lnTo>
                    <a:pt x="2036280" y="468021"/>
                  </a:lnTo>
                  <a:lnTo>
                    <a:pt x="0" y="468021"/>
                  </a:lnTo>
                  <a:lnTo>
                    <a:pt x="0" y="1"/>
                  </a:lnTo>
                  <a:close/>
                </a:path>
              </a:pathLst>
            </a:custGeom>
            <a:solidFill>
              <a:srgbClr val="62626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17" name="Forma libre: forma 16">
              <a:extLst>
                <a:ext uri="{FF2B5EF4-FFF2-40B4-BE49-F238E27FC236}">
                  <a16:creationId xmlns:a16="http://schemas.microsoft.com/office/drawing/2014/main" id="{DD3FBEA8-0F4B-4F63-A518-53D1D39DC4F2}"/>
                </a:ext>
              </a:extLst>
            </p:cNvPr>
            <p:cNvSpPr/>
            <p:nvPr/>
          </p:nvSpPr>
          <p:spPr>
            <a:xfrm rot="18000000">
              <a:off x="592736" y="57717"/>
              <a:ext cx="1345762" cy="701264"/>
            </a:xfrm>
            <a:custGeom>
              <a:avLst/>
              <a:gdLst>
                <a:gd name="connsiteX0" fmla="*/ 1883348 w 2693776"/>
                <a:gd name="connsiteY0" fmla="*/ 0 h 1403702"/>
                <a:gd name="connsiteX1" fmla="*/ 2693776 w 2693776"/>
                <a:gd name="connsiteY1" fmla="*/ 1403702 h 1403702"/>
                <a:gd name="connsiteX2" fmla="*/ 0 w 2693776"/>
                <a:gd name="connsiteY2" fmla="*/ 1403702 h 1403702"/>
                <a:gd name="connsiteX3" fmla="*/ 0 w 2693776"/>
                <a:gd name="connsiteY3" fmla="*/ 0 h 1403702"/>
              </a:gdLst>
              <a:ahLst/>
              <a:cxnLst>
                <a:cxn ang="0">
                  <a:pos x="connsiteX0" y="connsiteY0"/>
                </a:cxn>
                <a:cxn ang="0">
                  <a:pos x="connsiteX1" y="connsiteY1"/>
                </a:cxn>
                <a:cxn ang="0">
                  <a:pos x="connsiteX2" y="connsiteY2"/>
                </a:cxn>
                <a:cxn ang="0">
                  <a:pos x="connsiteX3" y="connsiteY3"/>
                </a:cxn>
              </a:cxnLst>
              <a:rect l="l" t="t" r="r" b="b"/>
              <a:pathLst>
                <a:path w="2693776" h="1403702">
                  <a:moveTo>
                    <a:pt x="1883348" y="0"/>
                  </a:moveTo>
                  <a:lnTo>
                    <a:pt x="2693776" y="1403702"/>
                  </a:lnTo>
                  <a:lnTo>
                    <a:pt x="0" y="1403702"/>
                  </a:lnTo>
                  <a:lnTo>
                    <a:pt x="0" y="0"/>
                  </a:lnTo>
                  <a:close/>
                </a:path>
              </a:pathLst>
            </a:custGeom>
            <a:solidFill>
              <a:srgbClr val="F7C44A"/>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8" name="Forma libre: forma 17">
              <a:extLst>
                <a:ext uri="{FF2B5EF4-FFF2-40B4-BE49-F238E27FC236}">
                  <a16:creationId xmlns:a16="http://schemas.microsoft.com/office/drawing/2014/main" id="{A8C031EC-EBDD-432A-89B6-29194131EAB7}"/>
                </a:ext>
              </a:extLst>
            </p:cNvPr>
            <p:cNvSpPr/>
            <p:nvPr/>
          </p:nvSpPr>
          <p:spPr>
            <a:xfrm rot="18000000">
              <a:off x="551241" y="153790"/>
              <a:ext cx="539934" cy="107922"/>
            </a:xfrm>
            <a:custGeom>
              <a:avLst/>
              <a:gdLst>
                <a:gd name="connsiteX0" fmla="*/ 956050 w 1080772"/>
                <a:gd name="connsiteY0" fmla="*/ 0 h 216024"/>
                <a:gd name="connsiteX1" fmla="*/ 1080772 w 1080772"/>
                <a:gd name="connsiteY1" fmla="*/ 216023 h 216024"/>
                <a:gd name="connsiteX2" fmla="*/ 0 w 1080772"/>
                <a:gd name="connsiteY2" fmla="*/ 216024 h 216024"/>
                <a:gd name="connsiteX3" fmla="*/ 0 w 1080772"/>
                <a:gd name="connsiteY3" fmla="*/ 0 h 216024"/>
              </a:gdLst>
              <a:ahLst/>
              <a:cxnLst>
                <a:cxn ang="0">
                  <a:pos x="connsiteX0" y="connsiteY0"/>
                </a:cxn>
                <a:cxn ang="0">
                  <a:pos x="connsiteX1" y="connsiteY1"/>
                </a:cxn>
                <a:cxn ang="0">
                  <a:pos x="connsiteX2" y="connsiteY2"/>
                </a:cxn>
                <a:cxn ang="0">
                  <a:pos x="connsiteX3" y="connsiteY3"/>
                </a:cxn>
              </a:cxnLst>
              <a:rect l="l" t="t" r="r" b="b"/>
              <a:pathLst>
                <a:path w="1080772" h="216024">
                  <a:moveTo>
                    <a:pt x="956050" y="0"/>
                  </a:moveTo>
                  <a:lnTo>
                    <a:pt x="1080772" y="216023"/>
                  </a:lnTo>
                  <a:lnTo>
                    <a:pt x="0" y="216024"/>
                  </a:lnTo>
                  <a:lnTo>
                    <a:pt x="0" y="0"/>
                  </a:lnTo>
                  <a:close/>
                </a:path>
              </a:pathLst>
            </a:custGeom>
            <a:solidFill>
              <a:srgbClr val="A6A6A6"/>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9" name="Forma libre: forma 18">
              <a:extLst>
                <a:ext uri="{FF2B5EF4-FFF2-40B4-BE49-F238E27FC236}">
                  <a16:creationId xmlns:a16="http://schemas.microsoft.com/office/drawing/2014/main" id="{FFF67AEF-6DAE-437A-B402-8C8570199DB5}"/>
                </a:ext>
              </a:extLst>
            </p:cNvPr>
            <p:cNvSpPr/>
            <p:nvPr/>
          </p:nvSpPr>
          <p:spPr>
            <a:xfrm rot="18000000">
              <a:off x="-518699" y="438248"/>
              <a:ext cx="1544109" cy="308405"/>
            </a:xfrm>
            <a:custGeom>
              <a:avLst/>
              <a:gdLst>
                <a:gd name="connsiteX0" fmla="*/ 2734389 w 3090802"/>
                <a:gd name="connsiteY0" fmla="*/ 0 h 617325"/>
                <a:gd name="connsiteX1" fmla="*/ 3090802 w 3090802"/>
                <a:gd name="connsiteY1" fmla="*/ 617324 h 617325"/>
                <a:gd name="connsiteX2" fmla="*/ 0 w 3090802"/>
                <a:gd name="connsiteY2" fmla="*/ 617325 h 617325"/>
                <a:gd name="connsiteX3" fmla="*/ 1069238 w 3090802"/>
                <a:gd name="connsiteY3" fmla="*/ 0 h 617325"/>
              </a:gdLst>
              <a:ahLst/>
              <a:cxnLst>
                <a:cxn ang="0">
                  <a:pos x="connsiteX0" y="connsiteY0"/>
                </a:cxn>
                <a:cxn ang="0">
                  <a:pos x="connsiteX1" y="connsiteY1"/>
                </a:cxn>
                <a:cxn ang="0">
                  <a:pos x="connsiteX2" y="connsiteY2"/>
                </a:cxn>
                <a:cxn ang="0">
                  <a:pos x="connsiteX3" y="connsiteY3"/>
                </a:cxn>
              </a:cxnLst>
              <a:rect l="l" t="t" r="r" b="b"/>
              <a:pathLst>
                <a:path w="3090802" h="617325">
                  <a:moveTo>
                    <a:pt x="2734389" y="0"/>
                  </a:moveTo>
                  <a:lnTo>
                    <a:pt x="3090802" y="617324"/>
                  </a:lnTo>
                  <a:lnTo>
                    <a:pt x="0" y="617325"/>
                  </a:lnTo>
                  <a:lnTo>
                    <a:pt x="1069238" y="0"/>
                  </a:lnTo>
                  <a:close/>
                </a:path>
              </a:pathLst>
            </a:custGeom>
            <a:solidFill>
              <a:srgbClr val="040404"/>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0" name="Forma libre: forma 21">
              <a:extLst>
                <a:ext uri="{FF2B5EF4-FFF2-40B4-BE49-F238E27FC236}">
                  <a16:creationId xmlns:a16="http://schemas.microsoft.com/office/drawing/2014/main" id="{AA430782-6772-40A5-BA80-07C77FE8AD08}"/>
                </a:ext>
              </a:extLst>
            </p:cNvPr>
            <p:cNvSpPr/>
            <p:nvPr/>
          </p:nvSpPr>
          <p:spPr>
            <a:xfrm rot="18000000">
              <a:off x="8644018" y="4661599"/>
              <a:ext cx="913068" cy="395370"/>
            </a:xfrm>
            <a:custGeom>
              <a:avLst/>
              <a:gdLst>
                <a:gd name="connsiteX0" fmla="*/ 1827663 w 1827663"/>
                <a:gd name="connsiteY0" fmla="*/ 1 h 791402"/>
                <a:gd name="connsiteX1" fmla="*/ 456916 w 1827663"/>
                <a:gd name="connsiteY1" fmla="*/ 791402 h 791402"/>
                <a:gd name="connsiteX2" fmla="*/ 0 w 1827663"/>
                <a:gd name="connsiteY2" fmla="*/ 0 h 791402"/>
              </a:gdLst>
              <a:ahLst/>
              <a:cxnLst>
                <a:cxn ang="0">
                  <a:pos x="connsiteX0" y="connsiteY0"/>
                </a:cxn>
                <a:cxn ang="0">
                  <a:pos x="connsiteX1" y="connsiteY1"/>
                </a:cxn>
                <a:cxn ang="0">
                  <a:pos x="connsiteX2" y="connsiteY2"/>
                </a:cxn>
              </a:cxnLst>
              <a:rect l="l" t="t" r="r" b="b"/>
              <a:pathLst>
                <a:path w="1827663" h="791402">
                  <a:moveTo>
                    <a:pt x="1827663" y="1"/>
                  </a:moveTo>
                  <a:lnTo>
                    <a:pt x="456916" y="791402"/>
                  </a:lnTo>
                  <a:lnTo>
                    <a:pt x="0" y="0"/>
                  </a:lnTo>
                  <a:close/>
                </a:path>
              </a:pathLst>
            </a:custGeom>
            <a:solidFill>
              <a:srgbClr val="F7C44A"/>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1" name="Forma libre: forma 22">
              <a:extLst>
                <a:ext uri="{FF2B5EF4-FFF2-40B4-BE49-F238E27FC236}">
                  <a16:creationId xmlns:a16="http://schemas.microsoft.com/office/drawing/2014/main" id="{E812F9F7-8DA4-4AD6-8360-0357C0234AA7}"/>
                </a:ext>
              </a:extLst>
            </p:cNvPr>
            <p:cNvSpPr/>
            <p:nvPr/>
          </p:nvSpPr>
          <p:spPr>
            <a:xfrm rot="18000000">
              <a:off x="8045202" y="4459597"/>
              <a:ext cx="1545530" cy="107922"/>
            </a:xfrm>
            <a:custGeom>
              <a:avLst/>
              <a:gdLst>
                <a:gd name="connsiteX0" fmla="*/ 3093646 w 3093646"/>
                <a:gd name="connsiteY0" fmla="*/ 0 h 216024"/>
                <a:gd name="connsiteX1" fmla="*/ 2719481 w 3093646"/>
                <a:gd name="connsiteY1" fmla="*/ 216024 h 216024"/>
                <a:gd name="connsiteX2" fmla="*/ 124722 w 3093646"/>
                <a:gd name="connsiteY2" fmla="*/ 216024 h 216024"/>
                <a:gd name="connsiteX3" fmla="*/ 0 w 3093646"/>
                <a:gd name="connsiteY3" fmla="*/ 0 h 216024"/>
              </a:gdLst>
              <a:ahLst/>
              <a:cxnLst>
                <a:cxn ang="0">
                  <a:pos x="connsiteX0" y="connsiteY0"/>
                </a:cxn>
                <a:cxn ang="0">
                  <a:pos x="connsiteX1" y="connsiteY1"/>
                </a:cxn>
                <a:cxn ang="0">
                  <a:pos x="connsiteX2" y="connsiteY2"/>
                </a:cxn>
                <a:cxn ang="0">
                  <a:pos x="connsiteX3" y="connsiteY3"/>
                </a:cxn>
              </a:cxnLst>
              <a:rect l="l" t="t" r="r" b="b"/>
              <a:pathLst>
                <a:path w="3093646" h="216024">
                  <a:moveTo>
                    <a:pt x="3093646" y="0"/>
                  </a:moveTo>
                  <a:lnTo>
                    <a:pt x="2719481" y="216024"/>
                  </a:lnTo>
                  <a:lnTo>
                    <a:pt x="124722" y="216024"/>
                  </a:lnTo>
                  <a:lnTo>
                    <a:pt x="0" y="0"/>
                  </a:lnTo>
                  <a:close/>
                </a:path>
              </a:pathLst>
            </a:custGeom>
            <a:solidFill>
              <a:srgbClr val="A6A6A6"/>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2" name="Forma libre: forma 23">
              <a:extLst>
                <a:ext uri="{FF2B5EF4-FFF2-40B4-BE49-F238E27FC236}">
                  <a16:creationId xmlns:a16="http://schemas.microsoft.com/office/drawing/2014/main" id="{45C15CBF-AE76-4837-ADA0-190C7F9BC0E6}"/>
                </a:ext>
              </a:extLst>
            </p:cNvPr>
            <p:cNvSpPr/>
            <p:nvPr/>
          </p:nvSpPr>
          <p:spPr>
            <a:xfrm rot="18000000">
              <a:off x="7475718" y="4030563"/>
              <a:ext cx="2420592" cy="308405"/>
            </a:xfrm>
            <a:custGeom>
              <a:avLst/>
              <a:gdLst>
                <a:gd name="connsiteX0" fmla="*/ 4845233 w 4845233"/>
                <a:gd name="connsiteY0" fmla="*/ 0 h 617325"/>
                <a:gd name="connsiteX1" fmla="*/ 3775995 w 4845233"/>
                <a:gd name="connsiteY1" fmla="*/ 617325 h 617325"/>
                <a:gd name="connsiteX2" fmla="*/ 356413 w 4845233"/>
                <a:gd name="connsiteY2" fmla="*/ 617325 h 617325"/>
                <a:gd name="connsiteX3" fmla="*/ 0 w 4845233"/>
                <a:gd name="connsiteY3" fmla="*/ 0 h 617325"/>
              </a:gdLst>
              <a:ahLst/>
              <a:cxnLst>
                <a:cxn ang="0">
                  <a:pos x="connsiteX0" y="connsiteY0"/>
                </a:cxn>
                <a:cxn ang="0">
                  <a:pos x="connsiteX1" y="connsiteY1"/>
                </a:cxn>
                <a:cxn ang="0">
                  <a:pos x="connsiteX2" y="connsiteY2"/>
                </a:cxn>
                <a:cxn ang="0">
                  <a:pos x="connsiteX3" y="connsiteY3"/>
                </a:cxn>
              </a:cxnLst>
              <a:rect l="l" t="t" r="r" b="b"/>
              <a:pathLst>
                <a:path w="4845233" h="617325">
                  <a:moveTo>
                    <a:pt x="4845233" y="0"/>
                  </a:moveTo>
                  <a:lnTo>
                    <a:pt x="3775995" y="617325"/>
                  </a:lnTo>
                  <a:lnTo>
                    <a:pt x="356413" y="617325"/>
                  </a:lnTo>
                  <a:lnTo>
                    <a:pt x="0" y="0"/>
                  </a:lnTo>
                  <a:close/>
                </a:path>
              </a:pathLst>
            </a:custGeom>
            <a:solidFill>
              <a:srgbClr val="040404"/>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pic>
        <p:nvPicPr>
          <p:cNvPr id="18436" name="Picture 4" descr="Fotos bts png | ARMY's Amino Amino"/>
          <p:cNvPicPr>
            <a:picLocks noChangeAspect="1" noChangeArrowheads="1"/>
          </p:cNvPicPr>
          <p:nvPr/>
        </p:nvPicPr>
        <p:blipFill rotWithShape="1">
          <a:blip r:embed="rId3">
            <a:extLst>
              <a:ext uri="{28A0092B-C50C-407E-A947-70E740481C1C}">
                <a14:useLocalDpi xmlns:a14="http://schemas.microsoft.com/office/drawing/2010/main" val="0"/>
              </a:ext>
            </a:extLst>
          </a:blip>
          <a:srcRect r="-166" b="-253"/>
          <a:stretch/>
        </p:blipFill>
        <p:spPr bwMode="auto">
          <a:xfrm>
            <a:off x="4828183" y="3083514"/>
            <a:ext cx="3314356" cy="200747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p:cNvGrpSpPr/>
          <p:nvPr/>
        </p:nvGrpSpPr>
        <p:grpSpPr>
          <a:xfrm>
            <a:off x="99153" y="-264532"/>
            <a:ext cx="9199084" cy="5659594"/>
            <a:chOff x="99153" y="-264532"/>
            <a:chExt cx="9199084" cy="5659594"/>
          </a:xfrm>
        </p:grpSpPr>
        <p:sp>
          <p:nvSpPr>
            <p:cNvPr id="7" name="Forma libre: forma 15">
              <a:extLst>
                <a:ext uri="{FF2B5EF4-FFF2-40B4-BE49-F238E27FC236}">
                  <a16:creationId xmlns:a16="http://schemas.microsoft.com/office/drawing/2014/main" id="{27F262C9-190E-458A-927E-E3E8AD381121}"/>
                </a:ext>
              </a:extLst>
            </p:cNvPr>
            <p:cNvSpPr/>
            <p:nvPr/>
          </p:nvSpPr>
          <p:spPr>
            <a:xfrm rot="18000000">
              <a:off x="1421736" y="266071"/>
              <a:ext cx="1017289" cy="233815"/>
            </a:xfrm>
            <a:custGeom>
              <a:avLst/>
              <a:gdLst>
                <a:gd name="connsiteX0" fmla="*/ 1766068 w 2036280"/>
                <a:gd name="connsiteY0" fmla="*/ 0 h 468021"/>
                <a:gd name="connsiteX1" fmla="*/ 2036280 w 2036280"/>
                <a:gd name="connsiteY1" fmla="*/ 468021 h 468021"/>
                <a:gd name="connsiteX2" fmla="*/ 0 w 2036280"/>
                <a:gd name="connsiteY2" fmla="*/ 468021 h 468021"/>
                <a:gd name="connsiteX3" fmla="*/ 0 w 2036280"/>
                <a:gd name="connsiteY3" fmla="*/ 1 h 468021"/>
              </a:gdLst>
              <a:ahLst/>
              <a:cxnLst>
                <a:cxn ang="0">
                  <a:pos x="connsiteX0" y="connsiteY0"/>
                </a:cxn>
                <a:cxn ang="0">
                  <a:pos x="connsiteX1" y="connsiteY1"/>
                </a:cxn>
                <a:cxn ang="0">
                  <a:pos x="connsiteX2" y="connsiteY2"/>
                </a:cxn>
                <a:cxn ang="0">
                  <a:pos x="connsiteX3" y="connsiteY3"/>
                </a:cxn>
              </a:cxnLst>
              <a:rect l="l" t="t" r="r" b="b"/>
              <a:pathLst>
                <a:path w="2036280" h="468021">
                  <a:moveTo>
                    <a:pt x="1766068" y="0"/>
                  </a:moveTo>
                  <a:lnTo>
                    <a:pt x="2036280" y="468021"/>
                  </a:lnTo>
                  <a:lnTo>
                    <a:pt x="0" y="468021"/>
                  </a:lnTo>
                  <a:lnTo>
                    <a:pt x="0" y="1"/>
                  </a:lnTo>
                  <a:close/>
                </a:path>
              </a:pathLst>
            </a:custGeom>
            <a:solidFill>
              <a:srgbClr val="62626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8" name="Forma libre: forma 16">
              <a:extLst>
                <a:ext uri="{FF2B5EF4-FFF2-40B4-BE49-F238E27FC236}">
                  <a16:creationId xmlns:a16="http://schemas.microsoft.com/office/drawing/2014/main" id="{DD3FBEA8-0F4B-4F63-A518-53D1D39DC4F2}"/>
                </a:ext>
              </a:extLst>
            </p:cNvPr>
            <p:cNvSpPr/>
            <p:nvPr/>
          </p:nvSpPr>
          <p:spPr>
            <a:xfrm rot="18000000">
              <a:off x="592736" y="57717"/>
              <a:ext cx="1345762" cy="701264"/>
            </a:xfrm>
            <a:custGeom>
              <a:avLst/>
              <a:gdLst>
                <a:gd name="connsiteX0" fmla="*/ 1883348 w 2693776"/>
                <a:gd name="connsiteY0" fmla="*/ 0 h 1403702"/>
                <a:gd name="connsiteX1" fmla="*/ 2693776 w 2693776"/>
                <a:gd name="connsiteY1" fmla="*/ 1403702 h 1403702"/>
                <a:gd name="connsiteX2" fmla="*/ 0 w 2693776"/>
                <a:gd name="connsiteY2" fmla="*/ 1403702 h 1403702"/>
                <a:gd name="connsiteX3" fmla="*/ 0 w 2693776"/>
                <a:gd name="connsiteY3" fmla="*/ 0 h 1403702"/>
              </a:gdLst>
              <a:ahLst/>
              <a:cxnLst>
                <a:cxn ang="0">
                  <a:pos x="connsiteX0" y="connsiteY0"/>
                </a:cxn>
                <a:cxn ang="0">
                  <a:pos x="connsiteX1" y="connsiteY1"/>
                </a:cxn>
                <a:cxn ang="0">
                  <a:pos x="connsiteX2" y="connsiteY2"/>
                </a:cxn>
                <a:cxn ang="0">
                  <a:pos x="connsiteX3" y="connsiteY3"/>
                </a:cxn>
              </a:cxnLst>
              <a:rect l="l" t="t" r="r" b="b"/>
              <a:pathLst>
                <a:path w="2693776" h="1403702">
                  <a:moveTo>
                    <a:pt x="1883348" y="0"/>
                  </a:moveTo>
                  <a:lnTo>
                    <a:pt x="2693776" y="1403702"/>
                  </a:lnTo>
                  <a:lnTo>
                    <a:pt x="0" y="1403702"/>
                  </a:lnTo>
                  <a:lnTo>
                    <a:pt x="0" y="0"/>
                  </a:lnTo>
                  <a:close/>
                </a:path>
              </a:pathLst>
            </a:custGeom>
            <a:solidFill>
              <a:srgbClr val="F7C44A"/>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9" name="Forma libre: forma 17">
              <a:extLst>
                <a:ext uri="{FF2B5EF4-FFF2-40B4-BE49-F238E27FC236}">
                  <a16:creationId xmlns:a16="http://schemas.microsoft.com/office/drawing/2014/main" id="{A8C031EC-EBDD-432A-89B6-29194131EAB7}"/>
                </a:ext>
              </a:extLst>
            </p:cNvPr>
            <p:cNvSpPr/>
            <p:nvPr/>
          </p:nvSpPr>
          <p:spPr>
            <a:xfrm rot="18000000">
              <a:off x="551241" y="153790"/>
              <a:ext cx="539934" cy="107922"/>
            </a:xfrm>
            <a:custGeom>
              <a:avLst/>
              <a:gdLst>
                <a:gd name="connsiteX0" fmla="*/ 956050 w 1080772"/>
                <a:gd name="connsiteY0" fmla="*/ 0 h 216024"/>
                <a:gd name="connsiteX1" fmla="*/ 1080772 w 1080772"/>
                <a:gd name="connsiteY1" fmla="*/ 216023 h 216024"/>
                <a:gd name="connsiteX2" fmla="*/ 0 w 1080772"/>
                <a:gd name="connsiteY2" fmla="*/ 216024 h 216024"/>
                <a:gd name="connsiteX3" fmla="*/ 0 w 1080772"/>
                <a:gd name="connsiteY3" fmla="*/ 0 h 216024"/>
              </a:gdLst>
              <a:ahLst/>
              <a:cxnLst>
                <a:cxn ang="0">
                  <a:pos x="connsiteX0" y="connsiteY0"/>
                </a:cxn>
                <a:cxn ang="0">
                  <a:pos x="connsiteX1" y="connsiteY1"/>
                </a:cxn>
                <a:cxn ang="0">
                  <a:pos x="connsiteX2" y="connsiteY2"/>
                </a:cxn>
                <a:cxn ang="0">
                  <a:pos x="connsiteX3" y="connsiteY3"/>
                </a:cxn>
              </a:cxnLst>
              <a:rect l="l" t="t" r="r" b="b"/>
              <a:pathLst>
                <a:path w="1080772" h="216024">
                  <a:moveTo>
                    <a:pt x="956050" y="0"/>
                  </a:moveTo>
                  <a:lnTo>
                    <a:pt x="1080772" y="216023"/>
                  </a:lnTo>
                  <a:lnTo>
                    <a:pt x="0" y="216024"/>
                  </a:lnTo>
                  <a:lnTo>
                    <a:pt x="0" y="0"/>
                  </a:lnTo>
                  <a:close/>
                </a:path>
              </a:pathLst>
            </a:custGeom>
            <a:solidFill>
              <a:srgbClr val="A6A6A6"/>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0" name="Forma libre: forma 18">
              <a:extLst>
                <a:ext uri="{FF2B5EF4-FFF2-40B4-BE49-F238E27FC236}">
                  <a16:creationId xmlns:a16="http://schemas.microsoft.com/office/drawing/2014/main" id="{FFF67AEF-6DAE-437A-B402-8C8570199DB5}"/>
                </a:ext>
              </a:extLst>
            </p:cNvPr>
            <p:cNvSpPr/>
            <p:nvPr/>
          </p:nvSpPr>
          <p:spPr>
            <a:xfrm rot="18000000">
              <a:off x="-518699" y="438248"/>
              <a:ext cx="1544109" cy="308405"/>
            </a:xfrm>
            <a:custGeom>
              <a:avLst/>
              <a:gdLst>
                <a:gd name="connsiteX0" fmla="*/ 2734389 w 3090802"/>
                <a:gd name="connsiteY0" fmla="*/ 0 h 617325"/>
                <a:gd name="connsiteX1" fmla="*/ 3090802 w 3090802"/>
                <a:gd name="connsiteY1" fmla="*/ 617324 h 617325"/>
                <a:gd name="connsiteX2" fmla="*/ 0 w 3090802"/>
                <a:gd name="connsiteY2" fmla="*/ 617325 h 617325"/>
                <a:gd name="connsiteX3" fmla="*/ 1069238 w 3090802"/>
                <a:gd name="connsiteY3" fmla="*/ 0 h 617325"/>
              </a:gdLst>
              <a:ahLst/>
              <a:cxnLst>
                <a:cxn ang="0">
                  <a:pos x="connsiteX0" y="connsiteY0"/>
                </a:cxn>
                <a:cxn ang="0">
                  <a:pos x="connsiteX1" y="connsiteY1"/>
                </a:cxn>
                <a:cxn ang="0">
                  <a:pos x="connsiteX2" y="connsiteY2"/>
                </a:cxn>
                <a:cxn ang="0">
                  <a:pos x="connsiteX3" y="connsiteY3"/>
                </a:cxn>
              </a:cxnLst>
              <a:rect l="l" t="t" r="r" b="b"/>
              <a:pathLst>
                <a:path w="3090802" h="617325">
                  <a:moveTo>
                    <a:pt x="2734389" y="0"/>
                  </a:moveTo>
                  <a:lnTo>
                    <a:pt x="3090802" y="617324"/>
                  </a:lnTo>
                  <a:lnTo>
                    <a:pt x="0" y="617325"/>
                  </a:lnTo>
                  <a:lnTo>
                    <a:pt x="1069238" y="0"/>
                  </a:lnTo>
                  <a:close/>
                </a:path>
              </a:pathLst>
            </a:custGeom>
            <a:solidFill>
              <a:srgbClr val="040404"/>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1" name="Forma libre: forma 21">
              <a:extLst>
                <a:ext uri="{FF2B5EF4-FFF2-40B4-BE49-F238E27FC236}">
                  <a16:creationId xmlns:a16="http://schemas.microsoft.com/office/drawing/2014/main" id="{AA430782-6772-40A5-BA80-07C77FE8AD08}"/>
                </a:ext>
              </a:extLst>
            </p:cNvPr>
            <p:cNvSpPr/>
            <p:nvPr/>
          </p:nvSpPr>
          <p:spPr>
            <a:xfrm rot="18000000">
              <a:off x="8644018" y="4661599"/>
              <a:ext cx="913068" cy="395370"/>
            </a:xfrm>
            <a:custGeom>
              <a:avLst/>
              <a:gdLst>
                <a:gd name="connsiteX0" fmla="*/ 1827663 w 1827663"/>
                <a:gd name="connsiteY0" fmla="*/ 1 h 791402"/>
                <a:gd name="connsiteX1" fmla="*/ 456916 w 1827663"/>
                <a:gd name="connsiteY1" fmla="*/ 791402 h 791402"/>
                <a:gd name="connsiteX2" fmla="*/ 0 w 1827663"/>
                <a:gd name="connsiteY2" fmla="*/ 0 h 791402"/>
              </a:gdLst>
              <a:ahLst/>
              <a:cxnLst>
                <a:cxn ang="0">
                  <a:pos x="connsiteX0" y="connsiteY0"/>
                </a:cxn>
                <a:cxn ang="0">
                  <a:pos x="connsiteX1" y="connsiteY1"/>
                </a:cxn>
                <a:cxn ang="0">
                  <a:pos x="connsiteX2" y="connsiteY2"/>
                </a:cxn>
              </a:cxnLst>
              <a:rect l="l" t="t" r="r" b="b"/>
              <a:pathLst>
                <a:path w="1827663" h="791402">
                  <a:moveTo>
                    <a:pt x="1827663" y="1"/>
                  </a:moveTo>
                  <a:lnTo>
                    <a:pt x="456916" y="791402"/>
                  </a:lnTo>
                  <a:lnTo>
                    <a:pt x="0" y="0"/>
                  </a:lnTo>
                  <a:close/>
                </a:path>
              </a:pathLst>
            </a:custGeom>
            <a:solidFill>
              <a:srgbClr val="F7C44A"/>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2" name="Forma libre: forma 22">
              <a:extLst>
                <a:ext uri="{FF2B5EF4-FFF2-40B4-BE49-F238E27FC236}">
                  <a16:creationId xmlns:a16="http://schemas.microsoft.com/office/drawing/2014/main" id="{E812F9F7-8DA4-4AD6-8360-0357C0234AA7}"/>
                </a:ext>
              </a:extLst>
            </p:cNvPr>
            <p:cNvSpPr/>
            <p:nvPr/>
          </p:nvSpPr>
          <p:spPr>
            <a:xfrm rot="18000000">
              <a:off x="8045202" y="4459597"/>
              <a:ext cx="1545530" cy="107922"/>
            </a:xfrm>
            <a:custGeom>
              <a:avLst/>
              <a:gdLst>
                <a:gd name="connsiteX0" fmla="*/ 3093646 w 3093646"/>
                <a:gd name="connsiteY0" fmla="*/ 0 h 216024"/>
                <a:gd name="connsiteX1" fmla="*/ 2719481 w 3093646"/>
                <a:gd name="connsiteY1" fmla="*/ 216024 h 216024"/>
                <a:gd name="connsiteX2" fmla="*/ 124722 w 3093646"/>
                <a:gd name="connsiteY2" fmla="*/ 216024 h 216024"/>
                <a:gd name="connsiteX3" fmla="*/ 0 w 3093646"/>
                <a:gd name="connsiteY3" fmla="*/ 0 h 216024"/>
              </a:gdLst>
              <a:ahLst/>
              <a:cxnLst>
                <a:cxn ang="0">
                  <a:pos x="connsiteX0" y="connsiteY0"/>
                </a:cxn>
                <a:cxn ang="0">
                  <a:pos x="connsiteX1" y="connsiteY1"/>
                </a:cxn>
                <a:cxn ang="0">
                  <a:pos x="connsiteX2" y="connsiteY2"/>
                </a:cxn>
                <a:cxn ang="0">
                  <a:pos x="connsiteX3" y="connsiteY3"/>
                </a:cxn>
              </a:cxnLst>
              <a:rect l="l" t="t" r="r" b="b"/>
              <a:pathLst>
                <a:path w="3093646" h="216024">
                  <a:moveTo>
                    <a:pt x="3093646" y="0"/>
                  </a:moveTo>
                  <a:lnTo>
                    <a:pt x="2719481" y="216024"/>
                  </a:lnTo>
                  <a:lnTo>
                    <a:pt x="124722" y="216024"/>
                  </a:lnTo>
                  <a:lnTo>
                    <a:pt x="0" y="0"/>
                  </a:lnTo>
                  <a:close/>
                </a:path>
              </a:pathLst>
            </a:custGeom>
            <a:solidFill>
              <a:srgbClr val="A6A6A6"/>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3" name="Forma libre: forma 23">
              <a:extLst>
                <a:ext uri="{FF2B5EF4-FFF2-40B4-BE49-F238E27FC236}">
                  <a16:creationId xmlns:a16="http://schemas.microsoft.com/office/drawing/2014/main" id="{45C15CBF-AE76-4837-ADA0-190C7F9BC0E6}"/>
                </a:ext>
              </a:extLst>
            </p:cNvPr>
            <p:cNvSpPr/>
            <p:nvPr/>
          </p:nvSpPr>
          <p:spPr>
            <a:xfrm rot="18000000">
              <a:off x="7475718" y="4030563"/>
              <a:ext cx="2420592" cy="308405"/>
            </a:xfrm>
            <a:custGeom>
              <a:avLst/>
              <a:gdLst>
                <a:gd name="connsiteX0" fmla="*/ 4845233 w 4845233"/>
                <a:gd name="connsiteY0" fmla="*/ 0 h 617325"/>
                <a:gd name="connsiteX1" fmla="*/ 3775995 w 4845233"/>
                <a:gd name="connsiteY1" fmla="*/ 617325 h 617325"/>
                <a:gd name="connsiteX2" fmla="*/ 356413 w 4845233"/>
                <a:gd name="connsiteY2" fmla="*/ 617325 h 617325"/>
                <a:gd name="connsiteX3" fmla="*/ 0 w 4845233"/>
                <a:gd name="connsiteY3" fmla="*/ 0 h 617325"/>
              </a:gdLst>
              <a:ahLst/>
              <a:cxnLst>
                <a:cxn ang="0">
                  <a:pos x="connsiteX0" y="connsiteY0"/>
                </a:cxn>
                <a:cxn ang="0">
                  <a:pos x="connsiteX1" y="connsiteY1"/>
                </a:cxn>
                <a:cxn ang="0">
                  <a:pos x="connsiteX2" y="connsiteY2"/>
                </a:cxn>
                <a:cxn ang="0">
                  <a:pos x="connsiteX3" y="connsiteY3"/>
                </a:cxn>
              </a:cxnLst>
              <a:rect l="l" t="t" r="r" b="b"/>
              <a:pathLst>
                <a:path w="4845233" h="617325">
                  <a:moveTo>
                    <a:pt x="4845233" y="0"/>
                  </a:moveTo>
                  <a:lnTo>
                    <a:pt x="3775995" y="617325"/>
                  </a:lnTo>
                  <a:lnTo>
                    <a:pt x="356413" y="617325"/>
                  </a:lnTo>
                  <a:lnTo>
                    <a:pt x="0" y="0"/>
                  </a:lnTo>
                  <a:close/>
                </a:path>
              </a:pathLst>
            </a:custGeom>
            <a:solidFill>
              <a:srgbClr val="040404"/>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sp>
        <p:nvSpPr>
          <p:cNvPr id="1276" name="Google Shape;1276;p44"/>
          <p:cNvSpPr txBox="1">
            <a:spLocks noGrp="1"/>
          </p:cNvSpPr>
          <p:nvPr>
            <p:ph type="body" idx="1"/>
          </p:nvPr>
        </p:nvSpPr>
        <p:spPr>
          <a:xfrm>
            <a:off x="701600" y="1933887"/>
            <a:ext cx="4321800" cy="304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Questrial"/>
                <a:ea typeface="Questrial"/>
                <a:cs typeface="Questrial"/>
                <a:sym typeface="Questrial"/>
              </a:rPr>
              <a:t>Do you know what helps to make your point clear? Lists like this one:</a:t>
            </a:r>
            <a:endParaRPr dirty="0">
              <a:solidFill>
                <a:srgbClr val="000000"/>
              </a:solidFill>
              <a:latin typeface="Questrial"/>
              <a:ea typeface="Questrial"/>
              <a:cs typeface="Questrial"/>
              <a:sym typeface="Questrial"/>
            </a:endParaRPr>
          </a:p>
          <a:p>
            <a:pPr marL="457200" lvl="0" indent="-317500" algn="l" rtl="0">
              <a:spcBef>
                <a:spcPts val="1600"/>
              </a:spcBef>
              <a:spcAft>
                <a:spcPts val="0"/>
              </a:spcAft>
              <a:buClr>
                <a:schemeClr val="accent1"/>
              </a:buClr>
              <a:buSzPts val="1400"/>
              <a:buFont typeface="Questrial"/>
              <a:buChar char="●"/>
            </a:pPr>
            <a:r>
              <a:rPr lang="en" dirty="0">
                <a:solidFill>
                  <a:srgbClr val="000000"/>
                </a:solidFill>
                <a:latin typeface="Questrial"/>
                <a:ea typeface="Questrial"/>
                <a:cs typeface="Questrial"/>
                <a:sym typeface="Questrial"/>
              </a:rPr>
              <a:t>They’re simple</a:t>
            </a:r>
            <a:endParaRPr dirty="0">
              <a:solidFill>
                <a:srgbClr val="000000"/>
              </a:solidFill>
              <a:latin typeface="Questrial"/>
              <a:ea typeface="Questrial"/>
              <a:cs typeface="Questrial"/>
              <a:sym typeface="Questrial"/>
            </a:endParaRPr>
          </a:p>
          <a:p>
            <a:pPr marL="457200" lvl="0" indent="-317500" algn="l" rtl="0">
              <a:spcBef>
                <a:spcPts val="0"/>
              </a:spcBef>
              <a:spcAft>
                <a:spcPts val="0"/>
              </a:spcAft>
              <a:buClr>
                <a:schemeClr val="accent1"/>
              </a:buClr>
              <a:buSzPts val="1400"/>
              <a:buFont typeface="Questrial"/>
              <a:buChar char="●"/>
            </a:pPr>
            <a:r>
              <a:rPr lang="en" dirty="0">
                <a:solidFill>
                  <a:srgbClr val="000000"/>
                </a:solidFill>
                <a:latin typeface="Questrial"/>
                <a:ea typeface="Questrial"/>
                <a:cs typeface="Questrial"/>
                <a:sym typeface="Questrial"/>
              </a:rPr>
              <a:t>You can organize your ideas clearly</a:t>
            </a:r>
            <a:endParaRPr dirty="0">
              <a:solidFill>
                <a:srgbClr val="000000"/>
              </a:solidFill>
              <a:latin typeface="Questrial"/>
              <a:ea typeface="Questrial"/>
              <a:cs typeface="Questrial"/>
              <a:sym typeface="Questrial"/>
            </a:endParaRPr>
          </a:p>
          <a:p>
            <a:pPr marL="457200" lvl="0" indent="-317500" algn="l" rtl="0">
              <a:spcBef>
                <a:spcPts val="0"/>
              </a:spcBef>
              <a:spcAft>
                <a:spcPts val="0"/>
              </a:spcAft>
              <a:buClr>
                <a:schemeClr val="accent1"/>
              </a:buClr>
              <a:buSzPts val="1400"/>
              <a:buFont typeface="Questrial"/>
              <a:buChar char="●"/>
            </a:pPr>
            <a:r>
              <a:rPr lang="en" dirty="0">
                <a:solidFill>
                  <a:srgbClr val="000000"/>
                </a:solidFill>
                <a:latin typeface="Questrial"/>
                <a:ea typeface="Questrial"/>
                <a:cs typeface="Questrial"/>
                <a:sym typeface="Questrial"/>
              </a:rPr>
              <a:t>You’ll never forget to buy milk again, that’s for sure!</a:t>
            </a:r>
            <a:endParaRPr dirty="0">
              <a:solidFill>
                <a:srgbClr val="000000"/>
              </a:solidFill>
              <a:latin typeface="Questrial"/>
              <a:ea typeface="Questrial"/>
              <a:cs typeface="Questrial"/>
              <a:sym typeface="Questrial"/>
            </a:endParaRPr>
          </a:p>
          <a:p>
            <a:pPr marL="0" lvl="0" indent="0" algn="l" rtl="0">
              <a:spcBef>
                <a:spcPts val="1600"/>
              </a:spcBef>
              <a:spcAft>
                <a:spcPts val="1600"/>
              </a:spcAft>
              <a:buNone/>
            </a:pPr>
            <a:r>
              <a:rPr lang="en" b="1" dirty="0">
                <a:solidFill>
                  <a:srgbClr val="000000"/>
                </a:solidFill>
                <a:latin typeface="Questrial"/>
                <a:ea typeface="Questrial"/>
                <a:cs typeface="Questrial"/>
                <a:sym typeface="Questrial"/>
              </a:rPr>
              <a:t>And the most important thing: the audience won’t miss the point of your presentation</a:t>
            </a:r>
            <a:endParaRPr b="1" dirty="0">
              <a:solidFill>
                <a:srgbClr val="000000"/>
              </a:solidFill>
              <a:latin typeface="Questrial"/>
              <a:ea typeface="Questrial"/>
              <a:cs typeface="Questrial"/>
              <a:sym typeface="Questrial"/>
            </a:endParaRPr>
          </a:p>
        </p:txBody>
      </p:sp>
      <p:sp>
        <p:nvSpPr>
          <p:cNvPr id="1277" name="Google Shape;1277;p44"/>
          <p:cNvSpPr txBox="1">
            <a:spLocks noGrp="1"/>
          </p:cNvSpPr>
          <p:nvPr>
            <p:ph type="title"/>
          </p:nvPr>
        </p:nvSpPr>
        <p:spPr>
          <a:xfrm>
            <a:off x="701600" y="1115657"/>
            <a:ext cx="5832600" cy="50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dirty="0">
                <a:solidFill>
                  <a:srgbClr val="000000"/>
                </a:solidFill>
              </a:rPr>
              <a:t>SLIDE TITLE HERE!</a:t>
            </a:r>
            <a:endParaRPr sz="3500" dirty="0">
              <a:solidFill>
                <a:srgbClr val="000000"/>
              </a:solidFill>
            </a:endParaRPr>
          </a:p>
        </p:txBody>
      </p:sp>
      <p:grpSp>
        <p:nvGrpSpPr>
          <p:cNvPr id="15" name="Grupo 14"/>
          <p:cNvGrpSpPr/>
          <p:nvPr/>
        </p:nvGrpSpPr>
        <p:grpSpPr>
          <a:xfrm>
            <a:off x="5101901" y="1719438"/>
            <a:ext cx="3282951" cy="1239838"/>
            <a:chOff x="-1639888" y="-2832101"/>
            <a:chExt cx="3282951" cy="1239838"/>
          </a:xfrm>
        </p:grpSpPr>
        <p:sp>
          <p:nvSpPr>
            <p:cNvPr id="16" name="Freeform 8"/>
            <p:cNvSpPr>
              <a:spLocks/>
            </p:cNvSpPr>
            <p:nvPr/>
          </p:nvSpPr>
          <p:spPr bwMode="auto">
            <a:xfrm>
              <a:off x="630238" y="-2824163"/>
              <a:ext cx="996950" cy="1231900"/>
            </a:xfrm>
            <a:custGeom>
              <a:avLst/>
              <a:gdLst>
                <a:gd name="T0" fmla="*/ 160 w 265"/>
                <a:gd name="T1" fmla="*/ 259 h 325"/>
                <a:gd name="T2" fmla="*/ 158 w 265"/>
                <a:gd name="T3" fmla="*/ 205 h 325"/>
                <a:gd name="T4" fmla="*/ 105 w 265"/>
                <a:gd name="T5" fmla="*/ 188 h 325"/>
                <a:gd name="T6" fmla="*/ 38 w 265"/>
                <a:gd name="T7" fmla="*/ 169 h 325"/>
                <a:gd name="T8" fmla="*/ 1 w 265"/>
                <a:gd name="T9" fmla="*/ 119 h 325"/>
                <a:gd name="T10" fmla="*/ 1 w 265"/>
                <a:gd name="T11" fmla="*/ 51 h 325"/>
                <a:gd name="T12" fmla="*/ 52 w 265"/>
                <a:gd name="T13" fmla="*/ 1 h 325"/>
                <a:gd name="T14" fmla="*/ 90 w 265"/>
                <a:gd name="T15" fmla="*/ 0 h 325"/>
                <a:gd name="T16" fmla="*/ 106 w 265"/>
                <a:gd name="T17" fmla="*/ 17 h 325"/>
                <a:gd name="T18" fmla="*/ 105 w 265"/>
                <a:gd name="T19" fmla="*/ 93 h 325"/>
                <a:gd name="T20" fmla="*/ 119 w 265"/>
                <a:gd name="T21" fmla="*/ 110 h 325"/>
                <a:gd name="T22" fmla="*/ 214 w 265"/>
                <a:gd name="T23" fmla="*/ 133 h 325"/>
                <a:gd name="T24" fmla="*/ 264 w 265"/>
                <a:gd name="T25" fmla="*/ 199 h 325"/>
                <a:gd name="T26" fmla="*/ 264 w 265"/>
                <a:gd name="T27" fmla="*/ 261 h 325"/>
                <a:gd name="T28" fmla="*/ 218 w 265"/>
                <a:gd name="T29" fmla="*/ 316 h 325"/>
                <a:gd name="T30" fmla="*/ 161 w 265"/>
                <a:gd name="T31" fmla="*/ 269 h 325"/>
                <a:gd name="T32" fmla="*/ 161 w 265"/>
                <a:gd name="T33" fmla="*/ 259 h 325"/>
                <a:gd name="T34" fmla="*/ 160 w 265"/>
                <a:gd name="T35" fmla="*/ 259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325">
                  <a:moveTo>
                    <a:pt x="160" y="259"/>
                  </a:moveTo>
                  <a:cubicBezTo>
                    <a:pt x="160" y="240"/>
                    <a:pt x="167" y="216"/>
                    <a:pt x="158" y="205"/>
                  </a:cubicBezTo>
                  <a:cubicBezTo>
                    <a:pt x="148" y="192"/>
                    <a:pt x="123" y="193"/>
                    <a:pt x="105" y="188"/>
                  </a:cubicBezTo>
                  <a:cubicBezTo>
                    <a:pt x="83" y="181"/>
                    <a:pt x="60" y="176"/>
                    <a:pt x="38" y="169"/>
                  </a:cubicBezTo>
                  <a:cubicBezTo>
                    <a:pt x="12" y="162"/>
                    <a:pt x="1" y="146"/>
                    <a:pt x="1" y="119"/>
                  </a:cubicBezTo>
                  <a:cubicBezTo>
                    <a:pt x="1" y="97"/>
                    <a:pt x="0" y="74"/>
                    <a:pt x="1" y="51"/>
                  </a:cubicBezTo>
                  <a:cubicBezTo>
                    <a:pt x="2" y="19"/>
                    <a:pt x="20" y="1"/>
                    <a:pt x="52" y="1"/>
                  </a:cubicBezTo>
                  <a:cubicBezTo>
                    <a:pt x="65" y="1"/>
                    <a:pt x="77" y="1"/>
                    <a:pt x="90" y="0"/>
                  </a:cubicBezTo>
                  <a:cubicBezTo>
                    <a:pt x="103" y="0"/>
                    <a:pt x="106" y="5"/>
                    <a:pt x="106" y="17"/>
                  </a:cubicBezTo>
                  <a:cubicBezTo>
                    <a:pt x="105" y="42"/>
                    <a:pt x="106" y="67"/>
                    <a:pt x="105" y="93"/>
                  </a:cubicBezTo>
                  <a:cubicBezTo>
                    <a:pt x="105" y="104"/>
                    <a:pt x="109" y="108"/>
                    <a:pt x="119" y="110"/>
                  </a:cubicBezTo>
                  <a:cubicBezTo>
                    <a:pt x="150" y="117"/>
                    <a:pt x="182" y="125"/>
                    <a:pt x="214" y="133"/>
                  </a:cubicBezTo>
                  <a:cubicBezTo>
                    <a:pt x="254" y="143"/>
                    <a:pt x="264" y="157"/>
                    <a:pt x="264" y="199"/>
                  </a:cubicBezTo>
                  <a:cubicBezTo>
                    <a:pt x="264" y="220"/>
                    <a:pt x="265" y="241"/>
                    <a:pt x="264" y="261"/>
                  </a:cubicBezTo>
                  <a:cubicBezTo>
                    <a:pt x="264" y="290"/>
                    <a:pt x="246" y="311"/>
                    <a:pt x="218" y="316"/>
                  </a:cubicBezTo>
                  <a:cubicBezTo>
                    <a:pt x="165" y="325"/>
                    <a:pt x="161" y="322"/>
                    <a:pt x="161" y="269"/>
                  </a:cubicBezTo>
                  <a:cubicBezTo>
                    <a:pt x="161" y="265"/>
                    <a:pt x="161" y="262"/>
                    <a:pt x="161" y="259"/>
                  </a:cubicBezTo>
                  <a:cubicBezTo>
                    <a:pt x="161" y="259"/>
                    <a:pt x="160" y="259"/>
                    <a:pt x="160" y="259"/>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17" name="Freeform 9"/>
            <p:cNvSpPr>
              <a:spLocks/>
            </p:cNvSpPr>
            <p:nvPr/>
          </p:nvSpPr>
          <p:spPr bwMode="auto">
            <a:xfrm>
              <a:off x="-1220788" y="-2832101"/>
              <a:ext cx="642938" cy="1201738"/>
            </a:xfrm>
            <a:custGeom>
              <a:avLst/>
              <a:gdLst>
                <a:gd name="T0" fmla="*/ 133 w 171"/>
                <a:gd name="T1" fmla="*/ 150 h 317"/>
                <a:gd name="T2" fmla="*/ 169 w 171"/>
                <a:gd name="T3" fmla="*/ 205 h 317"/>
                <a:gd name="T4" fmla="*/ 169 w 171"/>
                <a:gd name="T5" fmla="*/ 271 h 317"/>
                <a:gd name="T6" fmla="*/ 125 w 171"/>
                <a:gd name="T7" fmla="*/ 316 h 317"/>
                <a:gd name="T8" fmla="*/ 19 w 171"/>
                <a:gd name="T9" fmla="*/ 317 h 317"/>
                <a:gd name="T10" fmla="*/ 7 w 171"/>
                <a:gd name="T11" fmla="*/ 304 h 317"/>
                <a:gd name="T12" fmla="*/ 44 w 171"/>
                <a:gd name="T13" fmla="*/ 265 h 317"/>
                <a:gd name="T14" fmla="*/ 67 w 171"/>
                <a:gd name="T15" fmla="*/ 241 h 317"/>
                <a:gd name="T16" fmla="*/ 67 w 171"/>
                <a:gd name="T17" fmla="*/ 196 h 317"/>
                <a:gd name="T18" fmla="*/ 53 w 171"/>
                <a:gd name="T19" fmla="*/ 182 h 317"/>
                <a:gd name="T20" fmla="*/ 39 w 171"/>
                <a:gd name="T21" fmla="*/ 182 h 317"/>
                <a:gd name="T22" fmla="*/ 7 w 171"/>
                <a:gd name="T23" fmla="*/ 140 h 317"/>
                <a:gd name="T24" fmla="*/ 20 w 171"/>
                <a:gd name="T25" fmla="*/ 132 h 317"/>
                <a:gd name="T26" fmla="*/ 61 w 171"/>
                <a:gd name="T27" fmla="*/ 127 h 317"/>
                <a:gd name="T28" fmla="*/ 63 w 171"/>
                <a:gd name="T29" fmla="*/ 86 h 317"/>
                <a:gd name="T30" fmla="*/ 27 w 171"/>
                <a:gd name="T31" fmla="*/ 51 h 317"/>
                <a:gd name="T32" fmla="*/ 7 w 171"/>
                <a:gd name="T33" fmla="*/ 30 h 317"/>
                <a:gd name="T34" fmla="*/ 26 w 171"/>
                <a:gd name="T35" fmla="*/ 2 h 317"/>
                <a:gd name="T36" fmla="*/ 112 w 171"/>
                <a:gd name="T37" fmla="*/ 3 h 317"/>
                <a:gd name="T38" fmla="*/ 159 w 171"/>
                <a:gd name="T39" fmla="*/ 49 h 317"/>
                <a:gd name="T40" fmla="*/ 159 w 171"/>
                <a:gd name="T41" fmla="*/ 89 h 317"/>
                <a:gd name="T42" fmla="*/ 133 w 171"/>
                <a:gd name="T43" fmla="*/ 15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1" h="317">
                  <a:moveTo>
                    <a:pt x="133" y="150"/>
                  </a:moveTo>
                  <a:cubicBezTo>
                    <a:pt x="161" y="162"/>
                    <a:pt x="171" y="179"/>
                    <a:pt x="169" y="205"/>
                  </a:cubicBezTo>
                  <a:cubicBezTo>
                    <a:pt x="168" y="227"/>
                    <a:pt x="169" y="249"/>
                    <a:pt x="169" y="271"/>
                  </a:cubicBezTo>
                  <a:cubicBezTo>
                    <a:pt x="168" y="296"/>
                    <a:pt x="150" y="315"/>
                    <a:pt x="125" y="316"/>
                  </a:cubicBezTo>
                  <a:cubicBezTo>
                    <a:pt x="90" y="317"/>
                    <a:pt x="54" y="316"/>
                    <a:pt x="19" y="317"/>
                  </a:cubicBezTo>
                  <a:cubicBezTo>
                    <a:pt x="9" y="317"/>
                    <a:pt x="7" y="313"/>
                    <a:pt x="7" y="304"/>
                  </a:cubicBezTo>
                  <a:cubicBezTo>
                    <a:pt x="5" y="265"/>
                    <a:pt x="5" y="264"/>
                    <a:pt x="44" y="265"/>
                  </a:cubicBezTo>
                  <a:cubicBezTo>
                    <a:pt x="63" y="266"/>
                    <a:pt x="68" y="259"/>
                    <a:pt x="67" y="241"/>
                  </a:cubicBezTo>
                  <a:cubicBezTo>
                    <a:pt x="66" y="226"/>
                    <a:pt x="66" y="211"/>
                    <a:pt x="67" y="196"/>
                  </a:cubicBezTo>
                  <a:cubicBezTo>
                    <a:pt x="67" y="185"/>
                    <a:pt x="64" y="181"/>
                    <a:pt x="53" y="182"/>
                  </a:cubicBezTo>
                  <a:cubicBezTo>
                    <a:pt x="49" y="183"/>
                    <a:pt x="44" y="182"/>
                    <a:pt x="39" y="182"/>
                  </a:cubicBezTo>
                  <a:cubicBezTo>
                    <a:pt x="6" y="182"/>
                    <a:pt x="0" y="173"/>
                    <a:pt x="7" y="140"/>
                  </a:cubicBezTo>
                  <a:cubicBezTo>
                    <a:pt x="9" y="131"/>
                    <a:pt x="15" y="133"/>
                    <a:pt x="20" y="132"/>
                  </a:cubicBezTo>
                  <a:cubicBezTo>
                    <a:pt x="34" y="130"/>
                    <a:pt x="53" y="140"/>
                    <a:pt x="61" y="127"/>
                  </a:cubicBezTo>
                  <a:cubicBezTo>
                    <a:pt x="67" y="118"/>
                    <a:pt x="63" y="100"/>
                    <a:pt x="63" y="86"/>
                  </a:cubicBezTo>
                  <a:cubicBezTo>
                    <a:pt x="63" y="51"/>
                    <a:pt x="63" y="50"/>
                    <a:pt x="27" y="51"/>
                  </a:cubicBezTo>
                  <a:cubicBezTo>
                    <a:pt x="10" y="52"/>
                    <a:pt x="5" y="46"/>
                    <a:pt x="7" y="30"/>
                  </a:cubicBezTo>
                  <a:cubicBezTo>
                    <a:pt x="9" y="17"/>
                    <a:pt x="0" y="0"/>
                    <a:pt x="26" y="2"/>
                  </a:cubicBezTo>
                  <a:cubicBezTo>
                    <a:pt x="55" y="4"/>
                    <a:pt x="83" y="2"/>
                    <a:pt x="112" y="3"/>
                  </a:cubicBezTo>
                  <a:cubicBezTo>
                    <a:pt x="144" y="3"/>
                    <a:pt x="158" y="18"/>
                    <a:pt x="159" y="49"/>
                  </a:cubicBezTo>
                  <a:cubicBezTo>
                    <a:pt x="159" y="63"/>
                    <a:pt x="158" y="76"/>
                    <a:pt x="159" y="89"/>
                  </a:cubicBezTo>
                  <a:cubicBezTo>
                    <a:pt x="159" y="113"/>
                    <a:pt x="162" y="137"/>
                    <a:pt x="133" y="150"/>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18" name="Freeform 10"/>
            <p:cNvSpPr>
              <a:spLocks/>
            </p:cNvSpPr>
            <p:nvPr/>
          </p:nvSpPr>
          <p:spPr bwMode="auto">
            <a:xfrm>
              <a:off x="-1639888" y="-2827338"/>
              <a:ext cx="392113" cy="1200150"/>
            </a:xfrm>
            <a:custGeom>
              <a:avLst/>
              <a:gdLst>
                <a:gd name="T0" fmla="*/ 103 w 104"/>
                <a:gd name="T1" fmla="*/ 160 h 317"/>
                <a:gd name="T2" fmla="*/ 104 w 104"/>
                <a:gd name="T3" fmla="*/ 299 h 317"/>
                <a:gd name="T4" fmla="*/ 87 w 104"/>
                <a:gd name="T5" fmla="*/ 316 h 317"/>
                <a:gd name="T6" fmla="*/ 15 w 104"/>
                <a:gd name="T7" fmla="*/ 316 h 317"/>
                <a:gd name="T8" fmla="*/ 0 w 104"/>
                <a:gd name="T9" fmla="*/ 301 h 317"/>
                <a:gd name="T10" fmla="*/ 0 w 104"/>
                <a:gd name="T11" fmla="*/ 16 h 317"/>
                <a:gd name="T12" fmla="*/ 16 w 104"/>
                <a:gd name="T13" fmla="*/ 1 h 317"/>
                <a:gd name="T14" fmla="*/ 87 w 104"/>
                <a:gd name="T15" fmla="*/ 1 h 317"/>
                <a:gd name="T16" fmla="*/ 104 w 104"/>
                <a:gd name="T17" fmla="*/ 18 h 317"/>
                <a:gd name="T18" fmla="*/ 104 w 104"/>
                <a:gd name="T19" fmla="*/ 160 h 317"/>
                <a:gd name="T20" fmla="*/ 103 w 104"/>
                <a:gd name="T21" fmla="*/ 16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317">
                  <a:moveTo>
                    <a:pt x="103" y="160"/>
                  </a:moveTo>
                  <a:cubicBezTo>
                    <a:pt x="103" y="206"/>
                    <a:pt x="103" y="253"/>
                    <a:pt x="104" y="299"/>
                  </a:cubicBezTo>
                  <a:cubicBezTo>
                    <a:pt x="104" y="313"/>
                    <a:pt x="100" y="317"/>
                    <a:pt x="87" y="316"/>
                  </a:cubicBezTo>
                  <a:cubicBezTo>
                    <a:pt x="63" y="315"/>
                    <a:pt x="39" y="315"/>
                    <a:pt x="15" y="316"/>
                  </a:cubicBezTo>
                  <a:cubicBezTo>
                    <a:pt x="3" y="316"/>
                    <a:pt x="0" y="312"/>
                    <a:pt x="0" y="301"/>
                  </a:cubicBezTo>
                  <a:cubicBezTo>
                    <a:pt x="1" y="206"/>
                    <a:pt x="1" y="111"/>
                    <a:pt x="0" y="16"/>
                  </a:cubicBezTo>
                  <a:cubicBezTo>
                    <a:pt x="0" y="4"/>
                    <a:pt x="5" y="1"/>
                    <a:pt x="16" y="1"/>
                  </a:cubicBezTo>
                  <a:cubicBezTo>
                    <a:pt x="39" y="1"/>
                    <a:pt x="63" y="2"/>
                    <a:pt x="87" y="1"/>
                  </a:cubicBezTo>
                  <a:cubicBezTo>
                    <a:pt x="101" y="0"/>
                    <a:pt x="104" y="5"/>
                    <a:pt x="104" y="18"/>
                  </a:cubicBezTo>
                  <a:cubicBezTo>
                    <a:pt x="103" y="65"/>
                    <a:pt x="104" y="112"/>
                    <a:pt x="104" y="160"/>
                  </a:cubicBezTo>
                  <a:cubicBezTo>
                    <a:pt x="104" y="160"/>
                    <a:pt x="103" y="160"/>
                    <a:pt x="103" y="160"/>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19" name="Freeform 11"/>
            <p:cNvSpPr>
              <a:spLocks/>
            </p:cNvSpPr>
            <p:nvPr/>
          </p:nvSpPr>
          <p:spPr bwMode="auto">
            <a:xfrm>
              <a:off x="-171450" y="-2554288"/>
              <a:ext cx="387350" cy="927100"/>
            </a:xfrm>
            <a:custGeom>
              <a:avLst/>
              <a:gdLst>
                <a:gd name="T0" fmla="*/ 0 w 103"/>
                <a:gd name="T1" fmla="*/ 121 h 245"/>
                <a:gd name="T2" fmla="*/ 0 w 103"/>
                <a:gd name="T3" fmla="*/ 17 h 245"/>
                <a:gd name="T4" fmla="*/ 17 w 103"/>
                <a:gd name="T5" fmla="*/ 0 h 245"/>
                <a:gd name="T6" fmla="*/ 91 w 103"/>
                <a:gd name="T7" fmla="*/ 0 h 245"/>
                <a:gd name="T8" fmla="*/ 103 w 103"/>
                <a:gd name="T9" fmla="*/ 13 h 245"/>
                <a:gd name="T10" fmla="*/ 103 w 103"/>
                <a:gd name="T11" fmla="*/ 233 h 245"/>
                <a:gd name="T12" fmla="*/ 92 w 103"/>
                <a:gd name="T13" fmla="*/ 244 h 245"/>
                <a:gd name="T14" fmla="*/ 14 w 103"/>
                <a:gd name="T15" fmla="*/ 244 h 245"/>
                <a:gd name="T16" fmla="*/ 0 w 103"/>
                <a:gd name="T17" fmla="*/ 229 h 245"/>
                <a:gd name="T18" fmla="*/ 0 w 103"/>
                <a:gd name="T19" fmla="*/ 121 h 245"/>
                <a:gd name="T20" fmla="*/ 0 w 103"/>
                <a:gd name="T21" fmla="*/ 12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245">
                  <a:moveTo>
                    <a:pt x="0" y="121"/>
                  </a:moveTo>
                  <a:cubicBezTo>
                    <a:pt x="0" y="86"/>
                    <a:pt x="1" y="51"/>
                    <a:pt x="0" y="17"/>
                  </a:cubicBezTo>
                  <a:cubicBezTo>
                    <a:pt x="0" y="3"/>
                    <a:pt x="4" y="0"/>
                    <a:pt x="17" y="0"/>
                  </a:cubicBezTo>
                  <a:cubicBezTo>
                    <a:pt x="41" y="1"/>
                    <a:pt x="66" y="1"/>
                    <a:pt x="91" y="0"/>
                  </a:cubicBezTo>
                  <a:cubicBezTo>
                    <a:pt x="100" y="0"/>
                    <a:pt x="103" y="3"/>
                    <a:pt x="103" y="13"/>
                  </a:cubicBezTo>
                  <a:cubicBezTo>
                    <a:pt x="103" y="86"/>
                    <a:pt x="103" y="159"/>
                    <a:pt x="103" y="233"/>
                  </a:cubicBezTo>
                  <a:cubicBezTo>
                    <a:pt x="103" y="241"/>
                    <a:pt x="101" y="244"/>
                    <a:pt x="92" y="244"/>
                  </a:cubicBezTo>
                  <a:cubicBezTo>
                    <a:pt x="66" y="244"/>
                    <a:pt x="40" y="243"/>
                    <a:pt x="14" y="244"/>
                  </a:cubicBezTo>
                  <a:cubicBezTo>
                    <a:pt x="2" y="245"/>
                    <a:pt x="0" y="239"/>
                    <a:pt x="0" y="229"/>
                  </a:cubicBezTo>
                  <a:cubicBezTo>
                    <a:pt x="0" y="193"/>
                    <a:pt x="0" y="157"/>
                    <a:pt x="0" y="121"/>
                  </a:cubicBezTo>
                  <a:cubicBezTo>
                    <a:pt x="0" y="121"/>
                    <a:pt x="0" y="121"/>
                    <a:pt x="0" y="121"/>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20" name="Freeform 12"/>
            <p:cNvSpPr>
              <a:spLocks/>
            </p:cNvSpPr>
            <p:nvPr/>
          </p:nvSpPr>
          <p:spPr bwMode="auto">
            <a:xfrm>
              <a:off x="-514350" y="-2827338"/>
              <a:ext cx="1081088" cy="215900"/>
            </a:xfrm>
            <a:custGeom>
              <a:avLst/>
              <a:gdLst>
                <a:gd name="T0" fmla="*/ 142 w 287"/>
                <a:gd name="T1" fmla="*/ 57 h 57"/>
                <a:gd name="T2" fmla="*/ 19 w 287"/>
                <a:gd name="T3" fmla="*/ 57 h 57"/>
                <a:gd name="T4" fmla="*/ 1 w 287"/>
                <a:gd name="T5" fmla="*/ 41 h 57"/>
                <a:gd name="T6" fmla="*/ 41 w 287"/>
                <a:gd name="T7" fmla="*/ 0 h 57"/>
                <a:gd name="T8" fmla="*/ 269 w 287"/>
                <a:gd name="T9" fmla="*/ 0 h 57"/>
                <a:gd name="T10" fmla="*/ 286 w 287"/>
                <a:gd name="T11" fmla="*/ 18 h 57"/>
                <a:gd name="T12" fmla="*/ 248 w 287"/>
                <a:gd name="T13" fmla="*/ 57 h 57"/>
                <a:gd name="T14" fmla="*/ 142 w 287"/>
                <a:gd name="T15" fmla="*/ 57 h 57"/>
                <a:gd name="T16" fmla="*/ 142 w 287"/>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57">
                  <a:moveTo>
                    <a:pt x="142" y="57"/>
                  </a:moveTo>
                  <a:cubicBezTo>
                    <a:pt x="101" y="57"/>
                    <a:pt x="60" y="57"/>
                    <a:pt x="19" y="57"/>
                  </a:cubicBezTo>
                  <a:cubicBezTo>
                    <a:pt x="7" y="57"/>
                    <a:pt x="1" y="55"/>
                    <a:pt x="1" y="41"/>
                  </a:cubicBezTo>
                  <a:cubicBezTo>
                    <a:pt x="1" y="0"/>
                    <a:pt x="0" y="0"/>
                    <a:pt x="41" y="0"/>
                  </a:cubicBezTo>
                  <a:cubicBezTo>
                    <a:pt x="117" y="0"/>
                    <a:pt x="193" y="1"/>
                    <a:pt x="269" y="0"/>
                  </a:cubicBezTo>
                  <a:cubicBezTo>
                    <a:pt x="283" y="0"/>
                    <a:pt x="287" y="4"/>
                    <a:pt x="286" y="18"/>
                  </a:cubicBezTo>
                  <a:cubicBezTo>
                    <a:pt x="286" y="57"/>
                    <a:pt x="286" y="57"/>
                    <a:pt x="248" y="57"/>
                  </a:cubicBezTo>
                  <a:cubicBezTo>
                    <a:pt x="213" y="57"/>
                    <a:pt x="178" y="57"/>
                    <a:pt x="142" y="57"/>
                  </a:cubicBezTo>
                  <a:cubicBezTo>
                    <a:pt x="142" y="57"/>
                    <a:pt x="142" y="57"/>
                    <a:pt x="142" y="57"/>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21" name="Freeform 13"/>
            <p:cNvSpPr>
              <a:spLocks/>
            </p:cNvSpPr>
            <p:nvPr/>
          </p:nvSpPr>
          <p:spPr bwMode="auto">
            <a:xfrm>
              <a:off x="1089025" y="-2827338"/>
              <a:ext cx="554038" cy="215900"/>
            </a:xfrm>
            <a:custGeom>
              <a:avLst/>
              <a:gdLst>
                <a:gd name="T0" fmla="*/ 73 w 147"/>
                <a:gd name="T1" fmla="*/ 56 h 57"/>
                <a:gd name="T2" fmla="*/ 17 w 147"/>
                <a:gd name="T3" fmla="*/ 56 h 57"/>
                <a:gd name="T4" fmla="*/ 1 w 147"/>
                <a:gd name="T5" fmla="*/ 41 h 57"/>
                <a:gd name="T6" fmla="*/ 41 w 147"/>
                <a:gd name="T7" fmla="*/ 0 h 57"/>
                <a:gd name="T8" fmla="*/ 130 w 147"/>
                <a:gd name="T9" fmla="*/ 0 h 57"/>
                <a:gd name="T10" fmla="*/ 146 w 147"/>
                <a:gd name="T11" fmla="*/ 16 h 57"/>
                <a:gd name="T12" fmla="*/ 107 w 147"/>
                <a:gd name="T13" fmla="*/ 56 h 57"/>
                <a:gd name="T14" fmla="*/ 73 w 147"/>
                <a:gd name="T15" fmla="*/ 56 h 57"/>
                <a:gd name="T16" fmla="*/ 73 w 147"/>
                <a:gd name="T1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57">
                  <a:moveTo>
                    <a:pt x="73" y="56"/>
                  </a:moveTo>
                  <a:cubicBezTo>
                    <a:pt x="54" y="56"/>
                    <a:pt x="35" y="56"/>
                    <a:pt x="17" y="56"/>
                  </a:cubicBezTo>
                  <a:cubicBezTo>
                    <a:pt x="6" y="57"/>
                    <a:pt x="1" y="54"/>
                    <a:pt x="1" y="41"/>
                  </a:cubicBezTo>
                  <a:cubicBezTo>
                    <a:pt x="0" y="0"/>
                    <a:pt x="0" y="0"/>
                    <a:pt x="41" y="0"/>
                  </a:cubicBezTo>
                  <a:cubicBezTo>
                    <a:pt x="70" y="0"/>
                    <a:pt x="100" y="1"/>
                    <a:pt x="130" y="0"/>
                  </a:cubicBezTo>
                  <a:cubicBezTo>
                    <a:pt x="142" y="0"/>
                    <a:pt x="146" y="4"/>
                    <a:pt x="146" y="16"/>
                  </a:cubicBezTo>
                  <a:cubicBezTo>
                    <a:pt x="147" y="56"/>
                    <a:pt x="147" y="56"/>
                    <a:pt x="107" y="56"/>
                  </a:cubicBezTo>
                  <a:cubicBezTo>
                    <a:pt x="95" y="56"/>
                    <a:pt x="84" y="56"/>
                    <a:pt x="73" y="56"/>
                  </a:cubicBezTo>
                  <a:cubicBezTo>
                    <a:pt x="73" y="56"/>
                    <a:pt x="73" y="56"/>
                    <a:pt x="73" y="56"/>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22" name="Freeform 14"/>
            <p:cNvSpPr>
              <a:spLocks/>
            </p:cNvSpPr>
            <p:nvPr/>
          </p:nvSpPr>
          <p:spPr bwMode="auto">
            <a:xfrm>
              <a:off x="630238" y="-1843088"/>
              <a:ext cx="557213" cy="215900"/>
            </a:xfrm>
            <a:custGeom>
              <a:avLst/>
              <a:gdLst>
                <a:gd name="T0" fmla="*/ 77 w 148"/>
                <a:gd name="T1" fmla="*/ 1 h 57"/>
                <a:gd name="T2" fmla="*/ 131 w 148"/>
                <a:gd name="T3" fmla="*/ 0 h 57"/>
                <a:gd name="T4" fmla="*/ 147 w 148"/>
                <a:gd name="T5" fmla="*/ 15 h 57"/>
                <a:gd name="T6" fmla="*/ 107 w 148"/>
                <a:gd name="T7" fmla="*/ 56 h 57"/>
                <a:gd name="T8" fmla="*/ 17 w 148"/>
                <a:gd name="T9" fmla="*/ 56 h 57"/>
                <a:gd name="T10" fmla="*/ 1 w 148"/>
                <a:gd name="T11" fmla="*/ 40 h 57"/>
                <a:gd name="T12" fmla="*/ 41 w 148"/>
                <a:gd name="T13" fmla="*/ 0 h 57"/>
                <a:gd name="T14" fmla="*/ 77 w 148"/>
                <a:gd name="T15" fmla="*/ 0 h 57"/>
                <a:gd name="T16" fmla="*/ 77 w 148"/>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57">
                  <a:moveTo>
                    <a:pt x="77" y="1"/>
                  </a:moveTo>
                  <a:cubicBezTo>
                    <a:pt x="95" y="1"/>
                    <a:pt x="113" y="1"/>
                    <a:pt x="131" y="0"/>
                  </a:cubicBezTo>
                  <a:cubicBezTo>
                    <a:pt x="142" y="0"/>
                    <a:pt x="147" y="2"/>
                    <a:pt x="147" y="15"/>
                  </a:cubicBezTo>
                  <a:cubicBezTo>
                    <a:pt x="147" y="56"/>
                    <a:pt x="148" y="56"/>
                    <a:pt x="107" y="56"/>
                  </a:cubicBezTo>
                  <a:cubicBezTo>
                    <a:pt x="77" y="56"/>
                    <a:pt x="47" y="56"/>
                    <a:pt x="17" y="56"/>
                  </a:cubicBezTo>
                  <a:cubicBezTo>
                    <a:pt x="5" y="57"/>
                    <a:pt x="1" y="52"/>
                    <a:pt x="1" y="40"/>
                  </a:cubicBezTo>
                  <a:cubicBezTo>
                    <a:pt x="1" y="0"/>
                    <a:pt x="0" y="0"/>
                    <a:pt x="41" y="0"/>
                  </a:cubicBezTo>
                  <a:cubicBezTo>
                    <a:pt x="53" y="0"/>
                    <a:pt x="65" y="0"/>
                    <a:pt x="77" y="0"/>
                  </a:cubicBezTo>
                  <a:cubicBezTo>
                    <a:pt x="77" y="0"/>
                    <a:pt x="77" y="0"/>
                    <a:pt x="77" y="1"/>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36"/>
        <p:cNvGrpSpPr/>
        <p:nvPr/>
      </p:nvGrpSpPr>
      <p:grpSpPr>
        <a:xfrm>
          <a:off x="0" y="0"/>
          <a:ext cx="0" cy="0"/>
          <a:chOff x="0" y="0"/>
          <a:chExt cx="0" cy="0"/>
        </a:xfrm>
      </p:grpSpPr>
      <p:pic>
        <p:nvPicPr>
          <p:cNvPr id="20484" name="Picture 4" descr="Pin de Gemini's Daughter en BTS | Bts, Fondo de pantalla bts, Foto bts"/>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b="-13"/>
          <a:stretch/>
        </p:blipFill>
        <p:spPr bwMode="auto">
          <a:xfrm>
            <a:off x="4506240" y="644570"/>
            <a:ext cx="3531091" cy="4434073"/>
          </a:xfrm>
          <a:prstGeom prst="rect">
            <a:avLst/>
          </a:prstGeom>
          <a:noFill/>
          <a:extLst>
            <a:ext uri="{909E8E84-426E-40DD-AFC4-6F175D3DCCD1}">
              <a14:hiddenFill xmlns:a14="http://schemas.microsoft.com/office/drawing/2010/main">
                <a:solidFill>
                  <a:srgbClr val="FFFFFF"/>
                </a:solidFill>
              </a14:hiddenFill>
            </a:ext>
          </a:extLst>
        </p:spPr>
      </p:pic>
      <p:sp>
        <p:nvSpPr>
          <p:cNvPr id="1637" name="Google Shape;1637;p48"/>
          <p:cNvSpPr txBox="1">
            <a:spLocks noGrp="1"/>
          </p:cNvSpPr>
          <p:nvPr>
            <p:ph type="title"/>
          </p:nvPr>
        </p:nvSpPr>
        <p:spPr>
          <a:xfrm>
            <a:off x="435593" y="577392"/>
            <a:ext cx="7729200" cy="502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000000"/>
                </a:solidFill>
              </a:rPr>
              <a:t>AWESOME WORDS</a:t>
            </a:r>
            <a:endParaRPr dirty="0">
              <a:solidFill>
                <a:srgbClr val="000000"/>
              </a:solidFill>
            </a:endParaRPr>
          </a:p>
        </p:txBody>
      </p:sp>
      <p:sp>
        <p:nvSpPr>
          <p:cNvPr id="48" name="TextBox 11">
            <a:extLst>
              <a:ext uri="{FF2B5EF4-FFF2-40B4-BE49-F238E27FC236}">
                <a16:creationId xmlns:a16="http://schemas.microsoft.com/office/drawing/2014/main" id="{28765A1A-E430-484C-9685-50871E6809BA}"/>
              </a:ext>
            </a:extLst>
          </p:cNvPr>
          <p:cNvSpPr txBox="1"/>
          <p:nvPr/>
        </p:nvSpPr>
        <p:spPr>
          <a:xfrm>
            <a:off x="4286673" y="1836221"/>
            <a:ext cx="3970229" cy="784830"/>
          </a:xfrm>
          <a:prstGeom prst="rect">
            <a:avLst/>
          </a:prstGeom>
          <a:noFill/>
        </p:spPr>
        <p:txBody>
          <a:bodyPr wrap="square" rtlCol="0">
            <a:spAutoFit/>
          </a:bodyPr>
          <a:lstStyle/>
          <a:p>
            <a:r>
              <a:rPr lang="en-US" altLang="ko-KR" sz="900" dirty="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sp>
        <p:nvSpPr>
          <p:cNvPr id="49" name="TextBox 11">
            <a:extLst>
              <a:ext uri="{FF2B5EF4-FFF2-40B4-BE49-F238E27FC236}">
                <a16:creationId xmlns:a16="http://schemas.microsoft.com/office/drawing/2014/main" id="{28765A1A-E430-484C-9685-50871E6809BA}"/>
              </a:ext>
            </a:extLst>
          </p:cNvPr>
          <p:cNvSpPr txBox="1"/>
          <p:nvPr/>
        </p:nvSpPr>
        <p:spPr>
          <a:xfrm>
            <a:off x="4286672" y="2635563"/>
            <a:ext cx="3970229" cy="784830"/>
          </a:xfrm>
          <a:prstGeom prst="rect">
            <a:avLst/>
          </a:prstGeom>
          <a:noFill/>
        </p:spPr>
        <p:txBody>
          <a:bodyPr wrap="square" rtlCol="0">
            <a:spAutoFit/>
          </a:bodyPr>
          <a:lstStyle/>
          <a:p>
            <a:r>
              <a:rPr lang="en-US" altLang="ko-KR" sz="900" dirty="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sp>
        <p:nvSpPr>
          <p:cNvPr id="50" name="TextBox 11">
            <a:extLst>
              <a:ext uri="{FF2B5EF4-FFF2-40B4-BE49-F238E27FC236}">
                <a16:creationId xmlns:a16="http://schemas.microsoft.com/office/drawing/2014/main" id="{28765A1A-E430-484C-9685-50871E6809BA}"/>
              </a:ext>
            </a:extLst>
          </p:cNvPr>
          <p:cNvSpPr txBox="1"/>
          <p:nvPr/>
        </p:nvSpPr>
        <p:spPr>
          <a:xfrm>
            <a:off x="4286672" y="3441219"/>
            <a:ext cx="3970229" cy="784830"/>
          </a:xfrm>
          <a:prstGeom prst="rect">
            <a:avLst/>
          </a:prstGeom>
          <a:noFill/>
        </p:spPr>
        <p:txBody>
          <a:bodyPr wrap="square" rtlCol="0">
            <a:spAutoFit/>
          </a:bodyPr>
          <a:lstStyle/>
          <a:p>
            <a:r>
              <a:rPr lang="en-US" altLang="ko-KR" sz="900" dirty="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grpSp>
        <p:nvGrpSpPr>
          <p:cNvPr id="51" name="Grupo 50"/>
          <p:cNvGrpSpPr/>
          <p:nvPr/>
        </p:nvGrpSpPr>
        <p:grpSpPr>
          <a:xfrm>
            <a:off x="99153" y="-264532"/>
            <a:ext cx="9199084" cy="5659594"/>
            <a:chOff x="99153" y="-264532"/>
            <a:chExt cx="9199084" cy="5659594"/>
          </a:xfrm>
        </p:grpSpPr>
        <p:sp>
          <p:nvSpPr>
            <p:cNvPr id="52" name="Forma libre: forma 15">
              <a:extLst>
                <a:ext uri="{FF2B5EF4-FFF2-40B4-BE49-F238E27FC236}">
                  <a16:creationId xmlns:a16="http://schemas.microsoft.com/office/drawing/2014/main" id="{27F262C9-190E-458A-927E-E3E8AD381121}"/>
                </a:ext>
              </a:extLst>
            </p:cNvPr>
            <p:cNvSpPr/>
            <p:nvPr/>
          </p:nvSpPr>
          <p:spPr>
            <a:xfrm rot="18000000">
              <a:off x="1421736" y="266071"/>
              <a:ext cx="1017289" cy="233815"/>
            </a:xfrm>
            <a:custGeom>
              <a:avLst/>
              <a:gdLst>
                <a:gd name="connsiteX0" fmla="*/ 1766068 w 2036280"/>
                <a:gd name="connsiteY0" fmla="*/ 0 h 468021"/>
                <a:gd name="connsiteX1" fmla="*/ 2036280 w 2036280"/>
                <a:gd name="connsiteY1" fmla="*/ 468021 h 468021"/>
                <a:gd name="connsiteX2" fmla="*/ 0 w 2036280"/>
                <a:gd name="connsiteY2" fmla="*/ 468021 h 468021"/>
                <a:gd name="connsiteX3" fmla="*/ 0 w 2036280"/>
                <a:gd name="connsiteY3" fmla="*/ 1 h 468021"/>
              </a:gdLst>
              <a:ahLst/>
              <a:cxnLst>
                <a:cxn ang="0">
                  <a:pos x="connsiteX0" y="connsiteY0"/>
                </a:cxn>
                <a:cxn ang="0">
                  <a:pos x="connsiteX1" y="connsiteY1"/>
                </a:cxn>
                <a:cxn ang="0">
                  <a:pos x="connsiteX2" y="connsiteY2"/>
                </a:cxn>
                <a:cxn ang="0">
                  <a:pos x="connsiteX3" y="connsiteY3"/>
                </a:cxn>
              </a:cxnLst>
              <a:rect l="l" t="t" r="r" b="b"/>
              <a:pathLst>
                <a:path w="2036280" h="468021">
                  <a:moveTo>
                    <a:pt x="1766068" y="0"/>
                  </a:moveTo>
                  <a:lnTo>
                    <a:pt x="2036280" y="468021"/>
                  </a:lnTo>
                  <a:lnTo>
                    <a:pt x="0" y="468021"/>
                  </a:lnTo>
                  <a:lnTo>
                    <a:pt x="0" y="1"/>
                  </a:lnTo>
                  <a:close/>
                </a:path>
              </a:pathLst>
            </a:custGeom>
            <a:solidFill>
              <a:srgbClr val="62626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53" name="Forma libre: forma 16">
              <a:extLst>
                <a:ext uri="{FF2B5EF4-FFF2-40B4-BE49-F238E27FC236}">
                  <a16:creationId xmlns:a16="http://schemas.microsoft.com/office/drawing/2014/main" id="{DD3FBEA8-0F4B-4F63-A518-53D1D39DC4F2}"/>
                </a:ext>
              </a:extLst>
            </p:cNvPr>
            <p:cNvSpPr/>
            <p:nvPr/>
          </p:nvSpPr>
          <p:spPr>
            <a:xfrm rot="18000000">
              <a:off x="592736" y="57717"/>
              <a:ext cx="1345762" cy="701264"/>
            </a:xfrm>
            <a:custGeom>
              <a:avLst/>
              <a:gdLst>
                <a:gd name="connsiteX0" fmla="*/ 1883348 w 2693776"/>
                <a:gd name="connsiteY0" fmla="*/ 0 h 1403702"/>
                <a:gd name="connsiteX1" fmla="*/ 2693776 w 2693776"/>
                <a:gd name="connsiteY1" fmla="*/ 1403702 h 1403702"/>
                <a:gd name="connsiteX2" fmla="*/ 0 w 2693776"/>
                <a:gd name="connsiteY2" fmla="*/ 1403702 h 1403702"/>
                <a:gd name="connsiteX3" fmla="*/ 0 w 2693776"/>
                <a:gd name="connsiteY3" fmla="*/ 0 h 1403702"/>
              </a:gdLst>
              <a:ahLst/>
              <a:cxnLst>
                <a:cxn ang="0">
                  <a:pos x="connsiteX0" y="connsiteY0"/>
                </a:cxn>
                <a:cxn ang="0">
                  <a:pos x="connsiteX1" y="connsiteY1"/>
                </a:cxn>
                <a:cxn ang="0">
                  <a:pos x="connsiteX2" y="connsiteY2"/>
                </a:cxn>
                <a:cxn ang="0">
                  <a:pos x="connsiteX3" y="connsiteY3"/>
                </a:cxn>
              </a:cxnLst>
              <a:rect l="l" t="t" r="r" b="b"/>
              <a:pathLst>
                <a:path w="2693776" h="1403702">
                  <a:moveTo>
                    <a:pt x="1883348" y="0"/>
                  </a:moveTo>
                  <a:lnTo>
                    <a:pt x="2693776" y="1403702"/>
                  </a:lnTo>
                  <a:lnTo>
                    <a:pt x="0" y="1403702"/>
                  </a:lnTo>
                  <a:lnTo>
                    <a:pt x="0" y="0"/>
                  </a:lnTo>
                  <a:close/>
                </a:path>
              </a:pathLst>
            </a:custGeom>
            <a:solidFill>
              <a:srgbClr val="F7C44A"/>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54" name="Forma libre: forma 17">
              <a:extLst>
                <a:ext uri="{FF2B5EF4-FFF2-40B4-BE49-F238E27FC236}">
                  <a16:creationId xmlns:a16="http://schemas.microsoft.com/office/drawing/2014/main" id="{A8C031EC-EBDD-432A-89B6-29194131EAB7}"/>
                </a:ext>
              </a:extLst>
            </p:cNvPr>
            <p:cNvSpPr/>
            <p:nvPr/>
          </p:nvSpPr>
          <p:spPr>
            <a:xfrm rot="18000000">
              <a:off x="551241" y="153790"/>
              <a:ext cx="539934" cy="107922"/>
            </a:xfrm>
            <a:custGeom>
              <a:avLst/>
              <a:gdLst>
                <a:gd name="connsiteX0" fmla="*/ 956050 w 1080772"/>
                <a:gd name="connsiteY0" fmla="*/ 0 h 216024"/>
                <a:gd name="connsiteX1" fmla="*/ 1080772 w 1080772"/>
                <a:gd name="connsiteY1" fmla="*/ 216023 h 216024"/>
                <a:gd name="connsiteX2" fmla="*/ 0 w 1080772"/>
                <a:gd name="connsiteY2" fmla="*/ 216024 h 216024"/>
                <a:gd name="connsiteX3" fmla="*/ 0 w 1080772"/>
                <a:gd name="connsiteY3" fmla="*/ 0 h 216024"/>
              </a:gdLst>
              <a:ahLst/>
              <a:cxnLst>
                <a:cxn ang="0">
                  <a:pos x="connsiteX0" y="connsiteY0"/>
                </a:cxn>
                <a:cxn ang="0">
                  <a:pos x="connsiteX1" y="connsiteY1"/>
                </a:cxn>
                <a:cxn ang="0">
                  <a:pos x="connsiteX2" y="connsiteY2"/>
                </a:cxn>
                <a:cxn ang="0">
                  <a:pos x="connsiteX3" y="connsiteY3"/>
                </a:cxn>
              </a:cxnLst>
              <a:rect l="l" t="t" r="r" b="b"/>
              <a:pathLst>
                <a:path w="1080772" h="216024">
                  <a:moveTo>
                    <a:pt x="956050" y="0"/>
                  </a:moveTo>
                  <a:lnTo>
                    <a:pt x="1080772" y="216023"/>
                  </a:lnTo>
                  <a:lnTo>
                    <a:pt x="0" y="216024"/>
                  </a:lnTo>
                  <a:lnTo>
                    <a:pt x="0" y="0"/>
                  </a:lnTo>
                  <a:close/>
                </a:path>
              </a:pathLst>
            </a:custGeom>
            <a:solidFill>
              <a:srgbClr val="A6A6A6"/>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55" name="Forma libre: forma 18">
              <a:extLst>
                <a:ext uri="{FF2B5EF4-FFF2-40B4-BE49-F238E27FC236}">
                  <a16:creationId xmlns:a16="http://schemas.microsoft.com/office/drawing/2014/main" id="{FFF67AEF-6DAE-437A-B402-8C8570199DB5}"/>
                </a:ext>
              </a:extLst>
            </p:cNvPr>
            <p:cNvSpPr/>
            <p:nvPr/>
          </p:nvSpPr>
          <p:spPr>
            <a:xfrm rot="18000000">
              <a:off x="-518699" y="438248"/>
              <a:ext cx="1544109" cy="308405"/>
            </a:xfrm>
            <a:custGeom>
              <a:avLst/>
              <a:gdLst>
                <a:gd name="connsiteX0" fmla="*/ 2734389 w 3090802"/>
                <a:gd name="connsiteY0" fmla="*/ 0 h 617325"/>
                <a:gd name="connsiteX1" fmla="*/ 3090802 w 3090802"/>
                <a:gd name="connsiteY1" fmla="*/ 617324 h 617325"/>
                <a:gd name="connsiteX2" fmla="*/ 0 w 3090802"/>
                <a:gd name="connsiteY2" fmla="*/ 617325 h 617325"/>
                <a:gd name="connsiteX3" fmla="*/ 1069238 w 3090802"/>
                <a:gd name="connsiteY3" fmla="*/ 0 h 617325"/>
              </a:gdLst>
              <a:ahLst/>
              <a:cxnLst>
                <a:cxn ang="0">
                  <a:pos x="connsiteX0" y="connsiteY0"/>
                </a:cxn>
                <a:cxn ang="0">
                  <a:pos x="connsiteX1" y="connsiteY1"/>
                </a:cxn>
                <a:cxn ang="0">
                  <a:pos x="connsiteX2" y="connsiteY2"/>
                </a:cxn>
                <a:cxn ang="0">
                  <a:pos x="connsiteX3" y="connsiteY3"/>
                </a:cxn>
              </a:cxnLst>
              <a:rect l="l" t="t" r="r" b="b"/>
              <a:pathLst>
                <a:path w="3090802" h="617325">
                  <a:moveTo>
                    <a:pt x="2734389" y="0"/>
                  </a:moveTo>
                  <a:lnTo>
                    <a:pt x="3090802" y="617324"/>
                  </a:lnTo>
                  <a:lnTo>
                    <a:pt x="0" y="617325"/>
                  </a:lnTo>
                  <a:lnTo>
                    <a:pt x="1069238" y="0"/>
                  </a:lnTo>
                  <a:close/>
                </a:path>
              </a:pathLst>
            </a:custGeom>
            <a:solidFill>
              <a:srgbClr val="040404"/>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56" name="Forma libre: forma 21">
              <a:extLst>
                <a:ext uri="{FF2B5EF4-FFF2-40B4-BE49-F238E27FC236}">
                  <a16:creationId xmlns:a16="http://schemas.microsoft.com/office/drawing/2014/main" id="{AA430782-6772-40A5-BA80-07C77FE8AD08}"/>
                </a:ext>
              </a:extLst>
            </p:cNvPr>
            <p:cNvSpPr/>
            <p:nvPr/>
          </p:nvSpPr>
          <p:spPr>
            <a:xfrm rot="18000000">
              <a:off x="8644018" y="4661599"/>
              <a:ext cx="913068" cy="395370"/>
            </a:xfrm>
            <a:custGeom>
              <a:avLst/>
              <a:gdLst>
                <a:gd name="connsiteX0" fmla="*/ 1827663 w 1827663"/>
                <a:gd name="connsiteY0" fmla="*/ 1 h 791402"/>
                <a:gd name="connsiteX1" fmla="*/ 456916 w 1827663"/>
                <a:gd name="connsiteY1" fmla="*/ 791402 h 791402"/>
                <a:gd name="connsiteX2" fmla="*/ 0 w 1827663"/>
                <a:gd name="connsiteY2" fmla="*/ 0 h 791402"/>
              </a:gdLst>
              <a:ahLst/>
              <a:cxnLst>
                <a:cxn ang="0">
                  <a:pos x="connsiteX0" y="connsiteY0"/>
                </a:cxn>
                <a:cxn ang="0">
                  <a:pos x="connsiteX1" y="connsiteY1"/>
                </a:cxn>
                <a:cxn ang="0">
                  <a:pos x="connsiteX2" y="connsiteY2"/>
                </a:cxn>
              </a:cxnLst>
              <a:rect l="l" t="t" r="r" b="b"/>
              <a:pathLst>
                <a:path w="1827663" h="791402">
                  <a:moveTo>
                    <a:pt x="1827663" y="1"/>
                  </a:moveTo>
                  <a:lnTo>
                    <a:pt x="456916" y="791402"/>
                  </a:lnTo>
                  <a:lnTo>
                    <a:pt x="0" y="0"/>
                  </a:lnTo>
                  <a:close/>
                </a:path>
              </a:pathLst>
            </a:custGeom>
            <a:solidFill>
              <a:srgbClr val="F7C44A"/>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57" name="Forma libre: forma 22">
              <a:extLst>
                <a:ext uri="{FF2B5EF4-FFF2-40B4-BE49-F238E27FC236}">
                  <a16:creationId xmlns:a16="http://schemas.microsoft.com/office/drawing/2014/main" id="{E812F9F7-8DA4-4AD6-8360-0357C0234AA7}"/>
                </a:ext>
              </a:extLst>
            </p:cNvPr>
            <p:cNvSpPr/>
            <p:nvPr/>
          </p:nvSpPr>
          <p:spPr>
            <a:xfrm rot="18000000">
              <a:off x="8045202" y="4459597"/>
              <a:ext cx="1545530" cy="107922"/>
            </a:xfrm>
            <a:custGeom>
              <a:avLst/>
              <a:gdLst>
                <a:gd name="connsiteX0" fmla="*/ 3093646 w 3093646"/>
                <a:gd name="connsiteY0" fmla="*/ 0 h 216024"/>
                <a:gd name="connsiteX1" fmla="*/ 2719481 w 3093646"/>
                <a:gd name="connsiteY1" fmla="*/ 216024 h 216024"/>
                <a:gd name="connsiteX2" fmla="*/ 124722 w 3093646"/>
                <a:gd name="connsiteY2" fmla="*/ 216024 h 216024"/>
                <a:gd name="connsiteX3" fmla="*/ 0 w 3093646"/>
                <a:gd name="connsiteY3" fmla="*/ 0 h 216024"/>
              </a:gdLst>
              <a:ahLst/>
              <a:cxnLst>
                <a:cxn ang="0">
                  <a:pos x="connsiteX0" y="connsiteY0"/>
                </a:cxn>
                <a:cxn ang="0">
                  <a:pos x="connsiteX1" y="connsiteY1"/>
                </a:cxn>
                <a:cxn ang="0">
                  <a:pos x="connsiteX2" y="connsiteY2"/>
                </a:cxn>
                <a:cxn ang="0">
                  <a:pos x="connsiteX3" y="connsiteY3"/>
                </a:cxn>
              </a:cxnLst>
              <a:rect l="l" t="t" r="r" b="b"/>
              <a:pathLst>
                <a:path w="3093646" h="216024">
                  <a:moveTo>
                    <a:pt x="3093646" y="0"/>
                  </a:moveTo>
                  <a:lnTo>
                    <a:pt x="2719481" y="216024"/>
                  </a:lnTo>
                  <a:lnTo>
                    <a:pt x="124722" y="216024"/>
                  </a:lnTo>
                  <a:lnTo>
                    <a:pt x="0" y="0"/>
                  </a:lnTo>
                  <a:close/>
                </a:path>
              </a:pathLst>
            </a:custGeom>
            <a:solidFill>
              <a:srgbClr val="A6A6A6"/>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58" name="Forma libre: forma 23">
              <a:extLst>
                <a:ext uri="{FF2B5EF4-FFF2-40B4-BE49-F238E27FC236}">
                  <a16:creationId xmlns:a16="http://schemas.microsoft.com/office/drawing/2014/main" id="{45C15CBF-AE76-4837-ADA0-190C7F9BC0E6}"/>
                </a:ext>
              </a:extLst>
            </p:cNvPr>
            <p:cNvSpPr/>
            <p:nvPr/>
          </p:nvSpPr>
          <p:spPr>
            <a:xfrm rot="18000000">
              <a:off x="7475718" y="4030563"/>
              <a:ext cx="2420592" cy="308405"/>
            </a:xfrm>
            <a:custGeom>
              <a:avLst/>
              <a:gdLst>
                <a:gd name="connsiteX0" fmla="*/ 4845233 w 4845233"/>
                <a:gd name="connsiteY0" fmla="*/ 0 h 617325"/>
                <a:gd name="connsiteX1" fmla="*/ 3775995 w 4845233"/>
                <a:gd name="connsiteY1" fmla="*/ 617325 h 617325"/>
                <a:gd name="connsiteX2" fmla="*/ 356413 w 4845233"/>
                <a:gd name="connsiteY2" fmla="*/ 617325 h 617325"/>
                <a:gd name="connsiteX3" fmla="*/ 0 w 4845233"/>
                <a:gd name="connsiteY3" fmla="*/ 0 h 617325"/>
              </a:gdLst>
              <a:ahLst/>
              <a:cxnLst>
                <a:cxn ang="0">
                  <a:pos x="connsiteX0" y="connsiteY0"/>
                </a:cxn>
                <a:cxn ang="0">
                  <a:pos x="connsiteX1" y="connsiteY1"/>
                </a:cxn>
                <a:cxn ang="0">
                  <a:pos x="connsiteX2" y="connsiteY2"/>
                </a:cxn>
                <a:cxn ang="0">
                  <a:pos x="connsiteX3" y="connsiteY3"/>
                </a:cxn>
              </a:cxnLst>
              <a:rect l="l" t="t" r="r" b="b"/>
              <a:pathLst>
                <a:path w="4845233" h="617325">
                  <a:moveTo>
                    <a:pt x="4845233" y="0"/>
                  </a:moveTo>
                  <a:lnTo>
                    <a:pt x="3775995" y="617325"/>
                  </a:lnTo>
                  <a:lnTo>
                    <a:pt x="356413" y="617325"/>
                  </a:lnTo>
                  <a:lnTo>
                    <a:pt x="0" y="0"/>
                  </a:lnTo>
                  <a:close/>
                </a:path>
              </a:pathLst>
            </a:custGeom>
            <a:solidFill>
              <a:srgbClr val="040404"/>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grpSp>
        <p:nvGrpSpPr>
          <p:cNvPr id="12" name="Grupo 11"/>
          <p:cNvGrpSpPr/>
          <p:nvPr/>
        </p:nvGrpSpPr>
        <p:grpSpPr>
          <a:xfrm rot="16200000">
            <a:off x="637902" y="2486805"/>
            <a:ext cx="3282951" cy="1239838"/>
            <a:chOff x="-1639888" y="-2832101"/>
            <a:chExt cx="3282951" cy="1239838"/>
          </a:xfrm>
        </p:grpSpPr>
        <p:sp>
          <p:nvSpPr>
            <p:cNvPr id="5" name="Freeform 8"/>
            <p:cNvSpPr>
              <a:spLocks/>
            </p:cNvSpPr>
            <p:nvPr/>
          </p:nvSpPr>
          <p:spPr bwMode="auto">
            <a:xfrm>
              <a:off x="630238" y="-2824163"/>
              <a:ext cx="996950" cy="1231900"/>
            </a:xfrm>
            <a:custGeom>
              <a:avLst/>
              <a:gdLst>
                <a:gd name="T0" fmla="*/ 160 w 265"/>
                <a:gd name="T1" fmla="*/ 259 h 325"/>
                <a:gd name="T2" fmla="*/ 158 w 265"/>
                <a:gd name="T3" fmla="*/ 205 h 325"/>
                <a:gd name="T4" fmla="*/ 105 w 265"/>
                <a:gd name="T5" fmla="*/ 188 h 325"/>
                <a:gd name="T6" fmla="*/ 38 w 265"/>
                <a:gd name="T7" fmla="*/ 169 h 325"/>
                <a:gd name="T8" fmla="*/ 1 w 265"/>
                <a:gd name="T9" fmla="*/ 119 h 325"/>
                <a:gd name="T10" fmla="*/ 1 w 265"/>
                <a:gd name="T11" fmla="*/ 51 h 325"/>
                <a:gd name="T12" fmla="*/ 52 w 265"/>
                <a:gd name="T13" fmla="*/ 1 h 325"/>
                <a:gd name="T14" fmla="*/ 90 w 265"/>
                <a:gd name="T15" fmla="*/ 0 h 325"/>
                <a:gd name="T16" fmla="*/ 106 w 265"/>
                <a:gd name="T17" fmla="*/ 17 h 325"/>
                <a:gd name="T18" fmla="*/ 105 w 265"/>
                <a:gd name="T19" fmla="*/ 93 h 325"/>
                <a:gd name="T20" fmla="*/ 119 w 265"/>
                <a:gd name="T21" fmla="*/ 110 h 325"/>
                <a:gd name="T22" fmla="*/ 214 w 265"/>
                <a:gd name="T23" fmla="*/ 133 h 325"/>
                <a:gd name="T24" fmla="*/ 264 w 265"/>
                <a:gd name="T25" fmla="*/ 199 h 325"/>
                <a:gd name="T26" fmla="*/ 264 w 265"/>
                <a:gd name="T27" fmla="*/ 261 h 325"/>
                <a:gd name="T28" fmla="*/ 218 w 265"/>
                <a:gd name="T29" fmla="*/ 316 h 325"/>
                <a:gd name="T30" fmla="*/ 161 w 265"/>
                <a:gd name="T31" fmla="*/ 269 h 325"/>
                <a:gd name="T32" fmla="*/ 161 w 265"/>
                <a:gd name="T33" fmla="*/ 259 h 325"/>
                <a:gd name="T34" fmla="*/ 160 w 265"/>
                <a:gd name="T35" fmla="*/ 259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325">
                  <a:moveTo>
                    <a:pt x="160" y="259"/>
                  </a:moveTo>
                  <a:cubicBezTo>
                    <a:pt x="160" y="240"/>
                    <a:pt x="167" y="216"/>
                    <a:pt x="158" y="205"/>
                  </a:cubicBezTo>
                  <a:cubicBezTo>
                    <a:pt x="148" y="192"/>
                    <a:pt x="123" y="193"/>
                    <a:pt x="105" y="188"/>
                  </a:cubicBezTo>
                  <a:cubicBezTo>
                    <a:pt x="83" y="181"/>
                    <a:pt x="60" y="176"/>
                    <a:pt x="38" y="169"/>
                  </a:cubicBezTo>
                  <a:cubicBezTo>
                    <a:pt x="12" y="162"/>
                    <a:pt x="1" y="146"/>
                    <a:pt x="1" y="119"/>
                  </a:cubicBezTo>
                  <a:cubicBezTo>
                    <a:pt x="1" y="97"/>
                    <a:pt x="0" y="74"/>
                    <a:pt x="1" y="51"/>
                  </a:cubicBezTo>
                  <a:cubicBezTo>
                    <a:pt x="2" y="19"/>
                    <a:pt x="20" y="1"/>
                    <a:pt x="52" y="1"/>
                  </a:cubicBezTo>
                  <a:cubicBezTo>
                    <a:pt x="65" y="1"/>
                    <a:pt x="77" y="1"/>
                    <a:pt x="90" y="0"/>
                  </a:cubicBezTo>
                  <a:cubicBezTo>
                    <a:pt x="103" y="0"/>
                    <a:pt x="106" y="5"/>
                    <a:pt x="106" y="17"/>
                  </a:cubicBezTo>
                  <a:cubicBezTo>
                    <a:pt x="105" y="42"/>
                    <a:pt x="106" y="67"/>
                    <a:pt x="105" y="93"/>
                  </a:cubicBezTo>
                  <a:cubicBezTo>
                    <a:pt x="105" y="104"/>
                    <a:pt x="109" y="108"/>
                    <a:pt x="119" y="110"/>
                  </a:cubicBezTo>
                  <a:cubicBezTo>
                    <a:pt x="150" y="117"/>
                    <a:pt x="182" y="125"/>
                    <a:pt x="214" y="133"/>
                  </a:cubicBezTo>
                  <a:cubicBezTo>
                    <a:pt x="254" y="143"/>
                    <a:pt x="264" y="157"/>
                    <a:pt x="264" y="199"/>
                  </a:cubicBezTo>
                  <a:cubicBezTo>
                    <a:pt x="264" y="220"/>
                    <a:pt x="265" y="241"/>
                    <a:pt x="264" y="261"/>
                  </a:cubicBezTo>
                  <a:cubicBezTo>
                    <a:pt x="264" y="290"/>
                    <a:pt x="246" y="311"/>
                    <a:pt x="218" y="316"/>
                  </a:cubicBezTo>
                  <a:cubicBezTo>
                    <a:pt x="165" y="325"/>
                    <a:pt x="161" y="322"/>
                    <a:pt x="161" y="269"/>
                  </a:cubicBezTo>
                  <a:cubicBezTo>
                    <a:pt x="161" y="265"/>
                    <a:pt x="161" y="262"/>
                    <a:pt x="161" y="259"/>
                  </a:cubicBezTo>
                  <a:cubicBezTo>
                    <a:pt x="161" y="259"/>
                    <a:pt x="160" y="259"/>
                    <a:pt x="160" y="259"/>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6" name="Freeform 9"/>
            <p:cNvSpPr>
              <a:spLocks/>
            </p:cNvSpPr>
            <p:nvPr/>
          </p:nvSpPr>
          <p:spPr bwMode="auto">
            <a:xfrm>
              <a:off x="-1220788" y="-2832101"/>
              <a:ext cx="642938" cy="1201738"/>
            </a:xfrm>
            <a:custGeom>
              <a:avLst/>
              <a:gdLst>
                <a:gd name="T0" fmla="*/ 133 w 171"/>
                <a:gd name="T1" fmla="*/ 150 h 317"/>
                <a:gd name="T2" fmla="*/ 169 w 171"/>
                <a:gd name="T3" fmla="*/ 205 h 317"/>
                <a:gd name="T4" fmla="*/ 169 w 171"/>
                <a:gd name="T5" fmla="*/ 271 h 317"/>
                <a:gd name="T6" fmla="*/ 125 w 171"/>
                <a:gd name="T7" fmla="*/ 316 h 317"/>
                <a:gd name="T8" fmla="*/ 19 w 171"/>
                <a:gd name="T9" fmla="*/ 317 h 317"/>
                <a:gd name="T10" fmla="*/ 7 w 171"/>
                <a:gd name="T11" fmla="*/ 304 h 317"/>
                <a:gd name="T12" fmla="*/ 44 w 171"/>
                <a:gd name="T13" fmla="*/ 265 h 317"/>
                <a:gd name="T14" fmla="*/ 67 w 171"/>
                <a:gd name="T15" fmla="*/ 241 h 317"/>
                <a:gd name="T16" fmla="*/ 67 w 171"/>
                <a:gd name="T17" fmla="*/ 196 h 317"/>
                <a:gd name="T18" fmla="*/ 53 w 171"/>
                <a:gd name="T19" fmla="*/ 182 h 317"/>
                <a:gd name="T20" fmla="*/ 39 w 171"/>
                <a:gd name="T21" fmla="*/ 182 h 317"/>
                <a:gd name="T22" fmla="*/ 7 w 171"/>
                <a:gd name="T23" fmla="*/ 140 h 317"/>
                <a:gd name="T24" fmla="*/ 20 w 171"/>
                <a:gd name="T25" fmla="*/ 132 h 317"/>
                <a:gd name="T26" fmla="*/ 61 w 171"/>
                <a:gd name="T27" fmla="*/ 127 h 317"/>
                <a:gd name="T28" fmla="*/ 63 w 171"/>
                <a:gd name="T29" fmla="*/ 86 h 317"/>
                <a:gd name="T30" fmla="*/ 27 w 171"/>
                <a:gd name="T31" fmla="*/ 51 h 317"/>
                <a:gd name="T32" fmla="*/ 7 w 171"/>
                <a:gd name="T33" fmla="*/ 30 h 317"/>
                <a:gd name="T34" fmla="*/ 26 w 171"/>
                <a:gd name="T35" fmla="*/ 2 h 317"/>
                <a:gd name="T36" fmla="*/ 112 w 171"/>
                <a:gd name="T37" fmla="*/ 3 h 317"/>
                <a:gd name="T38" fmla="*/ 159 w 171"/>
                <a:gd name="T39" fmla="*/ 49 h 317"/>
                <a:gd name="T40" fmla="*/ 159 w 171"/>
                <a:gd name="T41" fmla="*/ 89 h 317"/>
                <a:gd name="T42" fmla="*/ 133 w 171"/>
                <a:gd name="T43" fmla="*/ 15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1" h="317">
                  <a:moveTo>
                    <a:pt x="133" y="150"/>
                  </a:moveTo>
                  <a:cubicBezTo>
                    <a:pt x="161" y="162"/>
                    <a:pt x="171" y="179"/>
                    <a:pt x="169" y="205"/>
                  </a:cubicBezTo>
                  <a:cubicBezTo>
                    <a:pt x="168" y="227"/>
                    <a:pt x="169" y="249"/>
                    <a:pt x="169" y="271"/>
                  </a:cubicBezTo>
                  <a:cubicBezTo>
                    <a:pt x="168" y="296"/>
                    <a:pt x="150" y="315"/>
                    <a:pt x="125" y="316"/>
                  </a:cubicBezTo>
                  <a:cubicBezTo>
                    <a:pt x="90" y="317"/>
                    <a:pt x="54" y="316"/>
                    <a:pt x="19" y="317"/>
                  </a:cubicBezTo>
                  <a:cubicBezTo>
                    <a:pt x="9" y="317"/>
                    <a:pt x="7" y="313"/>
                    <a:pt x="7" y="304"/>
                  </a:cubicBezTo>
                  <a:cubicBezTo>
                    <a:pt x="5" y="265"/>
                    <a:pt x="5" y="264"/>
                    <a:pt x="44" y="265"/>
                  </a:cubicBezTo>
                  <a:cubicBezTo>
                    <a:pt x="63" y="266"/>
                    <a:pt x="68" y="259"/>
                    <a:pt x="67" y="241"/>
                  </a:cubicBezTo>
                  <a:cubicBezTo>
                    <a:pt x="66" y="226"/>
                    <a:pt x="66" y="211"/>
                    <a:pt x="67" y="196"/>
                  </a:cubicBezTo>
                  <a:cubicBezTo>
                    <a:pt x="67" y="185"/>
                    <a:pt x="64" y="181"/>
                    <a:pt x="53" y="182"/>
                  </a:cubicBezTo>
                  <a:cubicBezTo>
                    <a:pt x="49" y="183"/>
                    <a:pt x="44" y="182"/>
                    <a:pt x="39" y="182"/>
                  </a:cubicBezTo>
                  <a:cubicBezTo>
                    <a:pt x="6" y="182"/>
                    <a:pt x="0" y="173"/>
                    <a:pt x="7" y="140"/>
                  </a:cubicBezTo>
                  <a:cubicBezTo>
                    <a:pt x="9" y="131"/>
                    <a:pt x="15" y="133"/>
                    <a:pt x="20" y="132"/>
                  </a:cubicBezTo>
                  <a:cubicBezTo>
                    <a:pt x="34" y="130"/>
                    <a:pt x="53" y="140"/>
                    <a:pt x="61" y="127"/>
                  </a:cubicBezTo>
                  <a:cubicBezTo>
                    <a:pt x="67" y="118"/>
                    <a:pt x="63" y="100"/>
                    <a:pt x="63" y="86"/>
                  </a:cubicBezTo>
                  <a:cubicBezTo>
                    <a:pt x="63" y="51"/>
                    <a:pt x="63" y="50"/>
                    <a:pt x="27" y="51"/>
                  </a:cubicBezTo>
                  <a:cubicBezTo>
                    <a:pt x="10" y="52"/>
                    <a:pt x="5" y="46"/>
                    <a:pt x="7" y="30"/>
                  </a:cubicBezTo>
                  <a:cubicBezTo>
                    <a:pt x="9" y="17"/>
                    <a:pt x="0" y="0"/>
                    <a:pt x="26" y="2"/>
                  </a:cubicBezTo>
                  <a:cubicBezTo>
                    <a:pt x="55" y="4"/>
                    <a:pt x="83" y="2"/>
                    <a:pt x="112" y="3"/>
                  </a:cubicBezTo>
                  <a:cubicBezTo>
                    <a:pt x="144" y="3"/>
                    <a:pt x="158" y="18"/>
                    <a:pt x="159" y="49"/>
                  </a:cubicBezTo>
                  <a:cubicBezTo>
                    <a:pt x="159" y="63"/>
                    <a:pt x="158" y="76"/>
                    <a:pt x="159" y="89"/>
                  </a:cubicBezTo>
                  <a:cubicBezTo>
                    <a:pt x="159" y="113"/>
                    <a:pt x="162" y="137"/>
                    <a:pt x="133" y="150"/>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7" name="Freeform 10"/>
            <p:cNvSpPr>
              <a:spLocks/>
            </p:cNvSpPr>
            <p:nvPr/>
          </p:nvSpPr>
          <p:spPr bwMode="auto">
            <a:xfrm>
              <a:off x="-1639888" y="-2827338"/>
              <a:ext cx="392113" cy="1200150"/>
            </a:xfrm>
            <a:custGeom>
              <a:avLst/>
              <a:gdLst>
                <a:gd name="T0" fmla="*/ 103 w 104"/>
                <a:gd name="T1" fmla="*/ 160 h 317"/>
                <a:gd name="T2" fmla="*/ 104 w 104"/>
                <a:gd name="T3" fmla="*/ 299 h 317"/>
                <a:gd name="T4" fmla="*/ 87 w 104"/>
                <a:gd name="T5" fmla="*/ 316 h 317"/>
                <a:gd name="T6" fmla="*/ 15 w 104"/>
                <a:gd name="T7" fmla="*/ 316 h 317"/>
                <a:gd name="T8" fmla="*/ 0 w 104"/>
                <a:gd name="T9" fmla="*/ 301 h 317"/>
                <a:gd name="T10" fmla="*/ 0 w 104"/>
                <a:gd name="T11" fmla="*/ 16 h 317"/>
                <a:gd name="T12" fmla="*/ 16 w 104"/>
                <a:gd name="T13" fmla="*/ 1 h 317"/>
                <a:gd name="T14" fmla="*/ 87 w 104"/>
                <a:gd name="T15" fmla="*/ 1 h 317"/>
                <a:gd name="T16" fmla="*/ 104 w 104"/>
                <a:gd name="T17" fmla="*/ 18 h 317"/>
                <a:gd name="T18" fmla="*/ 104 w 104"/>
                <a:gd name="T19" fmla="*/ 160 h 317"/>
                <a:gd name="T20" fmla="*/ 103 w 104"/>
                <a:gd name="T21" fmla="*/ 16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317">
                  <a:moveTo>
                    <a:pt x="103" y="160"/>
                  </a:moveTo>
                  <a:cubicBezTo>
                    <a:pt x="103" y="206"/>
                    <a:pt x="103" y="253"/>
                    <a:pt x="104" y="299"/>
                  </a:cubicBezTo>
                  <a:cubicBezTo>
                    <a:pt x="104" y="313"/>
                    <a:pt x="100" y="317"/>
                    <a:pt x="87" y="316"/>
                  </a:cubicBezTo>
                  <a:cubicBezTo>
                    <a:pt x="63" y="315"/>
                    <a:pt x="39" y="315"/>
                    <a:pt x="15" y="316"/>
                  </a:cubicBezTo>
                  <a:cubicBezTo>
                    <a:pt x="3" y="316"/>
                    <a:pt x="0" y="312"/>
                    <a:pt x="0" y="301"/>
                  </a:cubicBezTo>
                  <a:cubicBezTo>
                    <a:pt x="1" y="206"/>
                    <a:pt x="1" y="111"/>
                    <a:pt x="0" y="16"/>
                  </a:cubicBezTo>
                  <a:cubicBezTo>
                    <a:pt x="0" y="4"/>
                    <a:pt x="5" y="1"/>
                    <a:pt x="16" y="1"/>
                  </a:cubicBezTo>
                  <a:cubicBezTo>
                    <a:pt x="39" y="1"/>
                    <a:pt x="63" y="2"/>
                    <a:pt x="87" y="1"/>
                  </a:cubicBezTo>
                  <a:cubicBezTo>
                    <a:pt x="101" y="0"/>
                    <a:pt x="104" y="5"/>
                    <a:pt x="104" y="18"/>
                  </a:cubicBezTo>
                  <a:cubicBezTo>
                    <a:pt x="103" y="65"/>
                    <a:pt x="104" y="112"/>
                    <a:pt x="104" y="160"/>
                  </a:cubicBezTo>
                  <a:cubicBezTo>
                    <a:pt x="104" y="160"/>
                    <a:pt x="103" y="160"/>
                    <a:pt x="103" y="160"/>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8" name="Freeform 11"/>
            <p:cNvSpPr>
              <a:spLocks/>
            </p:cNvSpPr>
            <p:nvPr/>
          </p:nvSpPr>
          <p:spPr bwMode="auto">
            <a:xfrm>
              <a:off x="-171450" y="-2554288"/>
              <a:ext cx="387350" cy="927100"/>
            </a:xfrm>
            <a:custGeom>
              <a:avLst/>
              <a:gdLst>
                <a:gd name="T0" fmla="*/ 0 w 103"/>
                <a:gd name="T1" fmla="*/ 121 h 245"/>
                <a:gd name="T2" fmla="*/ 0 w 103"/>
                <a:gd name="T3" fmla="*/ 17 h 245"/>
                <a:gd name="T4" fmla="*/ 17 w 103"/>
                <a:gd name="T5" fmla="*/ 0 h 245"/>
                <a:gd name="T6" fmla="*/ 91 w 103"/>
                <a:gd name="T7" fmla="*/ 0 h 245"/>
                <a:gd name="T8" fmla="*/ 103 w 103"/>
                <a:gd name="T9" fmla="*/ 13 h 245"/>
                <a:gd name="T10" fmla="*/ 103 w 103"/>
                <a:gd name="T11" fmla="*/ 233 h 245"/>
                <a:gd name="T12" fmla="*/ 92 w 103"/>
                <a:gd name="T13" fmla="*/ 244 h 245"/>
                <a:gd name="T14" fmla="*/ 14 w 103"/>
                <a:gd name="T15" fmla="*/ 244 h 245"/>
                <a:gd name="T16" fmla="*/ 0 w 103"/>
                <a:gd name="T17" fmla="*/ 229 h 245"/>
                <a:gd name="T18" fmla="*/ 0 w 103"/>
                <a:gd name="T19" fmla="*/ 121 h 245"/>
                <a:gd name="T20" fmla="*/ 0 w 103"/>
                <a:gd name="T21" fmla="*/ 12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245">
                  <a:moveTo>
                    <a:pt x="0" y="121"/>
                  </a:moveTo>
                  <a:cubicBezTo>
                    <a:pt x="0" y="86"/>
                    <a:pt x="1" y="51"/>
                    <a:pt x="0" y="17"/>
                  </a:cubicBezTo>
                  <a:cubicBezTo>
                    <a:pt x="0" y="3"/>
                    <a:pt x="4" y="0"/>
                    <a:pt x="17" y="0"/>
                  </a:cubicBezTo>
                  <a:cubicBezTo>
                    <a:pt x="41" y="1"/>
                    <a:pt x="66" y="1"/>
                    <a:pt x="91" y="0"/>
                  </a:cubicBezTo>
                  <a:cubicBezTo>
                    <a:pt x="100" y="0"/>
                    <a:pt x="103" y="3"/>
                    <a:pt x="103" y="13"/>
                  </a:cubicBezTo>
                  <a:cubicBezTo>
                    <a:pt x="103" y="86"/>
                    <a:pt x="103" y="159"/>
                    <a:pt x="103" y="233"/>
                  </a:cubicBezTo>
                  <a:cubicBezTo>
                    <a:pt x="103" y="241"/>
                    <a:pt x="101" y="244"/>
                    <a:pt x="92" y="244"/>
                  </a:cubicBezTo>
                  <a:cubicBezTo>
                    <a:pt x="66" y="244"/>
                    <a:pt x="40" y="243"/>
                    <a:pt x="14" y="244"/>
                  </a:cubicBezTo>
                  <a:cubicBezTo>
                    <a:pt x="2" y="245"/>
                    <a:pt x="0" y="239"/>
                    <a:pt x="0" y="229"/>
                  </a:cubicBezTo>
                  <a:cubicBezTo>
                    <a:pt x="0" y="193"/>
                    <a:pt x="0" y="157"/>
                    <a:pt x="0" y="121"/>
                  </a:cubicBezTo>
                  <a:cubicBezTo>
                    <a:pt x="0" y="121"/>
                    <a:pt x="0" y="121"/>
                    <a:pt x="0" y="121"/>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9" name="Freeform 12"/>
            <p:cNvSpPr>
              <a:spLocks/>
            </p:cNvSpPr>
            <p:nvPr/>
          </p:nvSpPr>
          <p:spPr bwMode="auto">
            <a:xfrm>
              <a:off x="-514350" y="-2827338"/>
              <a:ext cx="1081088" cy="215900"/>
            </a:xfrm>
            <a:custGeom>
              <a:avLst/>
              <a:gdLst>
                <a:gd name="T0" fmla="*/ 142 w 287"/>
                <a:gd name="T1" fmla="*/ 57 h 57"/>
                <a:gd name="T2" fmla="*/ 19 w 287"/>
                <a:gd name="T3" fmla="*/ 57 h 57"/>
                <a:gd name="T4" fmla="*/ 1 w 287"/>
                <a:gd name="T5" fmla="*/ 41 h 57"/>
                <a:gd name="T6" fmla="*/ 41 w 287"/>
                <a:gd name="T7" fmla="*/ 0 h 57"/>
                <a:gd name="T8" fmla="*/ 269 w 287"/>
                <a:gd name="T9" fmla="*/ 0 h 57"/>
                <a:gd name="T10" fmla="*/ 286 w 287"/>
                <a:gd name="T11" fmla="*/ 18 h 57"/>
                <a:gd name="T12" fmla="*/ 248 w 287"/>
                <a:gd name="T13" fmla="*/ 57 h 57"/>
                <a:gd name="T14" fmla="*/ 142 w 287"/>
                <a:gd name="T15" fmla="*/ 57 h 57"/>
                <a:gd name="T16" fmla="*/ 142 w 287"/>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57">
                  <a:moveTo>
                    <a:pt x="142" y="57"/>
                  </a:moveTo>
                  <a:cubicBezTo>
                    <a:pt x="101" y="57"/>
                    <a:pt x="60" y="57"/>
                    <a:pt x="19" y="57"/>
                  </a:cubicBezTo>
                  <a:cubicBezTo>
                    <a:pt x="7" y="57"/>
                    <a:pt x="1" y="55"/>
                    <a:pt x="1" y="41"/>
                  </a:cubicBezTo>
                  <a:cubicBezTo>
                    <a:pt x="1" y="0"/>
                    <a:pt x="0" y="0"/>
                    <a:pt x="41" y="0"/>
                  </a:cubicBezTo>
                  <a:cubicBezTo>
                    <a:pt x="117" y="0"/>
                    <a:pt x="193" y="1"/>
                    <a:pt x="269" y="0"/>
                  </a:cubicBezTo>
                  <a:cubicBezTo>
                    <a:pt x="283" y="0"/>
                    <a:pt x="287" y="4"/>
                    <a:pt x="286" y="18"/>
                  </a:cubicBezTo>
                  <a:cubicBezTo>
                    <a:pt x="286" y="57"/>
                    <a:pt x="286" y="57"/>
                    <a:pt x="248" y="57"/>
                  </a:cubicBezTo>
                  <a:cubicBezTo>
                    <a:pt x="213" y="57"/>
                    <a:pt x="178" y="57"/>
                    <a:pt x="142" y="57"/>
                  </a:cubicBezTo>
                  <a:cubicBezTo>
                    <a:pt x="142" y="57"/>
                    <a:pt x="142" y="57"/>
                    <a:pt x="142" y="57"/>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10" name="Freeform 13"/>
            <p:cNvSpPr>
              <a:spLocks/>
            </p:cNvSpPr>
            <p:nvPr/>
          </p:nvSpPr>
          <p:spPr bwMode="auto">
            <a:xfrm>
              <a:off x="1089025" y="-2827338"/>
              <a:ext cx="554038" cy="215900"/>
            </a:xfrm>
            <a:custGeom>
              <a:avLst/>
              <a:gdLst>
                <a:gd name="T0" fmla="*/ 73 w 147"/>
                <a:gd name="T1" fmla="*/ 56 h 57"/>
                <a:gd name="T2" fmla="*/ 17 w 147"/>
                <a:gd name="T3" fmla="*/ 56 h 57"/>
                <a:gd name="T4" fmla="*/ 1 w 147"/>
                <a:gd name="T5" fmla="*/ 41 h 57"/>
                <a:gd name="T6" fmla="*/ 41 w 147"/>
                <a:gd name="T7" fmla="*/ 0 h 57"/>
                <a:gd name="T8" fmla="*/ 130 w 147"/>
                <a:gd name="T9" fmla="*/ 0 h 57"/>
                <a:gd name="T10" fmla="*/ 146 w 147"/>
                <a:gd name="T11" fmla="*/ 16 h 57"/>
                <a:gd name="T12" fmla="*/ 107 w 147"/>
                <a:gd name="T13" fmla="*/ 56 h 57"/>
                <a:gd name="T14" fmla="*/ 73 w 147"/>
                <a:gd name="T15" fmla="*/ 56 h 57"/>
                <a:gd name="T16" fmla="*/ 73 w 147"/>
                <a:gd name="T1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57">
                  <a:moveTo>
                    <a:pt x="73" y="56"/>
                  </a:moveTo>
                  <a:cubicBezTo>
                    <a:pt x="54" y="56"/>
                    <a:pt x="35" y="56"/>
                    <a:pt x="17" y="56"/>
                  </a:cubicBezTo>
                  <a:cubicBezTo>
                    <a:pt x="6" y="57"/>
                    <a:pt x="1" y="54"/>
                    <a:pt x="1" y="41"/>
                  </a:cubicBezTo>
                  <a:cubicBezTo>
                    <a:pt x="0" y="0"/>
                    <a:pt x="0" y="0"/>
                    <a:pt x="41" y="0"/>
                  </a:cubicBezTo>
                  <a:cubicBezTo>
                    <a:pt x="70" y="0"/>
                    <a:pt x="100" y="1"/>
                    <a:pt x="130" y="0"/>
                  </a:cubicBezTo>
                  <a:cubicBezTo>
                    <a:pt x="142" y="0"/>
                    <a:pt x="146" y="4"/>
                    <a:pt x="146" y="16"/>
                  </a:cubicBezTo>
                  <a:cubicBezTo>
                    <a:pt x="147" y="56"/>
                    <a:pt x="147" y="56"/>
                    <a:pt x="107" y="56"/>
                  </a:cubicBezTo>
                  <a:cubicBezTo>
                    <a:pt x="95" y="56"/>
                    <a:pt x="84" y="56"/>
                    <a:pt x="73" y="56"/>
                  </a:cubicBezTo>
                  <a:cubicBezTo>
                    <a:pt x="73" y="56"/>
                    <a:pt x="73" y="56"/>
                    <a:pt x="73" y="56"/>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11" name="Freeform 14"/>
            <p:cNvSpPr>
              <a:spLocks/>
            </p:cNvSpPr>
            <p:nvPr/>
          </p:nvSpPr>
          <p:spPr bwMode="auto">
            <a:xfrm>
              <a:off x="630238" y="-1843088"/>
              <a:ext cx="557213" cy="215900"/>
            </a:xfrm>
            <a:custGeom>
              <a:avLst/>
              <a:gdLst>
                <a:gd name="T0" fmla="*/ 77 w 148"/>
                <a:gd name="T1" fmla="*/ 1 h 57"/>
                <a:gd name="T2" fmla="*/ 131 w 148"/>
                <a:gd name="T3" fmla="*/ 0 h 57"/>
                <a:gd name="T4" fmla="*/ 147 w 148"/>
                <a:gd name="T5" fmla="*/ 15 h 57"/>
                <a:gd name="T6" fmla="*/ 107 w 148"/>
                <a:gd name="T7" fmla="*/ 56 h 57"/>
                <a:gd name="T8" fmla="*/ 17 w 148"/>
                <a:gd name="T9" fmla="*/ 56 h 57"/>
                <a:gd name="T10" fmla="*/ 1 w 148"/>
                <a:gd name="T11" fmla="*/ 40 h 57"/>
                <a:gd name="T12" fmla="*/ 41 w 148"/>
                <a:gd name="T13" fmla="*/ 0 h 57"/>
                <a:gd name="T14" fmla="*/ 77 w 148"/>
                <a:gd name="T15" fmla="*/ 0 h 57"/>
                <a:gd name="T16" fmla="*/ 77 w 148"/>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57">
                  <a:moveTo>
                    <a:pt x="77" y="1"/>
                  </a:moveTo>
                  <a:cubicBezTo>
                    <a:pt x="95" y="1"/>
                    <a:pt x="113" y="1"/>
                    <a:pt x="131" y="0"/>
                  </a:cubicBezTo>
                  <a:cubicBezTo>
                    <a:pt x="142" y="0"/>
                    <a:pt x="147" y="2"/>
                    <a:pt x="147" y="15"/>
                  </a:cubicBezTo>
                  <a:cubicBezTo>
                    <a:pt x="147" y="56"/>
                    <a:pt x="148" y="56"/>
                    <a:pt x="107" y="56"/>
                  </a:cubicBezTo>
                  <a:cubicBezTo>
                    <a:pt x="77" y="56"/>
                    <a:pt x="47" y="56"/>
                    <a:pt x="17" y="56"/>
                  </a:cubicBezTo>
                  <a:cubicBezTo>
                    <a:pt x="5" y="57"/>
                    <a:pt x="1" y="52"/>
                    <a:pt x="1" y="40"/>
                  </a:cubicBezTo>
                  <a:cubicBezTo>
                    <a:pt x="1" y="0"/>
                    <a:pt x="0" y="0"/>
                    <a:pt x="41" y="0"/>
                  </a:cubicBezTo>
                  <a:cubicBezTo>
                    <a:pt x="53" y="0"/>
                    <a:pt x="65" y="0"/>
                    <a:pt x="77" y="0"/>
                  </a:cubicBezTo>
                  <a:cubicBezTo>
                    <a:pt x="77" y="0"/>
                    <a:pt x="77" y="0"/>
                    <a:pt x="77" y="1"/>
                  </a:cubicBezTo>
                  <a:close/>
                </a:path>
              </a:pathLst>
            </a:custGeom>
            <a:solidFill>
              <a:srgbClr val="F7C44A"/>
            </a:solidFill>
            <a:ln>
              <a:noFill/>
            </a:ln>
          </p:spPr>
          <p:txBody>
            <a:bodyPr vert="horz" wrap="square" lIns="91440" tIns="45720" rIns="91440" bIns="45720" numCol="1" anchor="t" anchorCtr="0" compatLnSpc="1">
              <a:prstTxWarp prst="textNoShape">
                <a:avLst/>
              </a:prstTxWarp>
            </a:bodyPr>
            <a:lstStyle/>
            <a:p>
              <a:endParaRPr lang="es-AR" dirty="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8" name="Rectángulo 7"/>
          <p:cNvSpPr/>
          <p:nvPr/>
        </p:nvSpPr>
        <p:spPr>
          <a:xfrm>
            <a:off x="0" y="0"/>
            <a:ext cx="9144000" cy="5143500"/>
          </a:xfrm>
          <a:prstGeom prst="rect">
            <a:avLst/>
          </a:prstGeom>
          <a:solidFill>
            <a:srgbClr val="CDC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25602" name="Picture 2" descr="Banda de chicos bts en traje de abrigo bts, Fondo de pantalla HD | Peakpx"/>
          <p:cNvPicPr>
            <a:picLocks noChangeAspect="1" noChangeArrowheads="1"/>
          </p:cNvPicPr>
          <p:nvPr/>
        </p:nvPicPr>
        <p:blipFill rotWithShape="1">
          <a:blip r:embed="rId3">
            <a:extLst>
              <a:ext uri="{28A0092B-C50C-407E-A947-70E740481C1C}">
                <a14:useLocalDpi xmlns:a14="http://schemas.microsoft.com/office/drawing/2010/main" val="0"/>
              </a:ext>
            </a:extLst>
          </a:blip>
          <a:srcRect r="65"/>
          <a:stretch/>
        </p:blipFill>
        <p:spPr bwMode="auto">
          <a:xfrm flipH="1">
            <a:off x="-1" y="2649685"/>
            <a:ext cx="3605349" cy="2493816"/>
          </a:xfrm>
          <a:prstGeom prst="rect">
            <a:avLst/>
          </a:prstGeom>
          <a:noFill/>
          <a:extLst>
            <a:ext uri="{909E8E84-426E-40DD-AFC4-6F175D3DCCD1}">
              <a14:hiddenFill xmlns:a14="http://schemas.microsoft.com/office/drawing/2010/main">
                <a:solidFill>
                  <a:srgbClr val="FFFFFF"/>
                </a:solidFill>
              </a14:hiddenFill>
            </a:ext>
          </a:extLst>
        </p:spPr>
      </p:pic>
      <p:sp>
        <p:nvSpPr>
          <p:cNvPr id="1483" name="Google Shape;1483;p45"/>
          <p:cNvSpPr txBox="1">
            <a:spLocks noGrp="1"/>
          </p:cNvSpPr>
          <p:nvPr>
            <p:ph type="title"/>
          </p:nvPr>
        </p:nvSpPr>
        <p:spPr>
          <a:xfrm>
            <a:off x="1532238" y="568160"/>
            <a:ext cx="6612464" cy="5628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chemeClr val="bg1"/>
                </a:solidFill>
              </a:rPr>
              <a:t>MAYBE YOU NEED TO DIVIDE THE CONTENT</a:t>
            </a:r>
            <a:endParaRPr sz="3500" dirty="0">
              <a:solidFill>
                <a:schemeClr val="bg1"/>
              </a:solidFill>
            </a:endParaRPr>
          </a:p>
        </p:txBody>
      </p:sp>
      <p:sp>
        <p:nvSpPr>
          <p:cNvPr id="9" name="Rectángulo 8"/>
          <p:cNvSpPr/>
          <p:nvPr/>
        </p:nvSpPr>
        <p:spPr>
          <a:xfrm>
            <a:off x="-17576" y="0"/>
            <a:ext cx="1045029" cy="2649685"/>
          </a:xfrm>
          <a:prstGeom prst="rect">
            <a:avLst/>
          </a:prstGeom>
          <a:solidFill>
            <a:srgbClr val="C1B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nvGrpSpPr>
          <p:cNvPr id="10" name="Grupo 9"/>
          <p:cNvGrpSpPr/>
          <p:nvPr/>
        </p:nvGrpSpPr>
        <p:grpSpPr>
          <a:xfrm>
            <a:off x="3039276" y="1957885"/>
            <a:ext cx="2326200" cy="1513424"/>
            <a:chOff x="3039276" y="1957885"/>
            <a:chExt cx="2326200" cy="1513424"/>
          </a:xfrm>
        </p:grpSpPr>
        <p:sp>
          <p:nvSpPr>
            <p:cNvPr id="24" name="Google Shape;1501;p46"/>
            <p:cNvSpPr txBox="1">
              <a:spLocks/>
            </p:cNvSpPr>
            <p:nvPr/>
          </p:nvSpPr>
          <p:spPr>
            <a:xfrm>
              <a:off x="3039276" y="1957885"/>
              <a:ext cx="2326200" cy="69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1pPr>
              <a:lvl2pPr marR="0" lvl="1"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2pPr>
              <a:lvl3pPr marR="0" lvl="2"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3pPr>
              <a:lvl4pPr marR="0" lvl="3"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4pPr>
              <a:lvl5pPr marR="0" lvl="4"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5pPr>
              <a:lvl6pPr marR="0" lvl="5"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6pPr>
              <a:lvl7pPr marR="0" lvl="6"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7pPr>
              <a:lvl8pPr marR="0" lvl="7"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8pPr>
              <a:lvl9pPr marR="0" lvl="8"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9pPr>
            </a:lstStyle>
            <a:p>
              <a:r>
                <a:rPr lang="es-PE" dirty="0">
                  <a:solidFill>
                    <a:schemeClr val="tx1"/>
                  </a:solidFill>
                </a:rPr>
                <a:t>MERCURY</a:t>
              </a:r>
            </a:p>
          </p:txBody>
        </p:sp>
        <p:sp>
          <p:nvSpPr>
            <p:cNvPr id="25" name="Google Shape;1502;p46"/>
            <p:cNvSpPr txBox="1">
              <a:spLocks/>
            </p:cNvSpPr>
            <p:nvPr/>
          </p:nvSpPr>
          <p:spPr>
            <a:xfrm>
              <a:off x="3172416" y="2493009"/>
              <a:ext cx="2060100" cy="97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9pPr>
            </a:lstStyle>
            <a:p>
              <a:pPr marL="0" indent="0"/>
              <a:r>
                <a:rPr lang="en-US" dirty="0">
                  <a:solidFill>
                    <a:schemeClr val="tx1"/>
                  </a:solidFill>
                </a:rPr>
                <a:t>It’s the smallest planet in the Solar System</a:t>
              </a:r>
            </a:p>
            <a:p>
              <a:pPr marL="0" indent="0"/>
              <a:endParaRPr lang="en-US" dirty="0">
                <a:solidFill>
                  <a:schemeClr val="tx1"/>
                </a:solidFill>
              </a:endParaRPr>
            </a:p>
          </p:txBody>
        </p:sp>
      </p:grpSp>
      <p:grpSp>
        <p:nvGrpSpPr>
          <p:cNvPr id="27" name="Grupo 26"/>
          <p:cNvGrpSpPr/>
          <p:nvPr/>
        </p:nvGrpSpPr>
        <p:grpSpPr>
          <a:xfrm>
            <a:off x="6896444" y="1969807"/>
            <a:ext cx="2326200" cy="1513424"/>
            <a:chOff x="3039276" y="1957885"/>
            <a:chExt cx="2326200" cy="1513424"/>
          </a:xfrm>
        </p:grpSpPr>
        <p:sp>
          <p:nvSpPr>
            <p:cNvPr id="28" name="Google Shape;1501;p46"/>
            <p:cNvSpPr txBox="1">
              <a:spLocks/>
            </p:cNvSpPr>
            <p:nvPr/>
          </p:nvSpPr>
          <p:spPr>
            <a:xfrm>
              <a:off x="3039276" y="1957885"/>
              <a:ext cx="2326200" cy="69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1pPr>
              <a:lvl2pPr marR="0" lvl="1"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2pPr>
              <a:lvl3pPr marR="0" lvl="2"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3pPr>
              <a:lvl4pPr marR="0" lvl="3"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4pPr>
              <a:lvl5pPr marR="0" lvl="4"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5pPr>
              <a:lvl6pPr marR="0" lvl="5"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6pPr>
              <a:lvl7pPr marR="0" lvl="6"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7pPr>
              <a:lvl8pPr marR="0" lvl="7"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8pPr>
              <a:lvl9pPr marR="0" lvl="8"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9pPr>
            </a:lstStyle>
            <a:p>
              <a:r>
                <a:rPr lang="es-PE" dirty="0">
                  <a:solidFill>
                    <a:schemeClr val="tx1"/>
                  </a:solidFill>
                </a:rPr>
                <a:t>MERCURY</a:t>
              </a:r>
            </a:p>
          </p:txBody>
        </p:sp>
        <p:sp>
          <p:nvSpPr>
            <p:cNvPr id="29" name="Google Shape;1502;p46"/>
            <p:cNvSpPr txBox="1">
              <a:spLocks/>
            </p:cNvSpPr>
            <p:nvPr/>
          </p:nvSpPr>
          <p:spPr>
            <a:xfrm>
              <a:off x="3172416" y="2493009"/>
              <a:ext cx="2060100" cy="97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9pPr>
            </a:lstStyle>
            <a:p>
              <a:pPr marL="0" indent="0"/>
              <a:r>
                <a:rPr lang="en-US" dirty="0">
                  <a:solidFill>
                    <a:schemeClr val="tx1"/>
                  </a:solidFill>
                </a:rPr>
                <a:t>It’s the smallest planet in the Solar System</a:t>
              </a:r>
            </a:p>
            <a:p>
              <a:pPr marL="0" indent="0"/>
              <a:endParaRPr lang="en-US" dirty="0">
                <a:solidFill>
                  <a:schemeClr val="tx1"/>
                </a:solidFill>
              </a:endParaRPr>
            </a:p>
          </p:txBody>
        </p:sp>
      </p:grpSp>
      <p:grpSp>
        <p:nvGrpSpPr>
          <p:cNvPr id="30" name="Grupo 29"/>
          <p:cNvGrpSpPr/>
          <p:nvPr/>
        </p:nvGrpSpPr>
        <p:grpSpPr>
          <a:xfrm>
            <a:off x="4967860" y="1969807"/>
            <a:ext cx="2326200" cy="1513424"/>
            <a:chOff x="3039276" y="1957885"/>
            <a:chExt cx="2326200" cy="1513424"/>
          </a:xfrm>
        </p:grpSpPr>
        <p:sp>
          <p:nvSpPr>
            <p:cNvPr id="31" name="Google Shape;1501;p46"/>
            <p:cNvSpPr txBox="1">
              <a:spLocks/>
            </p:cNvSpPr>
            <p:nvPr/>
          </p:nvSpPr>
          <p:spPr>
            <a:xfrm>
              <a:off x="3039276" y="1957885"/>
              <a:ext cx="2326200" cy="69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1pPr>
              <a:lvl2pPr marR="0" lvl="1"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2pPr>
              <a:lvl3pPr marR="0" lvl="2"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3pPr>
              <a:lvl4pPr marR="0" lvl="3"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4pPr>
              <a:lvl5pPr marR="0" lvl="4"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5pPr>
              <a:lvl6pPr marR="0" lvl="5"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6pPr>
              <a:lvl7pPr marR="0" lvl="6"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7pPr>
              <a:lvl8pPr marR="0" lvl="7"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8pPr>
              <a:lvl9pPr marR="0" lvl="8"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9pPr>
            </a:lstStyle>
            <a:p>
              <a:r>
                <a:rPr lang="es-PE" dirty="0">
                  <a:solidFill>
                    <a:schemeClr val="tx1"/>
                  </a:solidFill>
                </a:rPr>
                <a:t>MERCURY</a:t>
              </a:r>
            </a:p>
          </p:txBody>
        </p:sp>
        <p:sp>
          <p:nvSpPr>
            <p:cNvPr id="32" name="Google Shape;1502;p46"/>
            <p:cNvSpPr txBox="1">
              <a:spLocks/>
            </p:cNvSpPr>
            <p:nvPr/>
          </p:nvSpPr>
          <p:spPr>
            <a:xfrm>
              <a:off x="3172416" y="2493009"/>
              <a:ext cx="2060100" cy="97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9pPr>
            </a:lstStyle>
            <a:p>
              <a:pPr marL="0" indent="0"/>
              <a:r>
                <a:rPr lang="en-US" dirty="0">
                  <a:solidFill>
                    <a:schemeClr val="tx1"/>
                  </a:solidFill>
                </a:rPr>
                <a:t>It’s the smallest planet in the Solar System</a:t>
              </a:r>
            </a:p>
            <a:p>
              <a:pPr marL="0" indent="0"/>
              <a:endParaRPr lang="en-US" dirty="0">
                <a:solidFill>
                  <a:schemeClr val="tx1"/>
                </a:solidFill>
              </a:endParaRPr>
            </a:p>
          </p:txBody>
        </p:sp>
      </p:grpSp>
      <p:grpSp>
        <p:nvGrpSpPr>
          <p:cNvPr id="33" name="Grupo 32"/>
          <p:cNvGrpSpPr/>
          <p:nvPr/>
        </p:nvGrpSpPr>
        <p:grpSpPr>
          <a:xfrm>
            <a:off x="3929112" y="2873365"/>
            <a:ext cx="2326200" cy="1513424"/>
            <a:chOff x="3039276" y="1957885"/>
            <a:chExt cx="2326200" cy="1513424"/>
          </a:xfrm>
        </p:grpSpPr>
        <p:sp>
          <p:nvSpPr>
            <p:cNvPr id="34" name="Google Shape;1501;p46"/>
            <p:cNvSpPr txBox="1">
              <a:spLocks/>
            </p:cNvSpPr>
            <p:nvPr/>
          </p:nvSpPr>
          <p:spPr>
            <a:xfrm>
              <a:off x="3039276" y="1957885"/>
              <a:ext cx="2326200" cy="69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1pPr>
              <a:lvl2pPr marR="0" lvl="1"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2pPr>
              <a:lvl3pPr marR="0" lvl="2"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3pPr>
              <a:lvl4pPr marR="0" lvl="3"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4pPr>
              <a:lvl5pPr marR="0" lvl="4"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5pPr>
              <a:lvl6pPr marR="0" lvl="5"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6pPr>
              <a:lvl7pPr marR="0" lvl="6"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7pPr>
              <a:lvl8pPr marR="0" lvl="7"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8pPr>
              <a:lvl9pPr marR="0" lvl="8"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9pPr>
            </a:lstStyle>
            <a:p>
              <a:r>
                <a:rPr lang="es-PE" dirty="0">
                  <a:solidFill>
                    <a:schemeClr val="tx1"/>
                  </a:solidFill>
                </a:rPr>
                <a:t>MERCURY</a:t>
              </a:r>
            </a:p>
          </p:txBody>
        </p:sp>
        <p:sp>
          <p:nvSpPr>
            <p:cNvPr id="35" name="Google Shape;1502;p46"/>
            <p:cNvSpPr txBox="1">
              <a:spLocks/>
            </p:cNvSpPr>
            <p:nvPr/>
          </p:nvSpPr>
          <p:spPr>
            <a:xfrm>
              <a:off x="3172416" y="2493009"/>
              <a:ext cx="2060100" cy="97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9pPr>
            </a:lstStyle>
            <a:p>
              <a:pPr marL="0" indent="0"/>
              <a:r>
                <a:rPr lang="en-US" dirty="0">
                  <a:solidFill>
                    <a:schemeClr val="tx1"/>
                  </a:solidFill>
                </a:rPr>
                <a:t>It’s the smallest planet in the Solar System</a:t>
              </a:r>
            </a:p>
            <a:p>
              <a:pPr marL="0" indent="0"/>
              <a:endParaRPr lang="en-US" dirty="0">
                <a:solidFill>
                  <a:schemeClr val="tx1"/>
                </a:solidFill>
              </a:endParaRPr>
            </a:p>
          </p:txBody>
        </p:sp>
      </p:grpSp>
      <p:grpSp>
        <p:nvGrpSpPr>
          <p:cNvPr id="36" name="Grupo 35"/>
          <p:cNvGrpSpPr/>
          <p:nvPr/>
        </p:nvGrpSpPr>
        <p:grpSpPr>
          <a:xfrm>
            <a:off x="6099618" y="2845635"/>
            <a:ext cx="2326200" cy="1513424"/>
            <a:chOff x="3039276" y="1957885"/>
            <a:chExt cx="2326200" cy="1513424"/>
          </a:xfrm>
        </p:grpSpPr>
        <p:sp>
          <p:nvSpPr>
            <p:cNvPr id="37" name="Google Shape;1501;p46"/>
            <p:cNvSpPr txBox="1">
              <a:spLocks/>
            </p:cNvSpPr>
            <p:nvPr/>
          </p:nvSpPr>
          <p:spPr>
            <a:xfrm>
              <a:off x="3039276" y="1957885"/>
              <a:ext cx="2326200" cy="69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1pPr>
              <a:lvl2pPr marR="0" lvl="1"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2pPr>
              <a:lvl3pPr marR="0" lvl="2"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3pPr>
              <a:lvl4pPr marR="0" lvl="3"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4pPr>
              <a:lvl5pPr marR="0" lvl="4"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5pPr>
              <a:lvl6pPr marR="0" lvl="5"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6pPr>
              <a:lvl7pPr marR="0" lvl="6"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7pPr>
              <a:lvl8pPr marR="0" lvl="7"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8pPr>
              <a:lvl9pPr marR="0" lvl="8"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9pPr>
            </a:lstStyle>
            <a:p>
              <a:r>
                <a:rPr lang="es-PE" dirty="0">
                  <a:solidFill>
                    <a:schemeClr val="tx1"/>
                  </a:solidFill>
                </a:rPr>
                <a:t>MERCURY</a:t>
              </a:r>
            </a:p>
          </p:txBody>
        </p:sp>
        <p:sp>
          <p:nvSpPr>
            <p:cNvPr id="38" name="Google Shape;1502;p46"/>
            <p:cNvSpPr txBox="1">
              <a:spLocks/>
            </p:cNvSpPr>
            <p:nvPr/>
          </p:nvSpPr>
          <p:spPr>
            <a:xfrm>
              <a:off x="3172416" y="2493009"/>
              <a:ext cx="2060100" cy="97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9pPr>
            </a:lstStyle>
            <a:p>
              <a:pPr marL="0" indent="0"/>
              <a:r>
                <a:rPr lang="en-US" dirty="0">
                  <a:solidFill>
                    <a:schemeClr val="tx1"/>
                  </a:solidFill>
                </a:rPr>
                <a:t>It’s the smallest planet in the Solar System</a:t>
              </a:r>
            </a:p>
            <a:p>
              <a:pPr marL="0" indent="0"/>
              <a:endParaRPr lang="en-US" dirty="0">
                <a:solidFill>
                  <a:schemeClr val="tx1"/>
                </a:solidFill>
              </a:endParaRPr>
            </a:p>
          </p:txBody>
        </p:sp>
      </p:grpSp>
      <p:grpSp>
        <p:nvGrpSpPr>
          <p:cNvPr id="39" name="Grupo 38"/>
          <p:cNvGrpSpPr/>
          <p:nvPr/>
        </p:nvGrpSpPr>
        <p:grpSpPr>
          <a:xfrm>
            <a:off x="5090587" y="3773713"/>
            <a:ext cx="2326200" cy="1513424"/>
            <a:chOff x="3039276" y="1957885"/>
            <a:chExt cx="2326200" cy="1513424"/>
          </a:xfrm>
        </p:grpSpPr>
        <p:sp>
          <p:nvSpPr>
            <p:cNvPr id="40" name="Google Shape;1501;p46"/>
            <p:cNvSpPr txBox="1">
              <a:spLocks/>
            </p:cNvSpPr>
            <p:nvPr/>
          </p:nvSpPr>
          <p:spPr>
            <a:xfrm>
              <a:off x="3039276" y="1957885"/>
              <a:ext cx="2326200" cy="691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1pPr>
              <a:lvl2pPr marR="0" lvl="1"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2pPr>
              <a:lvl3pPr marR="0" lvl="2"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3pPr>
              <a:lvl4pPr marR="0" lvl="3"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4pPr>
              <a:lvl5pPr marR="0" lvl="4"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5pPr>
              <a:lvl6pPr marR="0" lvl="5"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6pPr>
              <a:lvl7pPr marR="0" lvl="6"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7pPr>
              <a:lvl8pPr marR="0" lvl="7"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8pPr>
              <a:lvl9pPr marR="0" lvl="8" algn="ctr" rtl="0">
                <a:lnSpc>
                  <a:spcPct val="100000"/>
                </a:lnSpc>
                <a:spcBef>
                  <a:spcPts val="0"/>
                </a:spcBef>
                <a:spcAft>
                  <a:spcPts val="0"/>
                </a:spcAft>
                <a:buClr>
                  <a:schemeClr val="dk2"/>
                </a:buClr>
                <a:buSzPts val="1800"/>
                <a:buFont typeface="Barlow Black"/>
                <a:buNone/>
                <a:defRPr sz="1800" b="0" i="0" u="none" strike="noStrike" cap="none">
                  <a:solidFill>
                    <a:schemeClr val="dk2"/>
                  </a:solidFill>
                  <a:latin typeface="Barlow Black"/>
                  <a:ea typeface="Barlow Black"/>
                  <a:cs typeface="Barlow Black"/>
                  <a:sym typeface="Barlow Black"/>
                </a:defRPr>
              </a:lvl9pPr>
            </a:lstStyle>
            <a:p>
              <a:r>
                <a:rPr lang="es-PE" dirty="0">
                  <a:solidFill>
                    <a:schemeClr val="tx1"/>
                  </a:solidFill>
                </a:rPr>
                <a:t>MERCURY</a:t>
              </a:r>
            </a:p>
          </p:txBody>
        </p:sp>
        <p:sp>
          <p:nvSpPr>
            <p:cNvPr id="41" name="Google Shape;1502;p46"/>
            <p:cNvSpPr txBox="1">
              <a:spLocks/>
            </p:cNvSpPr>
            <p:nvPr/>
          </p:nvSpPr>
          <p:spPr>
            <a:xfrm>
              <a:off x="3172416" y="2493009"/>
              <a:ext cx="2060100" cy="97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accent1"/>
                </a:buClr>
                <a:buSzPts val="1400"/>
                <a:buFont typeface="Questrial"/>
                <a:buNone/>
                <a:defRPr sz="1400" b="0" i="0" u="none" strike="noStrike" cap="none">
                  <a:solidFill>
                    <a:schemeClr val="accent1"/>
                  </a:solidFill>
                  <a:latin typeface="Questrial"/>
                  <a:ea typeface="Questrial"/>
                  <a:cs typeface="Questrial"/>
                  <a:sym typeface="Questrial"/>
                </a:defRPr>
              </a:lvl9pPr>
            </a:lstStyle>
            <a:p>
              <a:pPr marL="0" indent="0"/>
              <a:r>
                <a:rPr lang="en-US" dirty="0">
                  <a:solidFill>
                    <a:schemeClr val="tx1"/>
                  </a:solidFill>
                </a:rPr>
                <a:t>It’s the smallest planet in the Solar System</a:t>
              </a:r>
            </a:p>
            <a:p>
              <a:pPr marL="0" indent="0"/>
              <a:endParaRPr lang="en-US" dirty="0">
                <a:solidFill>
                  <a:schemeClr val="tx1"/>
                </a:solidFil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29"/>
        <p:cNvGrpSpPr/>
        <p:nvPr/>
      </p:nvGrpSpPr>
      <p:grpSpPr>
        <a:xfrm>
          <a:off x="0" y="0"/>
          <a:ext cx="0" cy="0"/>
          <a:chOff x="0" y="0"/>
          <a:chExt cx="0" cy="0"/>
        </a:xfrm>
      </p:grpSpPr>
      <p:sp>
        <p:nvSpPr>
          <p:cNvPr id="3" name="Rectángulo 2"/>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30" name="Google Shape;1530;p47"/>
          <p:cNvSpPr txBox="1">
            <a:spLocks noGrp="1"/>
          </p:cNvSpPr>
          <p:nvPr>
            <p:ph type="title"/>
          </p:nvPr>
        </p:nvSpPr>
        <p:spPr>
          <a:xfrm>
            <a:off x="701600" y="627400"/>
            <a:ext cx="7729200" cy="50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dirty="0">
                <a:solidFill>
                  <a:srgbClr val="D041E7"/>
                </a:solidFill>
              </a:rPr>
              <a:t>OR MAYBE YOU NEED FOUR</a:t>
            </a:r>
            <a:endParaRPr sz="3500" dirty="0">
              <a:solidFill>
                <a:srgbClr val="D041E7"/>
              </a:solidFill>
            </a:endParaRPr>
          </a:p>
        </p:txBody>
      </p:sp>
      <p:sp>
        <p:nvSpPr>
          <p:cNvPr id="1531" name="Google Shape;1531;p47"/>
          <p:cNvSpPr txBox="1">
            <a:spLocks noGrp="1"/>
          </p:cNvSpPr>
          <p:nvPr>
            <p:ph type="title" idx="2"/>
          </p:nvPr>
        </p:nvSpPr>
        <p:spPr>
          <a:xfrm>
            <a:off x="701590" y="2950225"/>
            <a:ext cx="2326200" cy="6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D041E7"/>
                </a:solidFill>
              </a:rPr>
              <a:t>MERCURY</a:t>
            </a:r>
            <a:endParaRPr dirty="0">
              <a:solidFill>
                <a:srgbClr val="D041E7"/>
              </a:solidFill>
            </a:endParaRPr>
          </a:p>
        </p:txBody>
      </p:sp>
      <p:sp>
        <p:nvSpPr>
          <p:cNvPr id="1532" name="Google Shape;1532;p47"/>
          <p:cNvSpPr txBox="1">
            <a:spLocks noGrp="1"/>
          </p:cNvSpPr>
          <p:nvPr>
            <p:ph type="subTitle" idx="1"/>
          </p:nvPr>
        </p:nvSpPr>
        <p:spPr>
          <a:xfrm>
            <a:off x="701590" y="3473579"/>
            <a:ext cx="2060100" cy="97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the smallest planet in the Solar System</a:t>
            </a:r>
            <a:endParaRPr dirty="0"/>
          </a:p>
          <a:p>
            <a:pPr marL="0" lvl="0" indent="0" algn="l" rtl="0">
              <a:spcBef>
                <a:spcPts val="0"/>
              </a:spcBef>
              <a:spcAft>
                <a:spcPts val="0"/>
              </a:spcAft>
              <a:buNone/>
            </a:pPr>
            <a:endParaRPr dirty="0"/>
          </a:p>
        </p:txBody>
      </p:sp>
      <p:sp>
        <p:nvSpPr>
          <p:cNvPr id="1533" name="Google Shape;1533;p47"/>
          <p:cNvSpPr txBox="1">
            <a:spLocks noGrp="1"/>
          </p:cNvSpPr>
          <p:nvPr>
            <p:ph type="title" idx="3"/>
          </p:nvPr>
        </p:nvSpPr>
        <p:spPr>
          <a:xfrm>
            <a:off x="3580160" y="2950100"/>
            <a:ext cx="2326200" cy="6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D041E7"/>
                </a:solidFill>
              </a:rPr>
              <a:t>VENUS</a:t>
            </a:r>
            <a:endParaRPr dirty="0">
              <a:solidFill>
                <a:srgbClr val="D041E7"/>
              </a:solidFill>
            </a:endParaRPr>
          </a:p>
        </p:txBody>
      </p:sp>
      <p:sp>
        <p:nvSpPr>
          <p:cNvPr id="1534" name="Google Shape;1534;p47"/>
          <p:cNvSpPr txBox="1">
            <a:spLocks noGrp="1"/>
          </p:cNvSpPr>
          <p:nvPr>
            <p:ph type="subTitle" idx="4"/>
          </p:nvPr>
        </p:nvSpPr>
        <p:spPr>
          <a:xfrm>
            <a:off x="3580160" y="3473579"/>
            <a:ext cx="2060100" cy="97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Venus is the second planet from the Sun</a:t>
            </a:r>
            <a:endParaRPr dirty="0"/>
          </a:p>
          <a:p>
            <a:pPr marL="0" lvl="0" indent="0" algn="l" rtl="0">
              <a:spcBef>
                <a:spcPts val="0"/>
              </a:spcBef>
              <a:spcAft>
                <a:spcPts val="0"/>
              </a:spcAft>
              <a:buNone/>
            </a:pPr>
            <a:endParaRPr dirty="0"/>
          </a:p>
        </p:txBody>
      </p:sp>
      <p:sp>
        <p:nvSpPr>
          <p:cNvPr id="1535" name="Google Shape;1535;p47"/>
          <p:cNvSpPr txBox="1">
            <a:spLocks noGrp="1"/>
          </p:cNvSpPr>
          <p:nvPr>
            <p:ph type="title" idx="5"/>
          </p:nvPr>
        </p:nvSpPr>
        <p:spPr>
          <a:xfrm>
            <a:off x="701590" y="1502425"/>
            <a:ext cx="2326200" cy="6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D041E7"/>
                </a:solidFill>
              </a:rPr>
              <a:t>SATURN</a:t>
            </a:r>
            <a:endParaRPr dirty="0">
              <a:solidFill>
                <a:srgbClr val="D041E7"/>
              </a:solidFill>
            </a:endParaRPr>
          </a:p>
        </p:txBody>
      </p:sp>
      <p:sp>
        <p:nvSpPr>
          <p:cNvPr id="1536" name="Google Shape;1536;p47"/>
          <p:cNvSpPr txBox="1">
            <a:spLocks noGrp="1"/>
          </p:cNvSpPr>
          <p:nvPr>
            <p:ph type="subTitle" idx="6"/>
          </p:nvPr>
        </p:nvSpPr>
        <p:spPr>
          <a:xfrm>
            <a:off x="701590" y="2025779"/>
            <a:ext cx="2060100" cy="97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Saturn is a gas giant and has several rings</a:t>
            </a:r>
            <a:endParaRPr dirty="0"/>
          </a:p>
        </p:txBody>
      </p:sp>
      <p:sp>
        <p:nvSpPr>
          <p:cNvPr id="1537" name="Google Shape;1537;p47"/>
          <p:cNvSpPr txBox="1">
            <a:spLocks noGrp="1"/>
          </p:cNvSpPr>
          <p:nvPr>
            <p:ph type="title" idx="7"/>
          </p:nvPr>
        </p:nvSpPr>
        <p:spPr>
          <a:xfrm>
            <a:off x="3580160" y="1502300"/>
            <a:ext cx="2326200" cy="69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D041E7"/>
                </a:solidFill>
              </a:rPr>
              <a:t>MARS</a:t>
            </a:r>
            <a:endParaRPr dirty="0">
              <a:solidFill>
                <a:srgbClr val="D041E7"/>
              </a:solidFill>
            </a:endParaRPr>
          </a:p>
        </p:txBody>
      </p:sp>
      <p:sp>
        <p:nvSpPr>
          <p:cNvPr id="1538" name="Google Shape;1538;p47"/>
          <p:cNvSpPr txBox="1">
            <a:spLocks noGrp="1"/>
          </p:cNvSpPr>
          <p:nvPr>
            <p:ph type="subTitle" idx="8"/>
          </p:nvPr>
        </p:nvSpPr>
        <p:spPr>
          <a:xfrm>
            <a:off x="3580160" y="2025779"/>
            <a:ext cx="2060100" cy="97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Despite being red, Mars is a cold place</a:t>
            </a:r>
            <a:endParaRPr dirty="0"/>
          </a:p>
          <a:p>
            <a:pPr marL="0" lvl="0" indent="0" algn="l" rtl="0">
              <a:spcBef>
                <a:spcPts val="0"/>
              </a:spcBef>
              <a:spcAft>
                <a:spcPts val="0"/>
              </a:spcAft>
              <a:buNone/>
            </a:pPr>
            <a:endParaRPr dirty="0"/>
          </a:p>
        </p:txBody>
      </p:sp>
      <p:pic>
        <p:nvPicPr>
          <p:cNvPr id="12" name="Picture 4" descr="Wallpaper BTS neon 💜 in 2021 | Bts, Wallpaper, Ne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952" y="132320"/>
            <a:ext cx="2682218" cy="4765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1648295"/>
            <a:ext cx="9144000" cy="3495205"/>
          </a:xfrm>
          <a:prstGeom prst="rect">
            <a:avLst/>
          </a:prstGeom>
          <a:solidFill>
            <a:srgbClr val="F4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6" name="Imagen 5" descr="BTS Vector Art">
            <a:extLst>
              <a:ext uri="{FF2B5EF4-FFF2-40B4-BE49-F238E27FC236}">
                <a16:creationId xmlns:a16="http://schemas.microsoft.com/office/drawing/2014/main" id="{C73D0F0E-6979-4BE2-9397-B9960248C8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72"/>
          <a:stretch/>
        </p:blipFill>
        <p:spPr bwMode="auto">
          <a:xfrm>
            <a:off x="0" y="2690608"/>
            <a:ext cx="9144000" cy="2459646"/>
          </a:xfrm>
          <a:custGeom>
            <a:avLst/>
            <a:gdLst>
              <a:gd name="connsiteX0" fmla="*/ 0 w 9296400"/>
              <a:gd name="connsiteY0" fmla="*/ 0 h 4977245"/>
              <a:gd name="connsiteX1" fmla="*/ 9296400 w 9296400"/>
              <a:gd name="connsiteY1" fmla="*/ 0 h 4977245"/>
              <a:gd name="connsiteX2" fmla="*/ 9296400 w 9296400"/>
              <a:gd name="connsiteY2" fmla="*/ 4977245 h 4977245"/>
              <a:gd name="connsiteX3" fmla="*/ 0 w 9296400"/>
              <a:gd name="connsiteY3" fmla="*/ 4977245 h 4977245"/>
            </a:gdLst>
            <a:ahLst/>
            <a:cxnLst>
              <a:cxn ang="0">
                <a:pos x="connsiteX0" y="connsiteY0"/>
              </a:cxn>
              <a:cxn ang="0">
                <a:pos x="connsiteX1" y="connsiteY1"/>
              </a:cxn>
              <a:cxn ang="0">
                <a:pos x="connsiteX2" y="connsiteY2"/>
              </a:cxn>
              <a:cxn ang="0">
                <a:pos x="connsiteX3" y="connsiteY3"/>
              </a:cxn>
            </a:cxnLst>
            <a:rect l="l" t="t" r="r" b="b"/>
            <a:pathLst>
              <a:path w="9296400" h="4977245">
                <a:moveTo>
                  <a:pt x="0" y="0"/>
                </a:moveTo>
                <a:lnTo>
                  <a:pt x="9296400" y="0"/>
                </a:lnTo>
                <a:lnTo>
                  <a:pt x="9296400" y="4977245"/>
                </a:lnTo>
                <a:lnTo>
                  <a:pt x="0" y="4977245"/>
                </a:lnTo>
                <a:close/>
              </a:path>
            </a:pathLst>
          </a:cu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2094FCD0-4B34-4BB1-A49F-5BF0A8C1D163}"/>
              </a:ext>
            </a:extLst>
          </p:cNvPr>
          <p:cNvSpPr/>
          <p:nvPr/>
        </p:nvSpPr>
        <p:spPr>
          <a:xfrm>
            <a:off x="0" y="0"/>
            <a:ext cx="9144000" cy="256508"/>
          </a:xfrm>
          <a:prstGeom prst="rect">
            <a:avLst/>
          </a:prstGeom>
          <a:solidFill>
            <a:srgbClr val="FFD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Rectángulo 1"/>
          <p:cNvSpPr/>
          <p:nvPr/>
        </p:nvSpPr>
        <p:spPr>
          <a:xfrm>
            <a:off x="0" y="-14250"/>
            <a:ext cx="9144000" cy="1662545"/>
          </a:xfrm>
          <a:prstGeom prst="rect">
            <a:avLst/>
          </a:prstGeom>
          <a:solidFill>
            <a:srgbClr val="FFD1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Rectángulo 11"/>
          <p:cNvSpPr/>
          <p:nvPr/>
        </p:nvSpPr>
        <p:spPr>
          <a:xfrm>
            <a:off x="0" y="1298821"/>
            <a:ext cx="9144000" cy="635034"/>
          </a:xfrm>
          <a:prstGeom prst="rect">
            <a:avLst/>
          </a:prstGeom>
          <a:solidFill>
            <a:srgbClr val="CDB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nvGrpSpPr>
          <p:cNvPr id="11" name="Grupo 10"/>
          <p:cNvGrpSpPr/>
          <p:nvPr/>
        </p:nvGrpSpPr>
        <p:grpSpPr>
          <a:xfrm>
            <a:off x="4090193" y="1039134"/>
            <a:ext cx="963613" cy="1600201"/>
            <a:chOff x="4575175" y="-1258888"/>
            <a:chExt cx="963613" cy="1600201"/>
          </a:xfrm>
          <a:solidFill>
            <a:schemeClr val="tx1"/>
          </a:solidFill>
        </p:grpSpPr>
        <p:sp>
          <p:nvSpPr>
            <p:cNvPr id="9" name="Freeform 5"/>
            <p:cNvSpPr>
              <a:spLocks/>
            </p:cNvSpPr>
            <p:nvPr/>
          </p:nvSpPr>
          <p:spPr bwMode="auto">
            <a:xfrm>
              <a:off x="5087938" y="-1258888"/>
              <a:ext cx="450850" cy="1600201"/>
            </a:xfrm>
            <a:custGeom>
              <a:avLst/>
              <a:gdLst>
                <a:gd name="T0" fmla="*/ 118 w 119"/>
                <a:gd name="T1" fmla="*/ 36 h 424"/>
                <a:gd name="T2" fmla="*/ 118 w 119"/>
                <a:gd name="T3" fmla="*/ 0 h 424"/>
                <a:gd name="T4" fmla="*/ 114 w 119"/>
                <a:gd name="T5" fmla="*/ 3 h 424"/>
                <a:gd name="T6" fmla="*/ 3 w 119"/>
                <a:gd name="T7" fmla="*/ 92 h 424"/>
                <a:gd name="T8" fmla="*/ 0 w 119"/>
                <a:gd name="T9" fmla="*/ 100 h 424"/>
                <a:gd name="T10" fmla="*/ 0 w 119"/>
                <a:gd name="T11" fmla="*/ 369 h 424"/>
                <a:gd name="T12" fmla="*/ 4 w 119"/>
                <a:gd name="T13" fmla="*/ 375 h 424"/>
                <a:gd name="T14" fmla="*/ 114 w 119"/>
                <a:gd name="T15" fmla="*/ 423 h 424"/>
                <a:gd name="T16" fmla="*/ 119 w 119"/>
                <a:gd name="T17" fmla="*/ 419 h 424"/>
                <a:gd name="T18" fmla="*/ 118 w 119"/>
                <a:gd name="T19" fmla="*/ 3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424">
                  <a:moveTo>
                    <a:pt x="118" y="36"/>
                  </a:moveTo>
                  <a:cubicBezTo>
                    <a:pt x="118" y="24"/>
                    <a:pt x="118" y="13"/>
                    <a:pt x="118" y="0"/>
                  </a:cubicBezTo>
                  <a:cubicBezTo>
                    <a:pt x="116" y="1"/>
                    <a:pt x="115" y="2"/>
                    <a:pt x="114" y="3"/>
                  </a:cubicBezTo>
                  <a:cubicBezTo>
                    <a:pt x="77" y="33"/>
                    <a:pt x="40" y="63"/>
                    <a:pt x="3" y="92"/>
                  </a:cubicBezTo>
                  <a:cubicBezTo>
                    <a:pt x="0" y="95"/>
                    <a:pt x="0" y="97"/>
                    <a:pt x="0" y="100"/>
                  </a:cubicBezTo>
                  <a:cubicBezTo>
                    <a:pt x="0" y="189"/>
                    <a:pt x="0" y="279"/>
                    <a:pt x="0" y="369"/>
                  </a:cubicBezTo>
                  <a:cubicBezTo>
                    <a:pt x="0" y="372"/>
                    <a:pt x="1" y="374"/>
                    <a:pt x="4" y="375"/>
                  </a:cubicBezTo>
                  <a:cubicBezTo>
                    <a:pt x="41" y="391"/>
                    <a:pt x="77" y="407"/>
                    <a:pt x="114" y="423"/>
                  </a:cubicBezTo>
                  <a:cubicBezTo>
                    <a:pt x="118" y="424"/>
                    <a:pt x="119" y="424"/>
                    <a:pt x="119" y="419"/>
                  </a:cubicBezTo>
                  <a:cubicBezTo>
                    <a:pt x="119" y="292"/>
                    <a:pt x="119" y="164"/>
                    <a:pt x="1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sp>
          <p:nvSpPr>
            <p:cNvPr id="10" name="Freeform 6"/>
            <p:cNvSpPr>
              <a:spLocks/>
            </p:cNvSpPr>
            <p:nvPr/>
          </p:nvSpPr>
          <p:spPr bwMode="auto">
            <a:xfrm>
              <a:off x="4575175" y="-1258888"/>
              <a:ext cx="452438" cy="1600201"/>
            </a:xfrm>
            <a:custGeom>
              <a:avLst/>
              <a:gdLst>
                <a:gd name="T0" fmla="*/ 116 w 119"/>
                <a:gd name="T1" fmla="*/ 92 h 424"/>
                <a:gd name="T2" fmla="*/ 51 w 119"/>
                <a:gd name="T3" fmla="*/ 40 h 424"/>
                <a:gd name="T4" fmla="*/ 1 w 119"/>
                <a:gd name="T5" fmla="*/ 0 h 424"/>
                <a:gd name="T6" fmla="*/ 1 w 119"/>
                <a:gd name="T7" fmla="*/ 41 h 424"/>
                <a:gd name="T8" fmla="*/ 1 w 119"/>
                <a:gd name="T9" fmla="*/ 119 h 424"/>
                <a:gd name="T10" fmla="*/ 1 w 119"/>
                <a:gd name="T11" fmla="*/ 124 h 424"/>
                <a:gd name="T12" fmla="*/ 1 w 119"/>
                <a:gd name="T13" fmla="*/ 124 h 424"/>
                <a:gd name="T14" fmla="*/ 0 w 119"/>
                <a:gd name="T15" fmla="*/ 271 h 424"/>
                <a:gd name="T16" fmla="*/ 0 w 119"/>
                <a:gd name="T17" fmla="*/ 358 h 424"/>
                <a:gd name="T18" fmla="*/ 0 w 119"/>
                <a:gd name="T19" fmla="*/ 424 h 424"/>
                <a:gd name="T20" fmla="*/ 3 w 119"/>
                <a:gd name="T21" fmla="*/ 423 h 424"/>
                <a:gd name="T22" fmla="*/ 115 w 119"/>
                <a:gd name="T23" fmla="*/ 375 h 424"/>
                <a:gd name="T24" fmla="*/ 119 w 119"/>
                <a:gd name="T25" fmla="*/ 368 h 424"/>
                <a:gd name="T26" fmla="*/ 119 w 119"/>
                <a:gd name="T27" fmla="*/ 99 h 424"/>
                <a:gd name="T28" fmla="*/ 116 w 119"/>
                <a:gd name="T29" fmla="*/ 9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424">
                  <a:moveTo>
                    <a:pt x="116" y="92"/>
                  </a:moveTo>
                  <a:cubicBezTo>
                    <a:pt x="94" y="75"/>
                    <a:pt x="73" y="58"/>
                    <a:pt x="51" y="40"/>
                  </a:cubicBezTo>
                  <a:cubicBezTo>
                    <a:pt x="35" y="27"/>
                    <a:pt x="18" y="14"/>
                    <a:pt x="1" y="0"/>
                  </a:cubicBezTo>
                  <a:cubicBezTo>
                    <a:pt x="1" y="14"/>
                    <a:pt x="1" y="28"/>
                    <a:pt x="1" y="41"/>
                  </a:cubicBezTo>
                  <a:cubicBezTo>
                    <a:pt x="1" y="67"/>
                    <a:pt x="1" y="93"/>
                    <a:pt x="1" y="119"/>
                  </a:cubicBezTo>
                  <a:cubicBezTo>
                    <a:pt x="0" y="120"/>
                    <a:pt x="1" y="122"/>
                    <a:pt x="1" y="124"/>
                  </a:cubicBezTo>
                  <a:cubicBezTo>
                    <a:pt x="1" y="124"/>
                    <a:pt x="1" y="124"/>
                    <a:pt x="1" y="124"/>
                  </a:cubicBezTo>
                  <a:cubicBezTo>
                    <a:pt x="0" y="173"/>
                    <a:pt x="0" y="222"/>
                    <a:pt x="0" y="271"/>
                  </a:cubicBezTo>
                  <a:cubicBezTo>
                    <a:pt x="0" y="300"/>
                    <a:pt x="0" y="329"/>
                    <a:pt x="0" y="358"/>
                  </a:cubicBezTo>
                  <a:cubicBezTo>
                    <a:pt x="0" y="380"/>
                    <a:pt x="0" y="402"/>
                    <a:pt x="0" y="424"/>
                  </a:cubicBezTo>
                  <a:cubicBezTo>
                    <a:pt x="2" y="424"/>
                    <a:pt x="2" y="424"/>
                    <a:pt x="3" y="423"/>
                  </a:cubicBezTo>
                  <a:cubicBezTo>
                    <a:pt x="40" y="407"/>
                    <a:pt x="77" y="391"/>
                    <a:pt x="115" y="375"/>
                  </a:cubicBezTo>
                  <a:cubicBezTo>
                    <a:pt x="118" y="374"/>
                    <a:pt x="119" y="372"/>
                    <a:pt x="119" y="368"/>
                  </a:cubicBezTo>
                  <a:cubicBezTo>
                    <a:pt x="119" y="279"/>
                    <a:pt x="119" y="189"/>
                    <a:pt x="119" y="99"/>
                  </a:cubicBezTo>
                  <a:cubicBezTo>
                    <a:pt x="119" y="96"/>
                    <a:pt x="118" y="94"/>
                    <a:pt x="116"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dirty="0"/>
            </a:p>
          </p:txBody>
        </p:sp>
      </p:grpSp>
      <p:sp>
        <p:nvSpPr>
          <p:cNvPr id="13" name="TextBox 4">
            <a:extLst>
              <a:ext uri="{FF2B5EF4-FFF2-40B4-BE49-F238E27FC236}">
                <a16:creationId xmlns:a16="http://schemas.microsoft.com/office/drawing/2014/main" id="{6646322C-2D70-4F72-8728-6A3ABC2E5D6E}"/>
              </a:ext>
            </a:extLst>
          </p:cNvPr>
          <p:cNvSpPr txBox="1"/>
          <p:nvPr/>
        </p:nvSpPr>
        <p:spPr>
          <a:xfrm>
            <a:off x="628087" y="1457355"/>
            <a:ext cx="2834020" cy="923330"/>
          </a:xfrm>
          <a:prstGeom prst="rect">
            <a:avLst/>
          </a:prstGeom>
          <a:noFill/>
        </p:spPr>
        <p:txBody>
          <a:bodyPr wrap="square" rtlCol="0">
            <a:spAutoFit/>
          </a:bodyPr>
          <a:lstStyle/>
          <a:p>
            <a:r>
              <a:rPr lang="en-US" altLang="ko-KR" sz="900" dirty="0">
                <a:solidFill>
                  <a:schemeClr val="bg1"/>
                </a:solidFill>
                <a:cs typeface="Arial" pitchFamily="34" charset="0"/>
              </a:rPr>
              <a:t>You can that is beautifully designed. Easy to change. add a unique zing and appeal to your Presentations. You can simply impress your audience and add a unique zing and appeal to your Presentations. Get a modern PowerPoint  Presentation that is beautifully designed. Easy to change colors, photos and Text. </a:t>
            </a:r>
          </a:p>
        </p:txBody>
      </p:sp>
      <p:sp>
        <p:nvSpPr>
          <p:cNvPr id="14" name="TextBox 4">
            <a:extLst>
              <a:ext uri="{FF2B5EF4-FFF2-40B4-BE49-F238E27FC236}">
                <a16:creationId xmlns:a16="http://schemas.microsoft.com/office/drawing/2014/main" id="{6646322C-2D70-4F72-8728-6A3ABC2E5D6E}"/>
              </a:ext>
            </a:extLst>
          </p:cNvPr>
          <p:cNvSpPr txBox="1"/>
          <p:nvPr/>
        </p:nvSpPr>
        <p:spPr>
          <a:xfrm>
            <a:off x="5681893" y="1451670"/>
            <a:ext cx="2834020" cy="923330"/>
          </a:xfrm>
          <a:prstGeom prst="rect">
            <a:avLst/>
          </a:prstGeom>
          <a:noFill/>
        </p:spPr>
        <p:txBody>
          <a:bodyPr wrap="square" rtlCol="0">
            <a:spAutoFit/>
          </a:bodyPr>
          <a:lstStyle/>
          <a:p>
            <a:pPr algn="r"/>
            <a:r>
              <a:rPr lang="en-US" altLang="ko-KR" sz="900" dirty="0">
                <a:solidFill>
                  <a:schemeClr val="bg1"/>
                </a:solidFill>
                <a:cs typeface="Arial" pitchFamily="34" charset="0"/>
              </a:rPr>
              <a:t>You can that is beautifully designed. Easy to change. add a unique zing and appeal to your Presentations. You can simply impress your audience and add a unique zing and appeal to your Presentations. Get a modern PowerPoint  Presentation that is beautifully designed. Easy to change colors, photos and Text. </a:t>
            </a:r>
          </a:p>
        </p:txBody>
      </p:sp>
      <p:sp>
        <p:nvSpPr>
          <p:cNvPr id="15" name="Google Shape;2512;p67"/>
          <p:cNvSpPr txBox="1">
            <a:spLocks/>
          </p:cNvSpPr>
          <p:nvPr/>
        </p:nvSpPr>
        <p:spPr>
          <a:xfrm>
            <a:off x="1898722" y="253542"/>
            <a:ext cx="5859318" cy="5465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chemeClr val="accent1"/>
              </a:buClr>
              <a:buSzPts val="3500"/>
              <a:buFont typeface="Barlow Black"/>
              <a:buNone/>
              <a:defRPr sz="3500" b="0" i="0" u="none" strike="noStrike" cap="none">
                <a:solidFill>
                  <a:schemeClr val="accent1"/>
                </a:solidFill>
                <a:latin typeface="Barlow Black"/>
                <a:ea typeface="Barlow Black"/>
                <a:cs typeface="Barlow Black"/>
                <a:sym typeface="Barlow Black"/>
              </a:defRPr>
            </a:lvl1pPr>
            <a:lvl2pPr marL="914400" marR="0" lvl="1"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2pPr>
            <a:lvl3pPr marL="1371600" marR="0" lvl="2"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3pPr>
            <a:lvl4pPr marL="1828800" marR="0" lvl="3"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4pPr>
            <a:lvl5pPr marL="2286000" marR="0" lvl="4"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5pPr>
            <a:lvl6pPr marL="2743200" marR="0" lvl="5"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6pPr>
            <a:lvl7pPr marL="3200400" marR="0" lvl="6"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7pPr>
            <a:lvl8pPr marL="3657600" marR="0" lvl="7"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8pPr>
            <a:lvl9pPr marL="4114800" marR="0" lvl="8" indent="-317500" algn="l" rtl="0">
              <a:lnSpc>
                <a:spcPct val="115000"/>
              </a:lnSpc>
              <a:spcBef>
                <a:spcPts val="1600"/>
              </a:spcBef>
              <a:spcAft>
                <a:spcPts val="160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9pPr>
          </a:lstStyle>
          <a:p>
            <a:pPr marL="0" indent="0" algn="ctr">
              <a:spcAft>
                <a:spcPts val="1600"/>
              </a:spcAft>
            </a:pPr>
            <a:r>
              <a:rPr lang="en-US" sz="2000" dirty="0">
                <a:solidFill>
                  <a:schemeClr val="bg1"/>
                </a:solidFill>
              </a:rPr>
              <a:t>Big numbers catch your audience’s attention </a:t>
            </a:r>
          </a:p>
        </p:txBody>
      </p:sp>
    </p:spTree>
    <p:extLst>
      <p:ext uri="{BB962C8B-B14F-4D97-AF65-F5344CB8AC3E}">
        <p14:creationId xmlns:p14="http://schemas.microsoft.com/office/powerpoint/2010/main" val="1218314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0" y="0"/>
            <a:ext cx="9144000" cy="5143500"/>
          </a:xfrm>
          <a:prstGeom prst="rect">
            <a:avLst/>
          </a:prstGeom>
        </p:spPr>
      </p:pic>
      <p:sp>
        <p:nvSpPr>
          <p:cNvPr id="6" name="Rectángulo redondeado 5"/>
          <p:cNvSpPr/>
          <p:nvPr/>
        </p:nvSpPr>
        <p:spPr>
          <a:xfrm rot="20990734">
            <a:off x="-319904" y="836022"/>
            <a:ext cx="4662299" cy="53202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nvGrpSpPr>
          <p:cNvPr id="7" name="Grupo 6"/>
          <p:cNvGrpSpPr/>
          <p:nvPr/>
        </p:nvGrpSpPr>
        <p:grpSpPr>
          <a:xfrm>
            <a:off x="99153" y="-264532"/>
            <a:ext cx="9199084" cy="5659594"/>
            <a:chOff x="99153" y="-264532"/>
            <a:chExt cx="9199084" cy="5659594"/>
          </a:xfrm>
        </p:grpSpPr>
        <p:sp>
          <p:nvSpPr>
            <p:cNvPr id="8" name="Forma libre: forma 15">
              <a:extLst>
                <a:ext uri="{FF2B5EF4-FFF2-40B4-BE49-F238E27FC236}">
                  <a16:creationId xmlns:a16="http://schemas.microsoft.com/office/drawing/2014/main" id="{27F262C9-190E-458A-927E-E3E8AD381121}"/>
                </a:ext>
              </a:extLst>
            </p:cNvPr>
            <p:cNvSpPr/>
            <p:nvPr/>
          </p:nvSpPr>
          <p:spPr>
            <a:xfrm rot="18000000">
              <a:off x="1421736" y="266071"/>
              <a:ext cx="1017289" cy="233815"/>
            </a:xfrm>
            <a:custGeom>
              <a:avLst/>
              <a:gdLst>
                <a:gd name="connsiteX0" fmla="*/ 1766068 w 2036280"/>
                <a:gd name="connsiteY0" fmla="*/ 0 h 468021"/>
                <a:gd name="connsiteX1" fmla="*/ 2036280 w 2036280"/>
                <a:gd name="connsiteY1" fmla="*/ 468021 h 468021"/>
                <a:gd name="connsiteX2" fmla="*/ 0 w 2036280"/>
                <a:gd name="connsiteY2" fmla="*/ 468021 h 468021"/>
                <a:gd name="connsiteX3" fmla="*/ 0 w 2036280"/>
                <a:gd name="connsiteY3" fmla="*/ 1 h 468021"/>
              </a:gdLst>
              <a:ahLst/>
              <a:cxnLst>
                <a:cxn ang="0">
                  <a:pos x="connsiteX0" y="connsiteY0"/>
                </a:cxn>
                <a:cxn ang="0">
                  <a:pos x="connsiteX1" y="connsiteY1"/>
                </a:cxn>
                <a:cxn ang="0">
                  <a:pos x="connsiteX2" y="connsiteY2"/>
                </a:cxn>
                <a:cxn ang="0">
                  <a:pos x="connsiteX3" y="connsiteY3"/>
                </a:cxn>
              </a:cxnLst>
              <a:rect l="l" t="t" r="r" b="b"/>
              <a:pathLst>
                <a:path w="2036280" h="468021">
                  <a:moveTo>
                    <a:pt x="1766068" y="0"/>
                  </a:moveTo>
                  <a:lnTo>
                    <a:pt x="2036280" y="468021"/>
                  </a:lnTo>
                  <a:lnTo>
                    <a:pt x="0" y="468021"/>
                  </a:lnTo>
                  <a:lnTo>
                    <a:pt x="0" y="1"/>
                  </a:lnTo>
                  <a:close/>
                </a:path>
              </a:pathLst>
            </a:custGeom>
            <a:solidFill>
              <a:srgbClr val="EF005A"/>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9" name="Forma libre: forma 16">
              <a:extLst>
                <a:ext uri="{FF2B5EF4-FFF2-40B4-BE49-F238E27FC236}">
                  <a16:creationId xmlns:a16="http://schemas.microsoft.com/office/drawing/2014/main" id="{DD3FBEA8-0F4B-4F63-A518-53D1D39DC4F2}"/>
                </a:ext>
              </a:extLst>
            </p:cNvPr>
            <p:cNvSpPr/>
            <p:nvPr/>
          </p:nvSpPr>
          <p:spPr>
            <a:xfrm rot="18000000">
              <a:off x="592736" y="57717"/>
              <a:ext cx="1345762" cy="701264"/>
            </a:xfrm>
            <a:custGeom>
              <a:avLst/>
              <a:gdLst>
                <a:gd name="connsiteX0" fmla="*/ 1883348 w 2693776"/>
                <a:gd name="connsiteY0" fmla="*/ 0 h 1403702"/>
                <a:gd name="connsiteX1" fmla="*/ 2693776 w 2693776"/>
                <a:gd name="connsiteY1" fmla="*/ 1403702 h 1403702"/>
                <a:gd name="connsiteX2" fmla="*/ 0 w 2693776"/>
                <a:gd name="connsiteY2" fmla="*/ 1403702 h 1403702"/>
                <a:gd name="connsiteX3" fmla="*/ 0 w 2693776"/>
                <a:gd name="connsiteY3" fmla="*/ 0 h 1403702"/>
              </a:gdLst>
              <a:ahLst/>
              <a:cxnLst>
                <a:cxn ang="0">
                  <a:pos x="connsiteX0" y="connsiteY0"/>
                </a:cxn>
                <a:cxn ang="0">
                  <a:pos x="connsiteX1" y="connsiteY1"/>
                </a:cxn>
                <a:cxn ang="0">
                  <a:pos x="connsiteX2" y="connsiteY2"/>
                </a:cxn>
                <a:cxn ang="0">
                  <a:pos x="connsiteX3" y="connsiteY3"/>
                </a:cxn>
              </a:cxnLst>
              <a:rect l="l" t="t" r="r" b="b"/>
              <a:pathLst>
                <a:path w="2693776" h="1403702">
                  <a:moveTo>
                    <a:pt x="1883348" y="0"/>
                  </a:moveTo>
                  <a:lnTo>
                    <a:pt x="2693776" y="1403702"/>
                  </a:lnTo>
                  <a:lnTo>
                    <a:pt x="0" y="1403702"/>
                  </a:lnTo>
                  <a:lnTo>
                    <a:pt x="0" y="0"/>
                  </a:lnTo>
                  <a:close/>
                </a:path>
              </a:pathLst>
            </a:custGeom>
            <a:solidFill>
              <a:srgbClr val="F0008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0" name="Forma libre: forma 17">
              <a:extLst>
                <a:ext uri="{FF2B5EF4-FFF2-40B4-BE49-F238E27FC236}">
                  <a16:creationId xmlns:a16="http://schemas.microsoft.com/office/drawing/2014/main" id="{A8C031EC-EBDD-432A-89B6-29194131EAB7}"/>
                </a:ext>
              </a:extLst>
            </p:cNvPr>
            <p:cNvSpPr/>
            <p:nvPr/>
          </p:nvSpPr>
          <p:spPr>
            <a:xfrm rot="18000000">
              <a:off x="551241" y="153790"/>
              <a:ext cx="539934" cy="107922"/>
            </a:xfrm>
            <a:custGeom>
              <a:avLst/>
              <a:gdLst>
                <a:gd name="connsiteX0" fmla="*/ 956050 w 1080772"/>
                <a:gd name="connsiteY0" fmla="*/ 0 h 216024"/>
                <a:gd name="connsiteX1" fmla="*/ 1080772 w 1080772"/>
                <a:gd name="connsiteY1" fmla="*/ 216023 h 216024"/>
                <a:gd name="connsiteX2" fmla="*/ 0 w 1080772"/>
                <a:gd name="connsiteY2" fmla="*/ 216024 h 216024"/>
                <a:gd name="connsiteX3" fmla="*/ 0 w 1080772"/>
                <a:gd name="connsiteY3" fmla="*/ 0 h 216024"/>
              </a:gdLst>
              <a:ahLst/>
              <a:cxnLst>
                <a:cxn ang="0">
                  <a:pos x="connsiteX0" y="connsiteY0"/>
                </a:cxn>
                <a:cxn ang="0">
                  <a:pos x="connsiteX1" y="connsiteY1"/>
                </a:cxn>
                <a:cxn ang="0">
                  <a:pos x="connsiteX2" y="connsiteY2"/>
                </a:cxn>
                <a:cxn ang="0">
                  <a:pos x="connsiteX3" y="connsiteY3"/>
                </a:cxn>
              </a:cxnLst>
              <a:rect l="l" t="t" r="r" b="b"/>
              <a:pathLst>
                <a:path w="1080772" h="216024">
                  <a:moveTo>
                    <a:pt x="956050" y="0"/>
                  </a:moveTo>
                  <a:lnTo>
                    <a:pt x="1080772" y="216023"/>
                  </a:lnTo>
                  <a:lnTo>
                    <a:pt x="0" y="216024"/>
                  </a:lnTo>
                  <a:lnTo>
                    <a:pt x="0" y="0"/>
                  </a:lnTo>
                  <a:close/>
                </a:path>
              </a:pathLst>
            </a:custGeom>
            <a:solidFill>
              <a:srgbClr val="A1007E"/>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1" name="Forma libre: forma 18">
              <a:extLst>
                <a:ext uri="{FF2B5EF4-FFF2-40B4-BE49-F238E27FC236}">
                  <a16:creationId xmlns:a16="http://schemas.microsoft.com/office/drawing/2014/main" id="{FFF67AEF-6DAE-437A-B402-8C8570199DB5}"/>
                </a:ext>
              </a:extLst>
            </p:cNvPr>
            <p:cNvSpPr/>
            <p:nvPr/>
          </p:nvSpPr>
          <p:spPr>
            <a:xfrm rot="18000000">
              <a:off x="-518699" y="438248"/>
              <a:ext cx="1544109" cy="308405"/>
            </a:xfrm>
            <a:custGeom>
              <a:avLst/>
              <a:gdLst>
                <a:gd name="connsiteX0" fmla="*/ 2734389 w 3090802"/>
                <a:gd name="connsiteY0" fmla="*/ 0 h 617325"/>
                <a:gd name="connsiteX1" fmla="*/ 3090802 w 3090802"/>
                <a:gd name="connsiteY1" fmla="*/ 617324 h 617325"/>
                <a:gd name="connsiteX2" fmla="*/ 0 w 3090802"/>
                <a:gd name="connsiteY2" fmla="*/ 617325 h 617325"/>
                <a:gd name="connsiteX3" fmla="*/ 1069238 w 3090802"/>
                <a:gd name="connsiteY3" fmla="*/ 0 h 617325"/>
              </a:gdLst>
              <a:ahLst/>
              <a:cxnLst>
                <a:cxn ang="0">
                  <a:pos x="connsiteX0" y="connsiteY0"/>
                </a:cxn>
                <a:cxn ang="0">
                  <a:pos x="connsiteX1" y="connsiteY1"/>
                </a:cxn>
                <a:cxn ang="0">
                  <a:pos x="connsiteX2" y="connsiteY2"/>
                </a:cxn>
                <a:cxn ang="0">
                  <a:pos x="connsiteX3" y="connsiteY3"/>
                </a:cxn>
              </a:cxnLst>
              <a:rect l="l" t="t" r="r" b="b"/>
              <a:pathLst>
                <a:path w="3090802" h="617325">
                  <a:moveTo>
                    <a:pt x="2734389" y="0"/>
                  </a:moveTo>
                  <a:lnTo>
                    <a:pt x="3090802" y="617324"/>
                  </a:lnTo>
                  <a:lnTo>
                    <a:pt x="0" y="617325"/>
                  </a:lnTo>
                  <a:lnTo>
                    <a:pt x="1069238" y="0"/>
                  </a:lnTo>
                  <a:close/>
                </a:path>
              </a:pathLst>
            </a:custGeom>
            <a:solidFill>
              <a:srgbClr val="770099"/>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2" name="Forma libre: forma 21">
              <a:extLst>
                <a:ext uri="{FF2B5EF4-FFF2-40B4-BE49-F238E27FC236}">
                  <a16:creationId xmlns:a16="http://schemas.microsoft.com/office/drawing/2014/main" id="{AA430782-6772-40A5-BA80-07C77FE8AD08}"/>
                </a:ext>
              </a:extLst>
            </p:cNvPr>
            <p:cNvSpPr/>
            <p:nvPr/>
          </p:nvSpPr>
          <p:spPr>
            <a:xfrm rot="18000000">
              <a:off x="8644018" y="4661599"/>
              <a:ext cx="913068" cy="395370"/>
            </a:xfrm>
            <a:custGeom>
              <a:avLst/>
              <a:gdLst>
                <a:gd name="connsiteX0" fmla="*/ 1827663 w 1827663"/>
                <a:gd name="connsiteY0" fmla="*/ 1 h 791402"/>
                <a:gd name="connsiteX1" fmla="*/ 456916 w 1827663"/>
                <a:gd name="connsiteY1" fmla="*/ 791402 h 791402"/>
                <a:gd name="connsiteX2" fmla="*/ 0 w 1827663"/>
                <a:gd name="connsiteY2" fmla="*/ 0 h 791402"/>
              </a:gdLst>
              <a:ahLst/>
              <a:cxnLst>
                <a:cxn ang="0">
                  <a:pos x="connsiteX0" y="connsiteY0"/>
                </a:cxn>
                <a:cxn ang="0">
                  <a:pos x="connsiteX1" y="connsiteY1"/>
                </a:cxn>
                <a:cxn ang="0">
                  <a:pos x="connsiteX2" y="connsiteY2"/>
                </a:cxn>
              </a:cxnLst>
              <a:rect l="l" t="t" r="r" b="b"/>
              <a:pathLst>
                <a:path w="1827663" h="791402">
                  <a:moveTo>
                    <a:pt x="1827663" y="1"/>
                  </a:moveTo>
                  <a:lnTo>
                    <a:pt x="456916" y="791402"/>
                  </a:lnTo>
                  <a:lnTo>
                    <a:pt x="0" y="0"/>
                  </a:lnTo>
                  <a:close/>
                </a:path>
              </a:pathLst>
            </a:custGeom>
            <a:solidFill>
              <a:srgbClr val="F0008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3" name="Forma libre: forma 22">
              <a:extLst>
                <a:ext uri="{FF2B5EF4-FFF2-40B4-BE49-F238E27FC236}">
                  <a16:creationId xmlns:a16="http://schemas.microsoft.com/office/drawing/2014/main" id="{E812F9F7-8DA4-4AD6-8360-0357C0234AA7}"/>
                </a:ext>
              </a:extLst>
            </p:cNvPr>
            <p:cNvSpPr/>
            <p:nvPr/>
          </p:nvSpPr>
          <p:spPr>
            <a:xfrm rot="18000000">
              <a:off x="8045202" y="4459597"/>
              <a:ext cx="1545530" cy="107922"/>
            </a:xfrm>
            <a:custGeom>
              <a:avLst/>
              <a:gdLst>
                <a:gd name="connsiteX0" fmla="*/ 3093646 w 3093646"/>
                <a:gd name="connsiteY0" fmla="*/ 0 h 216024"/>
                <a:gd name="connsiteX1" fmla="*/ 2719481 w 3093646"/>
                <a:gd name="connsiteY1" fmla="*/ 216024 h 216024"/>
                <a:gd name="connsiteX2" fmla="*/ 124722 w 3093646"/>
                <a:gd name="connsiteY2" fmla="*/ 216024 h 216024"/>
                <a:gd name="connsiteX3" fmla="*/ 0 w 3093646"/>
                <a:gd name="connsiteY3" fmla="*/ 0 h 216024"/>
              </a:gdLst>
              <a:ahLst/>
              <a:cxnLst>
                <a:cxn ang="0">
                  <a:pos x="connsiteX0" y="connsiteY0"/>
                </a:cxn>
                <a:cxn ang="0">
                  <a:pos x="connsiteX1" y="connsiteY1"/>
                </a:cxn>
                <a:cxn ang="0">
                  <a:pos x="connsiteX2" y="connsiteY2"/>
                </a:cxn>
                <a:cxn ang="0">
                  <a:pos x="connsiteX3" y="connsiteY3"/>
                </a:cxn>
              </a:cxnLst>
              <a:rect l="l" t="t" r="r" b="b"/>
              <a:pathLst>
                <a:path w="3093646" h="216024">
                  <a:moveTo>
                    <a:pt x="3093646" y="0"/>
                  </a:moveTo>
                  <a:lnTo>
                    <a:pt x="2719481" y="216024"/>
                  </a:lnTo>
                  <a:lnTo>
                    <a:pt x="124722" y="216024"/>
                  </a:lnTo>
                  <a:lnTo>
                    <a:pt x="0" y="0"/>
                  </a:lnTo>
                  <a:close/>
                </a:path>
              </a:pathLst>
            </a:custGeom>
            <a:solidFill>
              <a:srgbClr val="A1007E"/>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4" name="Forma libre: forma 23">
              <a:extLst>
                <a:ext uri="{FF2B5EF4-FFF2-40B4-BE49-F238E27FC236}">
                  <a16:creationId xmlns:a16="http://schemas.microsoft.com/office/drawing/2014/main" id="{45C15CBF-AE76-4837-ADA0-190C7F9BC0E6}"/>
                </a:ext>
              </a:extLst>
            </p:cNvPr>
            <p:cNvSpPr/>
            <p:nvPr/>
          </p:nvSpPr>
          <p:spPr>
            <a:xfrm rot="18000000">
              <a:off x="7475718" y="4030563"/>
              <a:ext cx="2420592" cy="308405"/>
            </a:xfrm>
            <a:custGeom>
              <a:avLst/>
              <a:gdLst>
                <a:gd name="connsiteX0" fmla="*/ 4845233 w 4845233"/>
                <a:gd name="connsiteY0" fmla="*/ 0 h 617325"/>
                <a:gd name="connsiteX1" fmla="*/ 3775995 w 4845233"/>
                <a:gd name="connsiteY1" fmla="*/ 617325 h 617325"/>
                <a:gd name="connsiteX2" fmla="*/ 356413 w 4845233"/>
                <a:gd name="connsiteY2" fmla="*/ 617325 h 617325"/>
                <a:gd name="connsiteX3" fmla="*/ 0 w 4845233"/>
                <a:gd name="connsiteY3" fmla="*/ 0 h 617325"/>
              </a:gdLst>
              <a:ahLst/>
              <a:cxnLst>
                <a:cxn ang="0">
                  <a:pos x="connsiteX0" y="connsiteY0"/>
                </a:cxn>
                <a:cxn ang="0">
                  <a:pos x="connsiteX1" y="connsiteY1"/>
                </a:cxn>
                <a:cxn ang="0">
                  <a:pos x="connsiteX2" y="connsiteY2"/>
                </a:cxn>
                <a:cxn ang="0">
                  <a:pos x="connsiteX3" y="connsiteY3"/>
                </a:cxn>
              </a:cxnLst>
              <a:rect l="l" t="t" r="r" b="b"/>
              <a:pathLst>
                <a:path w="4845233" h="617325">
                  <a:moveTo>
                    <a:pt x="4845233" y="0"/>
                  </a:moveTo>
                  <a:lnTo>
                    <a:pt x="3775995" y="617325"/>
                  </a:lnTo>
                  <a:lnTo>
                    <a:pt x="356413" y="617325"/>
                  </a:lnTo>
                  <a:lnTo>
                    <a:pt x="0" y="0"/>
                  </a:lnTo>
                  <a:close/>
                </a:path>
              </a:pathLst>
            </a:custGeom>
            <a:solidFill>
              <a:srgbClr val="770099"/>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pic>
        <p:nvPicPr>
          <p:cNvPr id="15" name="Picture 6" descr="Taehyung Singer Transparent Background | PNG M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477"/>
            <a:ext cx="4276165" cy="5607482"/>
          </a:xfrm>
          <a:prstGeom prst="rect">
            <a:avLst/>
          </a:prstGeom>
          <a:noFill/>
          <a:extLst>
            <a:ext uri="{909E8E84-426E-40DD-AFC4-6F175D3DCCD1}">
              <a14:hiddenFill xmlns:a14="http://schemas.microsoft.com/office/drawing/2010/main">
                <a:solidFill>
                  <a:srgbClr val="FFFFFF"/>
                </a:solidFill>
              </a14:hiddenFill>
            </a:ext>
          </a:extLst>
        </p:spPr>
      </p:pic>
      <p:sp>
        <p:nvSpPr>
          <p:cNvPr id="1688" name="Google Shape;1688;p49"/>
          <p:cNvSpPr txBox="1">
            <a:spLocks noGrp="1"/>
          </p:cNvSpPr>
          <p:nvPr>
            <p:ph type="ctrTitle"/>
          </p:nvPr>
        </p:nvSpPr>
        <p:spPr>
          <a:xfrm>
            <a:off x="4101945" y="1099773"/>
            <a:ext cx="4518300" cy="205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500" dirty="0">
                <a:solidFill>
                  <a:schemeClr val="bg1"/>
                </a:solidFill>
              </a:rPr>
              <a:t>A PICTURE ALWAYS REINFORCES THE CONCEPT</a:t>
            </a:r>
            <a:endParaRPr sz="3500" dirty="0">
              <a:solidFill>
                <a:schemeClr val="bg1"/>
              </a:solidFill>
            </a:endParaRPr>
          </a:p>
          <a:p>
            <a:pPr marL="0" lvl="0" indent="0" algn="r" rtl="0">
              <a:spcBef>
                <a:spcPts val="0"/>
              </a:spcBef>
              <a:spcAft>
                <a:spcPts val="0"/>
              </a:spcAft>
              <a:buNone/>
            </a:pPr>
            <a:endParaRPr sz="3500" dirty="0">
              <a:solidFill>
                <a:schemeClr val="bg1"/>
              </a:solidFill>
            </a:endParaRPr>
          </a:p>
        </p:txBody>
      </p:sp>
      <p:sp>
        <p:nvSpPr>
          <p:cNvPr id="1689" name="Google Shape;1689;p49"/>
          <p:cNvSpPr txBox="1">
            <a:spLocks noGrp="1"/>
          </p:cNvSpPr>
          <p:nvPr>
            <p:ph type="subTitle" idx="1"/>
          </p:nvPr>
        </p:nvSpPr>
        <p:spPr>
          <a:xfrm>
            <a:off x="4348314" y="2931888"/>
            <a:ext cx="3928200" cy="7926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dk1"/>
              </a:buClr>
              <a:buSzPts val="1100"/>
              <a:buFont typeface="Arial"/>
              <a:buNone/>
            </a:pPr>
            <a:r>
              <a:rPr lang="en" dirty="0">
                <a:solidFill>
                  <a:schemeClr val="bg1"/>
                </a:solidFill>
              </a:rPr>
              <a:t>Images reveal large amounts of data, so remember: use an image instead of a long text </a:t>
            </a:r>
            <a:endParaRPr dirty="0">
              <a:solidFill>
                <a:schemeClr val="bg1"/>
              </a:solidFill>
            </a:endParaRPr>
          </a:p>
          <a:p>
            <a:pPr marL="0" lvl="0" indent="0" algn="r" rtl="0">
              <a:spcBef>
                <a:spcPts val="1600"/>
              </a:spcBef>
              <a:spcAft>
                <a:spcPts val="1600"/>
              </a:spcAft>
              <a:buNone/>
            </a:pPr>
            <a:endParaRPr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96"/>
        <p:cNvGrpSpPr/>
        <p:nvPr/>
      </p:nvGrpSpPr>
      <p:grpSpPr>
        <a:xfrm>
          <a:off x="0" y="0"/>
          <a:ext cx="0" cy="0"/>
          <a:chOff x="0" y="0"/>
          <a:chExt cx="0" cy="0"/>
        </a:xfrm>
      </p:grpSpPr>
      <p:sp>
        <p:nvSpPr>
          <p:cNvPr id="2" name="Rectángulo 1"/>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21" name="Picture 6" descr="Destellos azules png - Imagui">
            <a:extLst>
              <a:ext uri="{FF2B5EF4-FFF2-40B4-BE49-F238E27FC236}">
                <a16:creationId xmlns:a16="http://schemas.microsoft.com/office/drawing/2014/main" id="{D15A2D0F-1762-4242-A083-6347DAB626A1}"/>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965" y="-8318"/>
            <a:ext cx="3376612" cy="2024062"/>
          </a:xfrm>
          <a:prstGeom prst="rect">
            <a:avLst/>
          </a:prstGeom>
          <a:noFill/>
          <a:extLst>
            <a:ext uri="{909E8E84-426E-40DD-AFC4-6F175D3DCCD1}">
              <a14:hiddenFill xmlns:a14="http://schemas.microsoft.com/office/drawing/2010/main">
                <a:solidFill>
                  <a:srgbClr val="FFFFFF"/>
                </a:solidFill>
              </a14:hiddenFill>
            </a:ext>
          </a:extLst>
        </p:spPr>
      </p:pic>
      <p:sp>
        <p:nvSpPr>
          <p:cNvPr id="1703" name="Google Shape;1703;p50"/>
          <p:cNvSpPr txBox="1">
            <a:spLocks noGrp="1"/>
          </p:cNvSpPr>
          <p:nvPr>
            <p:ph type="body" idx="1"/>
          </p:nvPr>
        </p:nvSpPr>
        <p:spPr>
          <a:xfrm>
            <a:off x="12131462" y="2892658"/>
            <a:ext cx="4299600" cy="605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500" b="0" dirty="0">
                <a:latin typeface="Barlow Black"/>
                <a:ea typeface="Barlow Black"/>
                <a:cs typeface="Barlow Black"/>
                <a:sym typeface="Barlow Black"/>
              </a:rPr>
              <a:t>A PICTURE IS WORTH A THOUSAND WORDS</a:t>
            </a:r>
            <a:endParaRPr sz="3500" b="0" dirty="0">
              <a:latin typeface="Barlow Black"/>
              <a:ea typeface="Barlow Black"/>
              <a:cs typeface="Barlow Black"/>
              <a:sym typeface="Barlow Black"/>
            </a:endParaRPr>
          </a:p>
          <a:p>
            <a:pPr marL="0" lvl="0" indent="0" algn="r" rtl="0">
              <a:spcBef>
                <a:spcPts val="0"/>
              </a:spcBef>
              <a:spcAft>
                <a:spcPts val="0"/>
              </a:spcAft>
              <a:buNone/>
            </a:pPr>
            <a:endParaRPr sz="3500" b="0" dirty="0">
              <a:latin typeface="Barlow Black"/>
              <a:ea typeface="Barlow Black"/>
              <a:cs typeface="Barlow Black"/>
              <a:sym typeface="Barlow Black"/>
            </a:endParaRPr>
          </a:p>
        </p:txBody>
      </p:sp>
      <p:pic>
        <p:nvPicPr>
          <p:cNvPr id="19458" name="Picture 2" descr="BTS, fondo de pantalla, Bangtan Sonyeondan, anghelo, HD mobile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9608" y="697460"/>
            <a:ext cx="2345418" cy="416898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750086" y="0"/>
            <a:ext cx="1647523" cy="716595"/>
          </a:xfrm>
          <a:prstGeom prst="rect">
            <a:avLst/>
          </a:prstGeom>
          <a:gradFill flip="none" rotWithShape="1">
            <a:gsLst>
              <a:gs pos="77000">
                <a:schemeClr val="tx1"/>
              </a:gs>
              <a:gs pos="51000">
                <a:srgbClr val="1D1D1D"/>
              </a:gs>
              <a:gs pos="32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Rectángulo 12"/>
          <p:cNvSpPr/>
          <p:nvPr/>
        </p:nvSpPr>
        <p:spPr>
          <a:xfrm>
            <a:off x="3750086" y="4866439"/>
            <a:ext cx="1647523" cy="277061"/>
          </a:xfrm>
          <a:prstGeom prst="rect">
            <a:avLst/>
          </a:prstGeom>
          <a:gradFill flip="none" rotWithShape="1">
            <a:gsLst>
              <a:gs pos="77000">
                <a:schemeClr val="tx1"/>
              </a:gs>
              <a:gs pos="51000">
                <a:srgbClr val="1D1D1D"/>
              </a:gs>
              <a:gs pos="32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Google Shape;2512;p67"/>
          <p:cNvSpPr txBox="1">
            <a:spLocks/>
          </p:cNvSpPr>
          <p:nvPr/>
        </p:nvSpPr>
        <p:spPr>
          <a:xfrm>
            <a:off x="1642341" y="188147"/>
            <a:ext cx="5859318" cy="5465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chemeClr val="accent1"/>
              </a:buClr>
              <a:buSzPts val="3500"/>
              <a:buFont typeface="Barlow Black"/>
              <a:buNone/>
              <a:defRPr sz="3500" b="0" i="0" u="none" strike="noStrike" cap="none">
                <a:solidFill>
                  <a:schemeClr val="accent1"/>
                </a:solidFill>
                <a:latin typeface="Barlow Black"/>
                <a:ea typeface="Barlow Black"/>
                <a:cs typeface="Barlow Black"/>
                <a:sym typeface="Barlow Black"/>
              </a:defRPr>
            </a:lvl1pPr>
            <a:lvl2pPr marL="914400" marR="0" lvl="1"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2pPr>
            <a:lvl3pPr marL="1371600" marR="0" lvl="2"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3pPr>
            <a:lvl4pPr marL="1828800" marR="0" lvl="3"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4pPr>
            <a:lvl5pPr marL="2286000" marR="0" lvl="4"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5pPr>
            <a:lvl6pPr marL="2743200" marR="0" lvl="5"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6pPr>
            <a:lvl7pPr marL="3200400" marR="0" lvl="6"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7pPr>
            <a:lvl8pPr marL="3657600" marR="0" lvl="7"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8pPr>
            <a:lvl9pPr marL="4114800" marR="0" lvl="8" indent="-317500" algn="l" rtl="0">
              <a:lnSpc>
                <a:spcPct val="115000"/>
              </a:lnSpc>
              <a:spcBef>
                <a:spcPts val="1600"/>
              </a:spcBef>
              <a:spcAft>
                <a:spcPts val="160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9pPr>
          </a:lstStyle>
          <a:p>
            <a:pPr marL="0" indent="0" algn="ctr">
              <a:spcAft>
                <a:spcPts val="1600"/>
              </a:spcAft>
            </a:pPr>
            <a:r>
              <a:rPr lang="en-US" sz="2000" dirty="0">
                <a:solidFill>
                  <a:schemeClr val="bg1"/>
                </a:solidFill>
              </a:rPr>
              <a:t>Big numbers catch your audience’s attention </a:t>
            </a:r>
          </a:p>
        </p:txBody>
      </p:sp>
      <p:sp>
        <p:nvSpPr>
          <p:cNvPr id="15" name="TextBox 4">
            <a:extLst>
              <a:ext uri="{FF2B5EF4-FFF2-40B4-BE49-F238E27FC236}">
                <a16:creationId xmlns:a16="http://schemas.microsoft.com/office/drawing/2014/main" id="{6646322C-2D70-4F72-8728-6A3ABC2E5D6E}"/>
              </a:ext>
            </a:extLst>
          </p:cNvPr>
          <p:cNvSpPr txBox="1"/>
          <p:nvPr/>
        </p:nvSpPr>
        <p:spPr>
          <a:xfrm>
            <a:off x="382146" y="1554079"/>
            <a:ext cx="2834020" cy="923330"/>
          </a:xfrm>
          <a:prstGeom prst="rect">
            <a:avLst/>
          </a:prstGeom>
          <a:noFill/>
        </p:spPr>
        <p:txBody>
          <a:bodyPr wrap="square" rtlCol="0">
            <a:spAutoFit/>
          </a:bodyPr>
          <a:lstStyle/>
          <a:p>
            <a:r>
              <a:rPr lang="en-US" altLang="ko-KR" sz="900" dirty="0">
                <a:solidFill>
                  <a:schemeClr val="bg1"/>
                </a:solidFill>
                <a:cs typeface="Arial" pitchFamily="34" charset="0"/>
              </a:rPr>
              <a:t>You can that is beautifully designed. Easy to change. add a unique zing and appeal to your Presentations. You can simply impress your audience and add a unique zing and appeal to your Presentations. Get a modern PowerPoint  Presentation that is beautifully designed. Easy to change colors, photos and Text. </a:t>
            </a:r>
          </a:p>
        </p:txBody>
      </p:sp>
      <p:sp>
        <p:nvSpPr>
          <p:cNvPr id="16" name="TextBox 4">
            <a:extLst>
              <a:ext uri="{FF2B5EF4-FFF2-40B4-BE49-F238E27FC236}">
                <a16:creationId xmlns:a16="http://schemas.microsoft.com/office/drawing/2014/main" id="{6646322C-2D70-4F72-8728-6A3ABC2E5D6E}"/>
              </a:ext>
            </a:extLst>
          </p:cNvPr>
          <p:cNvSpPr txBox="1"/>
          <p:nvPr/>
        </p:nvSpPr>
        <p:spPr>
          <a:xfrm>
            <a:off x="382146" y="2477409"/>
            <a:ext cx="2834020" cy="923330"/>
          </a:xfrm>
          <a:prstGeom prst="rect">
            <a:avLst/>
          </a:prstGeom>
          <a:noFill/>
        </p:spPr>
        <p:txBody>
          <a:bodyPr wrap="square" rtlCol="0">
            <a:spAutoFit/>
          </a:bodyPr>
          <a:lstStyle/>
          <a:p>
            <a:r>
              <a:rPr lang="en-US" altLang="ko-KR" sz="900" dirty="0">
                <a:solidFill>
                  <a:schemeClr val="bg1"/>
                </a:solidFill>
                <a:cs typeface="Arial" pitchFamily="34" charset="0"/>
              </a:rPr>
              <a:t>You can that is beautifully designed. Easy to change. add a unique zing and appeal to your Presentations. You can simply impress your audience and add a unique zing and appeal to your Presentations. Get a modern PowerPoint  Presentation that is beautifully designed. Easy to change colors, photos and Text. </a:t>
            </a:r>
          </a:p>
        </p:txBody>
      </p:sp>
      <p:sp>
        <p:nvSpPr>
          <p:cNvPr id="17" name="TextBox 4">
            <a:extLst>
              <a:ext uri="{FF2B5EF4-FFF2-40B4-BE49-F238E27FC236}">
                <a16:creationId xmlns:a16="http://schemas.microsoft.com/office/drawing/2014/main" id="{6646322C-2D70-4F72-8728-6A3ABC2E5D6E}"/>
              </a:ext>
            </a:extLst>
          </p:cNvPr>
          <p:cNvSpPr txBox="1"/>
          <p:nvPr/>
        </p:nvSpPr>
        <p:spPr>
          <a:xfrm>
            <a:off x="382146" y="3400739"/>
            <a:ext cx="2834020" cy="923330"/>
          </a:xfrm>
          <a:prstGeom prst="rect">
            <a:avLst/>
          </a:prstGeom>
          <a:noFill/>
        </p:spPr>
        <p:txBody>
          <a:bodyPr wrap="square" rtlCol="0">
            <a:spAutoFit/>
          </a:bodyPr>
          <a:lstStyle/>
          <a:p>
            <a:r>
              <a:rPr lang="en-US" altLang="ko-KR" sz="900" dirty="0">
                <a:solidFill>
                  <a:schemeClr val="bg1"/>
                </a:solidFill>
                <a:cs typeface="Arial" pitchFamily="34" charset="0"/>
              </a:rPr>
              <a:t>You can that is beautifully designed. Easy to change. add a unique zing and appeal to your Presentations. You can simply impress your audience and add a unique zing and appeal to your Presentations. Get a modern PowerPoint  Presentation that is beautifully designed. Easy to change colors, photos and Text. </a:t>
            </a:r>
          </a:p>
        </p:txBody>
      </p:sp>
      <p:sp>
        <p:nvSpPr>
          <p:cNvPr id="18" name="TextBox 4">
            <a:extLst>
              <a:ext uri="{FF2B5EF4-FFF2-40B4-BE49-F238E27FC236}">
                <a16:creationId xmlns:a16="http://schemas.microsoft.com/office/drawing/2014/main" id="{6646322C-2D70-4F72-8728-6A3ABC2E5D6E}"/>
              </a:ext>
            </a:extLst>
          </p:cNvPr>
          <p:cNvSpPr txBox="1"/>
          <p:nvPr/>
        </p:nvSpPr>
        <p:spPr>
          <a:xfrm>
            <a:off x="5903148" y="1554079"/>
            <a:ext cx="2834020" cy="923330"/>
          </a:xfrm>
          <a:prstGeom prst="rect">
            <a:avLst/>
          </a:prstGeom>
          <a:noFill/>
        </p:spPr>
        <p:txBody>
          <a:bodyPr wrap="square" rtlCol="0">
            <a:spAutoFit/>
          </a:bodyPr>
          <a:lstStyle/>
          <a:p>
            <a:pPr algn="r"/>
            <a:r>
              <a:rPr lang="en-US" altLang="ko-KR" sz="900" dirty="0">
                <a:solidFill>
                  <a:schemeClr val="bg1"/>
                </a:solidFill>
                <a:cs typeface="Arial" pitchFamily="34" charset="0"/>
              </a:rPr>
              <a:t>You can that is beautifully designed. Easy to change. add a unique zing and appeal to your Presentations. You can simply impress your audience and add a unique zing and appeal to your Presentations. Get a modern PowerPoint  Presentation that is beautifully designed. Easy to change colors, photos and Text. </a:t>
            </a:r>
          </a:p>
        </p:txBody>
      </p:sp>
      <p:sp>
        <p:nvSpPr>
          <p:cNvPr id="19" name="TextBox 4">
            <a:extLst>
              <a:ext uri="{FF2B5EF4-FFF2-40B4-BE49-F238E27FC236}">
                <a16:creationId xmlns:a16="http://schemas.microsoft.com/office/drawing/2014/main" id="{6646322C-2D70-4F72-8728-6A3ABC2E5D6E}"/>
              </a:ext>
            </a:extLst>
          </p:cNvPr>
          <p:cNvSpPr txBox="1"/>
          <p:nvPr/>
        </p:nvSpPr>
        <p:spPr>
          <a:xfrm>
            <a:off x="5903148" y="2477409"/>
            <a:ext cx="2834020" cy="923330"/>
          </a:xfrm>
          <a:prstGeom prst="rect">
            <a:avLst/>
          </a:prstGeom>
          <a:noFill/>
        </p:spPr>
        <p:txBody>
          <a:bodyPr wrap="square" rtlCol="0">
            <a:spAutoFit/>
          </a:bodyPr>
          <a:lstStyle/>
          <a:p>
            <a:pPr algn="r"/>
            <a:r>
              <a:rPr lang="en-US" altLang="ko-KR" sz="900" dirty="0">
                <a:solidFill>
                  <a:schemeClr val="bg1"/>
                </a:solidFill>
                <a:cs typeface="Arial" pitchFamily="34" charset="0"/>
              </a:rPr>
              <a:t>You can that is beautifully designed. Easy to change. add a unique zing and appeal to your Presentations. You can simply impress your audience and add a unique zing and appeal to your Presentations. Get a modern PowerPoint  Presentation that is beautifully designed. Easy to change colors, photos and Text. </a:t>
            </a:r>
          </a:p>
        </p:txBody>
      </p:sp>
      <p:sp>
        <p:nvSpPr>
          <p:cNvPr id="20" name="TextBox 4">
            <a:extLst>
              <a:ext uri="{FF2B5EF4-FFF2-40B4-BE49-F238E27FC236}">
                <a16:creationId xmlns:a16="http://schemas.microsoft.com/office/drawing/2014/main" id="{6646322C-2D70-4F72-8728-6A3ABC2E5D6E}"/>
              </a:ext>
            </a:extLst>
          </p:cNvPr>
          <p:cNvSpPr txBox="1"/>
          <p:nvPr/>
        </p:nvSpPr>
        <p:spPr>
          <a:xfrm>
            <a:off x="5903148" y="3400739"/>
            <a:ext cx="2834020" cy="923330"/>
          </a:xfrm>
          <a:prstGeom prst="rect">
            <a:avLst/>
          </a:prstGeom>
          <a:noFill/>
        </p:spPr>
        <p:txBody>
          <a:bodyPr wrap="square" rtlCol="0">
            <a:spAutoFit/>
          </a:bodyPr>
          <a:lstStyle/>
          <a:p>
            <a:pPr algn="r"/>
            <a:r>
              <a:rPr lang="en-US" altLang="ko-KR" sz="900" dirty="0">
                <a:solidFill>
                  <a:schemeClr val="bg1"/>
                </a:solidFill>
                <a:cs typeface="Arial" pitchFamily="34" charset="0"/>
              </a:rPr>
              <a:t>You can that is beautifully designed. Easy to change. add a unique zing and appeal to your Presentations. You can simply impress your audience and add a unique zing and appeal to your Presentations. Get a modern PowerPoint  Presentation that is beautifully designed. Easy to change colors, photos and Text. </a:t>
            </a:r>
          </a:p>
        </p:txBody>
      </p:sp>
      <p:pic>
        <p:nvPicPr>
          <p:cNvPr id="22" name="Picture 6" descr="Destellos azules png - Imagui">
            <a:extLst>
              <a:ext uri="{FF2B5EF4-FFF2-40B4-BE49-F238E27FC236}">
                <a16:creationId xmlns:a16="http://schemas.microsoft.com/office/drawing/2014/main" id="{D15A2D0F-1762-4242-A083-6347DAB626A1}"/>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882218" y="14526"/>
            <a:ext cx="3338503" cy="2001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38"/>
        <p:cNvGrpSpPr/>
        <p:nvPr/>
      </p:nvGrpSpPr>
      <p:grpSpPr>
        <a:xfrm>
          <a:off x="0" y="0"/>
          <a:ext cx="0" cy="0"/>
          <a:chOff x="0" y="0"/>
          <a:chExt cx="0" cy="0"/>
        </a:xfrm>
      </p:grpSpPr>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4496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 name="Google Shape;1742;p54"/>
          <p:cNvSpPr txBox="1">
            <a:spLocks noGrp="1"/>
          </p:cNvSpPr>
          <p:nvPr>
            <p:ph type="subTitle" idx="1"/>
          </p:nvPr>
        </p:nvSpPr>
        <p:spPr>
          <a:xfrm>
            <a:off x="1557931" y="3986913"/>
            <a:ext cx="1814400" cy="69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solidFill>
              </a:rPr>
              <a:t>You can replace the  image on the screen with your own</a:t>
            </a:r>
            <a:endParaRPr dirty="0">
              <a:solidFill>
                <a:schemeClr val="bg1"/>
              </a:solidFill>
            </a:endParaRPr>
          </a:p>
          <a:p>
            <a:pPr marL="0" lvl="0" indent="0" algn="ctr" rtl="0">
              <a:spcBef>
                <a:spcPts val="0"/>
              </a:spcBef>
              <a:spcAft>
                <a:spcPts val="0"/>
              </a:spcAft>
              <a:buNone/>
            </a:pPr>
            <a:endParaRPr dirty="0">
              <a:solidFill>
                <a:schemeClr val="bg1"/>
              </a:solidFill>
            </a:endParaRPr>
          </a:p>
        </p:txBody>
      </p:sp>
      <p:sp>
        <p:nvSpPr>
          <p:cNvPr id="1745" name="Google Shape;1745;p54"/>
          <p:cNvSpPr txBox="1">
            <a:spLocks noGrp="1"/>
          </p:cNvSpPr>
          <p:nvPr>
            <p:ph type="title" idx="2"/>
          </p:nvPr>
        </p:nvSpPr>
        <p:spPr>
          <a:xfrm>
            <a:off x="6015467" y="3500613"/>
            <a:ext cx="1814400" cy="48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D041E7"/>
                </a:solidFill>
              </a:rPr>
              <a:t>JAEJIN LEE</a:t>
            </a:r>
            <a:endParaRPr dirty="0">
              <a:solidFill>
                <a:srgbClr val="D041E7"/>
              </a:solidFill>
            </a:endParaRPr>
          </a:p>
        </p:txBody>
      </p:sp>
      <p:sp>
        <p:nvSpPr>
          <p:cNvPr id="1743" name="Google Shape;1743;p54"/>
          <p:cNvSpPr txBox="1">
            <a:spLocks noGrp="1"/>
          </p:cNvSpPr>
          <p:nvPr>
            <p:ph type="title" idx="4"/>
          </p:nvPr>
        </p:nvSpPr>
        <p:spPr>
          <a:xfrm>
            <a:off x="1553795" y="3500613"/>
            <a:ext cx="1814400" cy="48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bg1"/>
                </a:solidFill>
              </a:rPr>
              <a:t>YOONA HYUN</a:t>
            </a:r>
            <a:endParaRPr dirty="0">
              <a:solidFill>
                <a:schemeClr val="bg1"/>
              </a:solidFill>
            </a:endParaRPr>
          </a:p>
        </p:txBody>
      </p:sp>
      <p:sp>
        <p:nvSpPr>
          <p:cNvPr id="7" name="Título 6"/>
          <p:cNvSpPr>
            <a:spLocks noGrp="1"/>
          </p:cNvSpPr>
          <p:nvPr>
            <p:ph type="title" idx="13"/>
          </p:nvPr>
        </p:nvSpPr>
        <p:spPr>
          <a:xfrm>
            <a:off x="621024" y="414350"/>
            <a:ext cx="7729200" cy="502500"/>
          </a:xfrm>
        </p:spPr>
        <p:txBody>
          <a:bodyPr/>
          <a:lstStyle/>
          <a:p>
            <a:pPr algn="ctr"/>
            <a:r>
              <a:rPr lang="es-ES" dirty="0">
                <a:solidFill>
                  <a:schemeClr val="bg1"/>
                </a:solidFill>
              </a:rPr>
              <a:t>OUR</a:t>
            </a:r>
            <a:r>
              <a:rPr lang="es-ES" dirty="0">
                <a:solidFill>
                  <a:srgbClr val="D041E7"/>
                </a:solidFill>
              </a:rPr>
              <a:t> TEAM</a:t>
            </a:r>
            <a:endParaRPr lang="es-AR" dirty="0">
              <a:solidFill>
                <a:srgbClr val="D041E7"/>
              </a:solidFill>
            </a:endParaRPr>
          </a:p>
        </p:txBody>
      </p:sp>
      <p:sp>
        <p:nvSpPr>
          <p:cNvPr id="19" name="Google Shape;1742;p54"/>
          <p:cNvSpPr txBox="1">
            <a:spLocks noGrp="1"/>
          </p:cNvSpPr>
          <p:nvPr>
            <p:ph type="subTitle" idx="1"/>
          </p:nvPr>
        </p:nvSpPr>
        <p:spPr>
          <a:xfrm>
            <a:off x="6015467" y="3986913"/>
            <a:ext cx="1814400" cy="69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D041E7"/>
                </a:solidFill>
              </a:rPr>
              <a:t>You can replace the  image on the screen with your own</a:t>
            </a:r>
            <a:endParaRPr dirty="0">
              <a:solidFill>
                <a:srgbClr val="D041E7"/>
              </a:solidFill>
            </a:endParaRPr>
          </a:p>
          <a:p>
            <a:pPr marL="0" lvl="0" indent="0" algn="ctr" rtl="0">
              <a:spcBef>
                <a:spcPts val="0"/>
              </a:spcBef>
              <a:spcAft>
                <a:spcPts val="0"/>
              </a:spcAft>
              <a:buNone/>
            </a:pPr>
            <a:endParaRPr dirty="0">
              <a:solidFill>
                <a:srgbClr val="D041E7"/>
              </a:solidFill>
            </a:endParaRPr>
          </a:p>
        </p:txBody>
      </p:sp>
      <p:sp>
        <p:nvSpPr>
          <p:cNvPr id="37" name="Google Shape;1742;p54"/>
          <p:cNvSpPr txBox="1">
            <a:spLocks noGrp="1"/>
          </p:cNvSpPr>
          <p:nvPr>
            <p:ph type="subTitle" idx="1"/>
          </p:nvPr>
        </p:nvSpPr>
        <p:spPr>
          <a:xfrm>
            <a:off x="122126" y="2683675"/>
            <a:ext cx="1814400" cy="69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solidFill>
              </a:rPr>
              <a:t>You can replace the  image on the screen with your own</a:t>
            </a:r>
            <a:endParaRPr dirty="0">
              <a:solidFill>
                <a:schemeClr val="bg1"/>
              </a:solidFill>
            </a:endParaRPr>
          </a:p>
          <a:p>
            <a:pPr marL="0" lvl="0" indent="0" algn="ctr" rtl="0">
              <a:spcBef>
                <a:spcPts val="0"/>
              </a:spcBef>
              <a:spcAft>
                <a:spcPts val="0"/>
              </a:spcAft>
              <a:buNone/>
            </a:pPr>
            <a:endParaRPr dirty="0">
              <a:solidFill>
                <a:schemeClr val="bg1"/>
              </a:solidFill>
            </a:endParaRPr>
          </a:p>
        </p:txBody>
      </p:sp>
      <p:sp>
        <p:nvSpPr>
          <p:cNvPr id="38" name="Google Shape;1743;p54"/>
          <p:cNvSpPr txBox="1">
            <a:spLocks noGrp="1"/>
          </p:cNvSpPr>
          <p:nvPr>
            <p:ph type="title" idx="4"/>
          </p:nvPr>
        </p:nvSpPr>
        <p:spPr>
          <a:xfrm>
            <a:off x="117990" y="2197375"/>
            <a:ext cx="1814400" cy="48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bg1"/>
                </a:solidFill>
              </a:rPr>
              <a:t>YOONA HYUN</a:t>
            </a:r>
            <a:endParaRPr dirty="0">
              <a:solidFill>
                <a:schemeClr val="bg1"/>
              </a:solidFill>
            </a:endParaRPr>
          </a:p>
        </p:txBody>
      </p:sp>
      <p:sp>
        <p:nvSpPr>
          <p:cNvPr id="39" name="Google Shape;1745;p54"/>
          <p:cNvSpPr txBox="1">
            <a:spLocks noGrp="1"/>
          </p:cNvSpPr>
          <p:nvPr>
            <p:ph type="title" idx="2"/>
          </p:nvPr>
        </p:nvSpPr>
        <p:spPr>
          <a:xfrm>
            <a:off x="7042157" y="2109115"/>
            <a:ext cx="1814400" cy="48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D041E7"/>
                </a:solidFill>
              </a:rPr>
              <a:t>JAEJIN LEE</a:t>
            </a:r>
            <a:endParaRPr dirty="0">
              <a:solidFill>
                <a:srgbClr val="D041E7"/>
              </a:solidFill>
            </a:endParaRPr>
          </a:p>
        </p:txBody>
      </p:sp>
      <p:sp>
        <p:nvSpPr>
          <p:cNvPr id="40" name="Google Shape;1742;p54"/>
          <p:cNvSpPr txBox="1">
            <a:spLocks noGrp="1"/>
          </p:cNvSpPr>
          <p:nvPr>
            <p:ph type="subTitle" idx="1"/>
          </p:nvPr>
        </p:nvSpPr>
        <p:spPr>
          <a:xfrm>
            <a:off x="7042157" y="2595415"/>
            <a:ext cx="1814400" cy="69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D041E7"/>
                </a:solidFill>
              </a:rPr>
              <a:t>You can replace the  image on the screen with your own</a:t>
            </a:r>
            <a:endParaRPr dirty="0">
              <a:solidFill>
                <a:srgbClr val="D041E7"/>
              </a:solidFill>
            </a:endParaRPr>
          </a:p>
          <a:p>
            <a:pPr marL="0" lvl="0" indent="0" algn="ctr" rtl="0">
              <a:spcBef>
                <a:spcPts val="0"/>
              </a:spcBef>
              <a:spcAft>
                <a:spcPts val="0"/>
              </a:spcAft>
              <a:buNone/>
            </a:pPr>
            <a:endParaRPr dirty="0">
              <a:solidFill>
                <a:srgbClr val="D041E7"/>
              </a:solidFill>
            </a:endParaRPr>
          </a:p>
        </p:txBody>
      </p:sp>
      <p:sp>
        <p:nvSpPr>
          <p:cNvPr id="41" name="Google Shape;1743;p54"/>
          <p:cNvSpPr txBox="1">
            <a:spLocks noGrp="1"/>
          </p:cNvSpPr>
          <p:nvPr>
            <p:ph type="title" idx="4"/>
          </p:nvPr>
        </p:nvSpPr>
        <p:spPr>
          <a:xfrm>
            <a:off x="3765450" y="3350375"/>
            <a:ext cx="1814400" cy="486300"/>
          </a:xfrm>
          <a:prstGeom prst="rect">
            <a:avLst/>
          </a:prstGeom>
          <a:solidFill>
            <a:srgbClr val="770099"/>
          </a:solidFill>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bg1"/>
                </a:solidFill>
              </a:rPr>
              <a:t>JUYFTHYUN</a:t>
            </a:r>
            <a:endParaRPr dirty="0">
              <a:solidFill>
                <a:schemeClr val="bg1"/>
              </a:solidFill>
            </a:endParaRPr>
          </a:p>
        </p:txBody>
      </p:sp>
      <p:sp>
        <p:nvSpPr>
          <p:cNvPr id="42" name="Google Shape;1742;p54"/>
          <p:cNvSpPr txBox="1">
            <a:spLocks noGrp="1"/>
          </p:cNvSpPr>
          <p:nvPr>
            <p:ph type="subTitle" idx="1"/>
          </p:nvPr>
        </p:nvSpPr>
        <p:spPr>
          <a:xfrm>
            <a:off x="3679848" y="3855725"/>
            <a:ext cx="1814400" cy="69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D041E7"/>
                </a:solidFill>
              </a:rPr>
              <a:t>You can replace the  image on the screen with your own</a:t>
            </a:r>
            <a:endParaRPr dirty="0">
              <a:solidFill>
                <a:srgbClr val="D041E7"/>
              </a:solidFill>
            </a:endParaRPr>
          </a:p>
          <a:p>
            <a:pPr marL="0" lvl="0" indent="0" algn="ctr" rtl="0">
              <a:spcBef>
                <a:spcPts val="0"/>
              </a:spcBef>
              <a:spcAft>
                <a:spcPts val="0"/>
              </a:spcAft>
              <a:buNone/>
            </a:pPr>
            <a:endParaRPr dirty="0">
              <a:solidFill>
                <a:srgbClr val="D041E7"/>
              </a:solidFill>
            </a:endParaRPr>
          </a:p>
        </p:txBody>
      </p:sp>
      <p:grpSp>
        <p:nvGrpSpPr>
          <p:cNvPr id="43" name="Grupo 42"/>
          <p:cNvGrpSpPr/>
          <p:nvPr/>
        </p:nvGrpSpPr>
        <p:grpSpPr>
          <a:xfrm>
            <a:off x="1900747" y="1472165"/>
            <a:ext cx="5182609" cy="1697057"/>
            <a:chOff x="1949451" y="3105150"/>
            <a:chExt cx="5308599" cy="1738313"/>
          </a:xfrm>
        </p:grpSpPr>
        <p:sp>
          <p:nvSpPr>
            <p:cNvPr id="44" name="Freeform 6"/>
            <p:cNvSpPr>
              <a:spLocks noEditPoints="1"/>
            </p:cNvSpPr>
            <p:nvPr/>
          </p:nvSpPr>
          <p:spPr bwMode="auto">
            <a:xfrm>
              <a:off x="1949451" y="3243263"/>
              <a:ext cx="1416050" cy="1501775"/>
            </a:xfrm>
            <a:custGeom>
              <a:avLst/>
              <a:gdLst>
                <a:gd name="T0" fmla="*/ 392 w 493"/>
                <a:gd name="T1" fmla="*/ 510 h 521"/>
                <a:gd name="T2" fmla="*/ 420 w 493"/>
                <a:gd name="T3" fmla="*/ 486 h 521"/>
                <a:gd name="T4" fmla="*/ 444 w 493"/>
                <a:gd name="T5" fmla="*/ 453 h 521"/>
                <a:gd name="T6" fmla="*/ 425 w 493"/>
                <a:gd name="T7" fmla="*/ 375 h 521"/>
                <a:gd name="T8" fmla="*/ 409 w 493"/>
                <a:gd name="T9" fmla="*/ 356 h 521"/>
                <a:gd name="T10" fmla="*/ 391 w 493"/>
                <a:gd name="T11" fmla="*/ 331 h 521"/>
                <a:gd name="T12" fmla="*/ 360 w 493"/>
                <a:gd name="T13" fmla="*/ 255 h 521"/>
                <a:gd name="T14" fmla="*/ 331 w 493"/>
                <a:gd name="T15" fmla="*/ 284 h 521"/>
                <a:gd name="T16" fmla="*/ 327 w 493"/>
                <a:gd name="T17" fmla="*/ 324 h 521"/>
                <a:gd name="T18" fmla="*/ 322 w 493"/>
                <a:gd name="T19" fmla="*/ 306 h 521"/>
                <a:gd name="T20" fmla="*/ 306 w 493"/>
                <a:gd name="T21" fmla="*/ 212 h 521"/>
                <a:gd name="T22" fmla="*/ 288 w 493"/>
                <a:gd name="T23" fmla="*/ 198 h 521"/>
                <a:gd name="T24" fmla="*/ 246 w 493"/>
                <a:gd name="T25" fmla="*/ 232 h 521"/>
                <a:gd name="T26" fmla="*/ 230 w 493"/>
                <a:gd name="T27" fmla="*/ 306 h 521"/>
                <a:gd name="T28" fmla="*/ 229 w 493"/>
                <a:gd name="T29" fmla="*/ 345 h 521"/>
                <a:gd name="T30" fmla="*/ 228 w 493"/>
                <a:gd name="T31" fmla="*/ 355 h 521"/>
                <a:gd name="T32" fmla="*/ 203 w 493"/>
                <a:gd name="T33" fmla="*/ 397 h 521"/>
                <a:gd name="T34" fmla="*/ 201 w 493"/>
                <a:gd name="T35" fmla="*/ 368 h 521"/>
                <a:gd name="T36" fmla="*/ 151 w 493"/>
                <a:gd name="T37" fmla="*/ 363 h 521"/>
                <a:gd name="T38" fmla="*/ 127 w 493"/>
                <a:gd name="T39" fmla="*/ 384 h 521"/>
                <a:gd name="T40" fmla="*/ 79 w 493"/>
                <a:gd name="T41" fmla="*/ 466 h 521"/>
                <a:gd name="T42" fmla="*/ 70 w 493"/>
                <a:gd name="T43" fmla="*/ 486 h 521"/>
                <a:gd name="T44" fmla="*/ 91 w 493"/>
                <a:gd name="T45" fmla="*/ 499 h 521"/>
                <a:gd name="T46" fmla="*/ 90 w 493"/>
                <a:gd name="T47" fmla="*/ 505 h 521"/>
                <a:gd name="T48" fmla="*/ 51 w 493"/>
                <a:gd name="T49" fmla="*/ 514 h 521"/>
                <a:gd name="T50" fmla="*/ 22 w 493"/>
                <a:gd name="T51" fmla="*/ 494 h 521"/>
                <a:gd name="T52" fmla="*/ 17 w 493"/>
                <a:gd name="T53" fmla="*/ 483 h 521"/>
                <a:gd name="T54" fmla="*/ 19 w 493"/>
                <a:gd name="T55" fmla="*/ 448 h 521"/>
                <a:gd name="T56" fmla="*/ 54 w 493"/>
                <a:gd name="T57" fmla="*/ 399 h 521"/>
                <a:gd name="T58" fmla="*/ 93 w 493"/>
                <a:gd name="T59" fmla="*/ 336 h 521"/>
                <a:gd name="T60" fmla="*/ 96 w 493"/>
                <a:gd name="T61" fmla="*/ 331 h 521"/>
                <a:gd name="T62" fmla="*/ 128 w 493"/>
                <a:gd name="T63" fmla="*/ 234 h 521"/>
                <a:gd name="T64" fmla="*/ 181 w 493"/>
                <a:gd name="T65" fmla="*/ 123 h 521"/>
                <a:gd name="T66" fmla="*/ 231 w 493"/>
                <a:gd name="T67" fmla="*/ 73 h 521"/>
                <a:gd name="T68" fmla="*/ 232 w 493"/>
                <a:gd name="T69" fmla="*/ 35 h 521"/>
                <a:gd name="T70" fmla="*/ 277 w 493"/>
                <a:gd name="T71" fmla="*/ 9 h 521"/>
                <a:gd name="T72" fmla="*/ 298 w 493"/>
                <a:gd name="T73" fmla="*/ 8 h 521"/>
                <a:gd name="T74" fmla="*/ 350 w 493"/>
                <a:gd name="T75" fmla="*/ 41 h 521"/>
                <a:gd name="T76" fmla="*/ 361 w 493"/>
                <a:gd name="T77" fmla="*/ 63 h 521"/>
                <a:gd name="T78" fmla="*/ 432 w 493"/>
                <a:gd name="T79" fmla="*/ 186 h 521"/>
                <a:gd name="T80" fmla="*/ 443 w 493"/>
                <a:gd name="T81" fmla="*/ 287 h 521"/>
                <a:gd name="T82" fmla="*/ 467 w 493"/>
                <a:gd name="T83" fmla="*/ 364 h 521"/>
                <a:gd name="T84" fmla="*/ 477 w 493"/>
                <a:gd name="T85" fmla="*/ 421 h 521"/>
                <a:gd name="T86" fmla="*/ 492 w 493"/>
                <a:gd name="T87" fmla="*/ 496 h 521"/>
                <a:gd name="T88" fmla="*/ 486 w 493"/>
                <a:gd name="T89" fmla="*/ 513 h 521"/>
                <a:gd name="T90" fmla="*/ 392 w 493"/>
                <a:gd name="T91" fmla="*/ 510 h 521"/>
                <a:gd name="T92" fmla="*/ 278 w 493"/>
                <a:gd name="T93" fmla="*/ 162 h 521"/>
                <a:gd name="T94" fmla="*/ 307 w 493"/>
                <a:gd name="T95" fmla="*/ 145 h 521"/>
                <a:gd name="T96" fmla="*/ 321 w 493"/>
                <a:gd name="T97" fmla="*/ 96 h 521"/>
                <a:gd name="T98" fmla="*/ 313 w 493"/>
                <a:gd name="T99" fmla="*/ 78 h 521"/>
                <a:gd name="T100" fmla="*/ 287 w 493"/>
                <a:gd name="T101" fmla="*/ 63 h 521"/>
                <a:gd name="T102" fmla="*/ 264 w 493"/>
                <a:gd name="T103" fmla="*/ 102 h 521"/>
                <a:gd name="T104" fmla="*/ 278 w 493"/>
                <a:gd name="T105" fmla="*/ 162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3" h="521">
                  <a:moveTo>
                    <a:pt x="392" y="510"/>
                  </a:moveTo>
                  <a:cubicBezTo>
                    <a:pt x="403" y="500"/>
                    <a:pt x="411" y="488"/>
                    <a:pt x="420" y="486"/>
                  </a:cubicBezTo>
                  <a:cubicBezTo>
                    <a:pt x="442" y="483"/>
                    <a:pt x="447" y="469"/>
                    <a:pt x="444" y="453"/>
                  </a:cubicBezTo>
                  <a:cubicBezTo>
                    <a:pt x="440" y="426"/>
                    <a:pt x="433" y="401"/>
                    <a:pt x="425" y="375"/>
                  </a:cubicBezTo>
                  <a:cubicBezTo>
                    <a:pt x="423" y="368"/>
                    <a:pt x="414" y="363"/>
                    <a:pt x="409" y="356"/>
                  </a:cubicBezTo>
                  <a:cubicBezTo>
                    <a:pt x="403" y="348"/>
                    <a:pt x="395" y="340"/>
                    <a:pt x="391" y="331"/>
                  </a:cubicBezTo>
                  <a:cubicBezTo>
                    <a:pt x="380" y="306"/>
                    <a:pt x="370" y="281"/>
                    <a:pt x="360" y="255"/>
                  </a:cubicBezTo>
                  <a:cubicBezTo>
                    <a:pt x="335" y="253"/>
                    <a:pt x="332" y="255"/>
                    <a:pt x="331" y="284"/>
                  </a:cubicBezTo>
                  <a:cubicBezTo>
                    <a:pt x="330" y="297"/>
                    <a:pt x="330" y="310"/>
                    <a:pt x="327" y="324"/>
                  </a:cubicBezTo>
                  <a:cubicBezTo>
                    <a:pt x="325" y="318"/>
                    <a:pt x="321" y="312"/>
                    <a:pt x="322" y="306"/>
                  </a:cubicBezTo>
                  <a:cubicBezTo>
                    <a:pt x="328" y="273"/>
                    <a:pt x="309" y="244"/>
                    <a:pt x="306" y="212"/>
                  </a:cubicBezTo>
                  <a:cubicBezTo>
                    <a:pt x="305" y="201"/>
                    <a:pt x="298" y="198"/>
                    <a:pt x="288" y="198"/>
                  </a:cubicBezTo>
                  <a:cubicBezTo>
                    <a:pt x="256" y="198"/>
                    <a:pt x="252" y="202"/>
                    <a:pt x="246" y="232"/>
                  </a:cubicBezTo>
                  <a:cubicBezTo>
                    <a:pt x="242" y="257"/>
                    <a:pt x="235" y="281"/>
                    <a:pt x="230" y="306"/>
                  </a:cubicBezTo>
                  <a:cubicBezTo>
                    <a:pt x="228" y="319"/>
                    <a:pt x="230" y="332"/>
                    <a:pt x="229" y="345"/>
                  </a:cubicBezTo>
                  <a:cubicBezTo>
                    <a:pt x="229" y="349"/>
                    <a:pt x="229" y="355"/>
                    <a:pt x="228" y="355"/>
                  </a:cubicBezTo>
                  <a:cubicBezTo>
                    <a:pt x="204" y="359"/>
                    <a:pt x="206" y="379"/>
                    <a:pt x="203" y="397"/>
                  </a:cubicBezTo>
                  <a:cubicBezTo>
                    <a:pt x="203" y="387"/>
                    <a:pt x="202" y="377"/>
                    <a:pt x="201" y="368"/>
                  </a:cubicBezTo>
                  <a:cubicBezTo>
                    <a:pt x="184" y="366"/>
                    <a:pt x="167" y="361"/>
                    <a:pt x="151" y="363"/>
                  </a:cubicBezTo>
                  <a:cubicBezTo>
                    <a:pt x="142" y="365"/>
                    <a:pt x="131" y="375"/>
                    <a:pt x="127" y="384"/>
                  </a:cubicBezTo>
                  <a:cubicBezTo>
                    <a:pt x="114" y="413"/>
                    <a:pt x="105" y="444"/>
                    <a:pt x="79" y="466"/>
                  </a:cubicBezTo>
                  <a:cubicBezTo>
                    <a:pt x="74" y="470"/>
                    <a:pt x="73" y="479"/>
                    <a:pt x="70" y="486"/>
                  </a:cubicBezTo>
                  <a:cubicBezTo>
                    <a:pt x="78" y="491"/>
                    <a:pt x="84" y="495"/>
                    <a:pt x="91" y="499"/>
                  </a:cubicBezTo>
                  <a:cubicBezTo>
                    <a:pt x="90" y="501"/>
                    <a:pt x="90" y="503"/>
                    <a:pt x="90" y="505"/>
                  </a:cubicBezTo>
                  <a:cubicBezTo>
                    <a:pt x="77" y="508"/>
                    <a:pt x="64" y="513"/>
                    <a:pt x="51" y="514"/>
                  </a:cubicBezTo>
                  <a:cubicBezTo>
                    <a:pt x="36" y="516"/>
                    <a:pt x="24" y="511"/>
                    <a:pt x="22" y="494"/>
                  </a:cubicBezTo>
                  <a:cubicBezTo>
                    <a:pt x="22" y="490"/>
                    <a:pt x="19" y="486"/>
                    <a:pt x="17" y="483"/>
                  </a:cubicBezTo>
                  <a:cubicBezTo>
                    <a:pt x="0" y="465"/>
                    <a:pt x="1" y="467"/>
                    <a:pt x="19" y="448"/>
                  </a:cubicBezTo>
                  <a:cubicBezTo>
                    <a:pt x="33" y="434"/>
                    <a:pt x="43" y="416"/>
                    <a:pt x="54" y="399"/>
                  </a:cubicBezTo>
                  <a:cubicBezTo>
                    <a:pt x="67" y="378"/>
                    <a:pt x="80" y="357"/>
                    <a:pt x="93" y="336"/>
                  </a:cubicBezTo>
                  <a:cubicBezTo>
                    <a:pt x="95" y="334"/>
                    <a:pt x="96" y="332"/>
                    <a:pt x="96" y="331"/>
                  </a:cubicBezTo>
                  <a:cubicBezTo>
                    <a:pt x="91" y="294"/>
                    <a:pt x="114" y="265"/>
                    <a:pt x="128" y="234"/>
                  </a:cubicBezTo>
                  <a:cubicBezTo>
                    <a:pt x="144" y="197"/>
                    <a:pt x="166" y="161"/>
                    <a:pt x="181" y="123"/>
                  </a:cubicBezTo>
                  <a:cubicBezTo>
                    <a:pt x="191" y="97"/>
                    <a:pt x="209" y="81"/>
                    <a:pt x="231" y="73"/>
                  </a:cubicBezTo>
                  <a:cubicBezTo>
                    <a:pt x="231" y="58"/>
                    <a:pt x="230" y="46"/>
                    <a:pt x="232" y="35"/>
                  </a:cubicBezTo>
                  <a:cubicBezTo>
                    <a:pt x="234" y="14"/>
                    <a:pt x="248" y="6"/>
                    <a:pt x="277" y="9"/>
                  </a:cubicBezTo>
                  <a:cubicBezTo>
                    <a:pt x="284" y="9"/>
                    <a:pt x="291" y="10"/>
                    <a:pt x="298" y="8"/>
                  </a:cubicBezTo>
                  <a:cubicBezTo>
                    <a:pt x="325" y="0"/>
                    <a:pt x="344" y="12"/>
                    <a:pt x="350" y="41"/>
                  </a:cubicBezTo>
                  <a:cubicBezTo>
                    <a:pt x="352" y="49"/>
                    <a:pt x="355" y="60"/>
                    <a:pt x="361" y="63"/>
                  </a:cubicBezTo>
                  <a:cubicBezTo>
                    <a:pt x="406" y="92"/>
                    <a:pt x="416" y="140"/>
                    <a:pt x="432" y="186"/>
                  </a:cubicBezTo>
                  <a:cubicBezTo>
                    <a:pt x="444" y="220"/>
                    <a:pt x="433" y="254"/>
                    <a:pt x="443" y="287"/>
                  </a:cubicBezTo>
                  <a:cubicBezTo>
                    <a:pt x="450" y="313"/>
                    <a:pt x="460" y="338"/>
                    <a:pt x="467" y="364"/>
                  </a:cubicBezTo>
                  <a:cubicBezTo>
                    <a:pt x="472" y="383"/>
                    <a:pt x="473" y="402"/>
                    <a:pt x="477" y="421"/>
                  </a:cubicBezTo>
                  <a:cubicBezTo>
                    <a:pt x="482" y="446"/>
                    <a:pt x="488" y="471"/>
                    <a:pt x="492" y="496"/>
                  </a:cubicBezTo>
                  <a:cubicBezTo>
                    <a:pt x="493" y="501"/>
                    <a:pt x="490" y="510"/>
                    <a:pt x="486" y="513"/>
                  </a:cubicBezTo>
                  <a:cubicBezTo>
                    <a:pt x="473" y="521"/>
                    <a:pt x="416" y="519"/>
                    <a:pt x="392" y="510"/>
                  </a:cubicBezTo>
                  <a:close/>
                  <a:moveTo>
                    <a:pt x="278" y="162"/>
                  </a:moveTo>
                  <a:cubicBezTo>
                    <a:pt x="289" y="165"/>
                    <a:pt x="302" y="165"/>
                    <a:pt x="307" y="145"/>
                  </a:cubicBezTo>
                  <a:cubicBezTo>
                    <a:pt x="311" y="128"/>
                    <a:pt x="317" y="113"/>
                    <a:pt x="321" y="96"/>
                  </a:cubicBezTo>
                  <a:cubicBezTo>
                    <a:pt x="322" y="91"/>
                    <a:pt x="318" y="82"/>
                    <a:pt x="313" y="78"/>
                  </a:cubicBezTo>
                  <a:cubicBezTo>
                    <a:pt x="306" y="72"/>
                    <a:pt x="296" y="68"/>
                    <a:pt x="287" y="63"/>
                  </a:cubicBezTo>
                  <a:cubicBezTo>
                    <a:pt x="277" y="74"/>
                    <a:pt x="261" y="83"/>
                    <a:pt x="264" y="102"/>
                  </a:cubicBezTo>
                  <a:cubicBezTo>
                    <a:pt x="267" y="121"/>
                    <a:pt x="273" y="139"/>
                    <a:pt x="278" y="162"/>
                  </a:cubicBezTo>
                  <a:close/>
                </a:path>
              </a:pathLst>
            </a:custGeom>
            <a:solidFill>
              <a:srgbClr val="D041E7"/>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45" name="Freeform 7"/>
            <p:cNvSpPr>
              <a:spLocks/>
            </p:cNvSpPr>
            <p:nvPr/>
          </p:nvSpPr>
          <p:spPr bwMode="auto">
            <a:xfrm>
              <a:off x="5186363" y="3208338"/>
              <a:ext cx="919162" cy="1535113"/>
            </a:xfrm>
            <a:custGeom>
              <a:avLst/>
              <a:gdLst>
                <a:gd name="T0" fmla="*/ 302 w 320"/>
                <a:gd name="T1" fmla="*/ 521 h 532"/>
                <a:gd name="T2" fmla="*/ 204 w 320"/>
                <a:gd name="T3" fmla="*/ 516 h 532"/>
                <a:gd name="T4" fmla="*/ 243 w 320"/>
                <a:gd name="T5" fmla="*/ 458 h 532"/>
                <a:gd name="T6" fmla="*/ 219 w 320"/>
                <a:gd name="T7" fmla="*/ 199 h 532"/>
                <a:gd name="T8" fmla="*/ 212 w 320"/>
                <a:gd name="T9" fmla="*/ 198 h 532"/>
                <a:gd name="T10" fmla="*/ 159 w 320"/>
                <a:gd name="T11" fmla="*/ 246 h 532"/>
                <a:gd name="T12" fmla="*/ 135 w 320"/>
                <a:gd name="T13" fmla="*/ 239 h 532"/>
                <a:gd name="T14" fmla="*/ 100 w 320"/>
                <a:gd name="T15" fmla="*/ 206 h 532"/>
                <a:gd name="T16" fmla="*/ 94 w 320"/>
                <a:gd name="T17" fmla="*/ 283 h 532"/>
                <a:gd name="T18" fmla="*/ 102 w 320"/>
                <a:gd name="T19" fmla="*/ 354 h 532"/>
                <a:gd name="T20" fmla="*/ 92 w 320"/>
                <a:gd name="T21" fmla="*/ 375 h 532"/>
                <a:gd name="T22" fmla="*/ 87 w 320"/>
                <a:gd name="T23" fmla="*/ 386 h 532"/>
                <a:gd name="T24" fmla="*/ 72 w 320"/>
                <a:gd name="T25" fmla="*/ 474 h 532"/>
                <a:gd name="T26" fmla="*/ 88 w 320"/>
                <a:gd name="T27" fmla="*/ 495 h 532"/>
                <a:gd name="T28" fmla="*/ 109 w 320"/>
                <a:gd name="T29" fmla="*/ 508 h 532"/>
                <a:gd name="T30" fmla="*/ 91 w 320"/>
                <a:gd name="T31" fmla="*/ 530 h 532"/>
                <a:gd name="T32" fmla="*/ 71 w 320"/>
                <a:gd name="T33" fmla="*/ 530 h 532"/>
                <a:gd name="T34" fmla="*/ 23 w 320"/>
                <a:gd name="T35" fmla="*/ 530 h 532"/>
                <a:gd name="T36" fmla="*/ 11 w 320"/>
                <a:gd name="T37" fmla="*/ 525 h 532"/>
                <a:gd name="T38" fmla="*/ 25 w 320"/>
                <a:gd name="T39" fmla="*/ 380 h 532"/>
                <a:gd name="T40" fmla="*/ 24 w 320"/>
                <a:gd name="T41" fmla="*/ 371 h 532"/>
                <a:gd name="T42" fmla="*/ 14 w 320"/>
                <a:gd name="T43" fmla="*/ 337 h 532"/>
                <a:gd name="T44" fmla="*/ 13 w 320"/>
                <a:gd name="T45" fmla="*/ 265 h 532"/>
                <a:gd name="T46" fmla="*/ 12 w 320"/>
                <a:gd name="T47" fmla="*/ 255 h 532"/>
                <a:gd name="T48" fmla="*/ 7 w 320"/>
                <a:gd name="T49" fmla="*/ 156 h 532"/>
                <a:gd name="T50" fmla="*/ 18 w 320"/>
                <a:gd name="T51" fmla="*/ 68 h 532"/>
                <a:gd name="T52" fmla="*/ 18 w 320"/>
                <a:gd name="T53" fmla="*/ 51 h 532"/>
                <a:gd name="T54" fmla="*/ 33 w 320"/>
                <a:gd name="T55" fmla="*/ 7 h 532"/>
                <a:gd name="T56" fmla="*/ 87 w 320"/>
                <a:gd name="T57" fmla="*/ 22 h 532"/>
                <a:gd name="T58" fmla="*/ 88 w 320"/>
                <a:gd name="T59" fmla="*/ 36 h 532"/>
                <a:gd name="T60" fmla="*/ 65 w 320"/>
                <a:gd name="T61" fmla="*/ 72 h 532"/>
                <a:gd name="T62" fmla="*/ 63 w 320"/>
                <a:gd name="T63" fmla="*/ 96 h 532"/>
                <a:gd name="T64" fmla="*/ 90 w 320"/>
                <a:gd name="T65" fmla="*/ 155 h 532"/>
                <a:gd name="T66" fmla="*/ 148 w 320"/>
                <a:gd name="T67" fmla="*/ 214 h 532"/>
                <a:gd name="T68" fmla="*/ 165 w 320"/>
                <a:gd name="T69" fmla="*/ 212 h 532"/>
                <a:gd name="T70" fmla="*/ 226 w 320"/>
                <a:gd name="T71" fmla="*/ 128 h 532"/>
                <a:gd name="T72" fmla="*/ 235 w 320"/>
                <a:gd name="T73" fmla="*/ 113 h 532"/>
                <a:gd name="T74" fmla="*/ 240 w 320"/>
                <a:gd name="T75" fmla="*/ 77 h 532"/>
                <a:gd name="T76" fmla="*/ 228 w 320"/>
                <a:gd name="T77" fmla="*/ 34 h 532"/>
                <a:gd name="T78" fmla="*/ 244 w 320"/>
                <a:gd name="T79" fmla="*/ 13 h 532"/>
                <a:gd name="T80" fmla="*/ 283 w 320"/>
                <a:gd name="T81" fmla="*/ 20 h 532"/>
                <a:gd name="T82" fmla="*/ 289 w 320"/>
                <a:gd name="T83" fmla="*/ 47 h 532"/>
                <a:gd name="T84" fmla="*/ 302 w 320"/>
                <a:gd name="T85" fmla="*/ 96 h 532"/>
                <a:gd name="T86" fmla="*/ 315 w 320"/>
                <a:gd name="T87" fmla="*/ 149 h 532"/>
                <a:gd name="T88" fmla="*/ 299 w 320"/>
                <a:gd name="T89" fmla="*/ 269 h 532"/>
                <a:gd name="T90" fmla="*/ 286 w 320"/>
                <a:gd name="T91" fmla="*/ 331 h 532"/>
                <a:gd name="T92" fmla="*/ 285 w 320"/>
                <a:gd name="T93" fmla="*/ 353 h 532"/>
                <a:gd name="T94" fmla="*/ 288 w 320"/>
                <a:gd name="T95" fmla="*/ 455 h 532"/>
                <a:gd name="T96" fmla="*/ 293 w 320"/>
                <a:gd name="T97" fmla="*/ 482 h 532"/>
                <a:gd name="T98" fmla="*/ 302 w 320"/>
                <a:gd name="T99" fmla="*/ 52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532">
                  <a:moveTo>
                    <a:pt x="302" y="521"/>
                  </a:moveTo>
                  <a:cubicBezTo>
                    <a:pt x="261" y="532"/>
                    <a:pt x="228" y="529"/>
                    <a:pt x="204" y="516"/>
                  </a:cubicBezTo>
                  <a:cubicBezTo>
                    <a:pt x="217" y="496"/>
                    <a:pt x="230" y="477"/>
                    <a:pt x="243" y="458"/>
                  </a:cubicBezTo>
                  <a:cubicBezTo>
                    <a:pt x="216" y="373"/>
                    <a:pt x="219" y="286"/>
                    <a:pt x="219" y="199"/>
                  </a:cubicBezTo>
                  <a:cubicBezTo>
                    <a:pt x="217" y="199"/>
                    <a:pt x="214" y="198"/>
                    <a:pt x="212" y="198"/>
                  </a:cubicBezTo>
                  <a:cubicBezTo>
                    <a:pt x="195" y="214"/>
                    <a:pt x="177" y="230"/>
                    <a:pt x="159" y="246"/>
                  </a:cubicBezTo>
                  <a:cubicBezTo>
                    <a:pt x="148" y="256"/>
                    <a:pt x="140" y="247"/>
                    <a:pt x="135" y="239"/>
                  </a:cubicBezTo>
                  <a:cubicBezTo>
                    <a:pt x="124" y="218"/>
                    <a:pt x="124" y="217"/>
                    <a:pt x="100" y="206"/>
                  </a:cubicBezTo>
                  <a:cubicBezTo>
                    <a:pt x="79" y="230"/>
                    <a:pt x="93" y="257"/>
                    <a:pt x="94" y="283"/>
                  </a:cubicBezTo>
                  <a:cubicBezTo>
                    <a:pt x="94" y="307"/>
                    <a:pt x="100" y="330"/>
                    <a:pt x="102" y="354"/>
                  </a:cubicBezTo>
                  <a:cubicBezTo>
                    <a:pt x="103" y="362"/>
                    <a:pt x="109" y="374"/>
                    <a:pt x="92" y="375"/>
                  </a:cubicBezTo>
                  <a:cubicBezTo>
                    <a:pt x="91" y="375"/>
                    <a:pt x="88" y="382"/>
                    <a:pt x="87" y="386"/>
                  </a:cubicBezTo>
                  <a:cubicBezTo>
                    <a:pt x="82" y="415"/>
                    <a:pt x="77" y="445"/>
                    <a:pt x="72" y="474"/>
                  </a:cubicBezTo>
                  <a:cubicBezTo>
                    <a:pt x="69" y="488"/>
                    <a:pt x="72" y="495"/>
                    <a:pt x="88" y="495"/>
                  </a:cubicBezTo>
                  <a:cubicBezTo>
                    <a:pt x="96" y="495"/>
                    <a:pt x="108" y="503"/>
                    <a:pt x="109" y="508"/>
                  </a:cubicBezTo>
                  <a:cubicBezTo>
                    <a:pt x="110" y="518"/>
                    <a:pt x="104" y="529"/>
                    <a:pt x="91" y="530"/>
                  </a:cubicBezTo>
                  <a:cubicBezTo>
                    <a:pt x="84" y="530"/>
                    <a:pt x="77" y="530"/>
                    <a:pt x="71" y="530"/>
                  </a:cubicBezTo>
                  <a:cubicBezTo>
                    <a:pt x="55" y="531"/>
                    <a:pt x="39" y="531"/>
                    <a:pt x="23" y="530"/>
                  </a:cubicBezTo>
                  <a:cubicBezTo>
                    <a:pt x="18" y="530"/>
                    <a:pt x="13" y="526"/>
                    <a:pt x="11" y="525"/>
                  </a:cubicBezTo>
                  <a:cubicBezTo>
                    <a:pt x="16" y="475"/>
                    <a:pt x="21" y="428"/>
                    <a:pt x="25" y="380"/>
                  </a:cubicBezTo>
                  <a:cubicBezTo>
                    <a:pt x="25" y="377"/>
                    <a:pt x="25" y="372"/>
                    <a:pt x="24" y="371"/>
                  </a:cubicBezTo>
                  <a:cubicBezTo>
                    <a:pt x="5" y="364"/>
                    <a:pt x="15" y="349"/>
                    <a:pt x="14" y="337"/>
                  </a:cubicBezTo>
                  <a:cubicBezTo>
                    <a:pt x="14" y="313"/>
                    <a:pt x="13" y="289"/>
                    <a:pt x="13" y="265"/>
                  </a:cubicBezTo>
                  <a:cubicBezTo>
                    <a:pt x="12" y="262"/>
                    <a:pt x="11" y="258"/>
                    <a:pt x="12" y="255"/>
                  </a:cubicBezTo>
                  <a:cubicBezTo>
                    <a:pt x="24" y="222"/>
                    <a:pt x="14" y="189"/>
                    <a:pt x="7" y="156"/>
                  </a:cubicBezTo>
                  <a:cubicBezTo>
                    <a:pt x="0" y="125"/>
                    <a:pt x="5" y="96"/>
                    <a:pt x="18" y="68"/>
                  </a:cubicBezTo>
                  <a:cubicBezTo>
                    <a:pt x="20" y="63"/>
                    <a:pt x="20" y="56"/>
                    <a:pt x="18" y="51"/>
                  </a:cubicBezTo>
                  <a:cubicBezTo>
                    <a:pt x="7" y="31"/>
                    <a:pt x="11" y="17"/>
                    <a:pt x="33" y="7"/>
                  </a:cubicBezTo>
                  <a:cubicBezTo>
                    <a:pt x="48" y="0"/>
                    <a:pt x="79" y="8"/>
                    <a:pt x="87" y="22"/>
                  </a:cubicBezTo>
                  <a:cubicBezTo>
                    <a:pt x="89" y="26"/>
                    <a:pt x="90" y="33"/>
                    <a:pt x="88" y="36"/>
                  </a:cubicBezTo>
                  <a:cubicBezTo>
                    <a:pt x="81" y="49"/>
                    <a:pt x="71" y="60"/>
                    <a:pt x="65" y="72"/>
                  </a:cubicBezTo>
                  <a:cubicBezTo>
                    <a:pt x="62" y="79"/>
                    <a:pt x="60" y="89"/>
                    <a:pt x="63" y="96"/>
                  </a:cubicBezTo>
                  <a:cubicBezTo>
                    <a:pt x="70" y="116"/>
                    <a:pt x="77" y="138"/>
                    <a:pt x="90" y="155"/>
                  </a:cubicBezTo>
                  <a:cubicBezTo>
                    <a:pt x="106" y="177"/>
                    <a:pt x="128" y="195"/>
                    <a:pt x="148" y="214"/>
                  </a:cubicBezTo>
                  <a:cubicBezTo>
                    <a:pt x="151" y="217"/>
                    <a:pt x="161" y="215"/>
                    <a:pt x="165" y="212"/>
                  </a:cubicBezTo>
                  <a:cubicBezTo>
                    <a:pt x="190" y="188"/>
                    <a:pt x="219" y="166"/>
                    <a:pt x="226" y="128"/>
                  </a:cubicBezTo>
                  <a:cubicBezTo>
                    <a:pt x="227" y="123"/>
                    <a:pt x="231" y="116"/>
                    <a:pt x="235" y="113"/>
                  </a:cubicBezTo>
                  <a:cubicBezTo>
                    <a:pt x="254" y="103"/>
                    <a:pt x="245" y="91"/>
                    <a:pt x="240" y="77"/>
                  </a:cubicBezTo>
                  <a:cubicBezTo>
                    <a:pt x="234" y="63"/>
                    <a:pt x="229" y="49"/>
                    <a:pt x="228" y="34"/>
                  </a:cubicBezTo>
                  <a:cubicBezTo>
                    <a:pt x="228" y="27"/>
                    <a:pt x="238" y="13"/>
                    <a:pt x="244" y="13"/>
                  </a:cubicBezTo>
                  <a:cubicBezTo>
                    <a:pt x="257" y="11"/>
                    <a:pt x="272" y="14"/>
                    <a:pt x="283" y="20"/>
                  </a:cubicBezTo>
                  <a:cubicBezTo>
                    <a:pt x="289" y="23"/>
                    <a:pt x="292" y="40"/>
                    <a:pt x="289" y="47"/>
                  </a:cubicBezTo>
                  <a:cubicBezTo>
                    <a:pt x="276" y="69"/>
                    <a:pt x="285" y="83"/>
                    <a:pt x="302" y="96"/>
                  </a:cubicBezTo>
                  <a:cubicBezTo>
                    <a:pt x="320" y="110"/>
                    <a:pt x="317" y="130"/>
                    <a:pt x="315" y="149"/>
                  </a:cubicBezTo>
                  <a:cubicBezTo>
                    <a:pt x="310" y="189"/>
                    <a:pt x="305" y="229"/>
                    <a:pt x="299" y="269"/>
                  </a:cubicBezTo>
                  <a:cubicBezTo>
                    <a:pt x="296" y="290"/>
                    <a:pt x="290" y="311"/>
                    <a:pt x="286" y="331"/>
                  </a:cubicBezTo>
                  <a:cubicBezTo>
                    <a:pt x="285" y="338"/>
                    <a:pt x="285" y="345"/>
                    <a:pt x="285" y="353"/>
                  </a:cubicBezTo>
                  <a:cubicBezTo>
                    <a:pt x="286" y="387"/>
                    <a:pt x="287" y="421"/>
                    <a:pt x="288" y="455"/>
                  </a:cubicBezTo>
                  <a:cubicBezTo>
                    <a:pt x="289" y="464"/>
                    <a:pt x="291" y="473"/>
                    <a:pt x="293" y="482"/>
                  </a:cubicBezTo>
                  <a:cubicBezTo>
                    <a:pt x="296" y="495"/>
                    <a:pt x="299" y="507"/>
                    <a:pt x="302" y="521"/>
                  </a:cubicBezTo>
                  <a:close/>
                </a:path>
              </a:pathLst>
            </a:custGeom>
            <a:solidFill>
              <a:srgbClr val="D041E7"/>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46" name="Freeform 8"/>
            <p:cNvSpPr>
              <a:spLocks noEditPoints="1"/>
            </p:cNvSpPr>
            <p:nvPr/>
          </p:nvSpPr>
          <p:spPr bwMode="auto">
            <a:xfrm>
              <a:off x="3471863" y="3203575"/>
              <a:ext cx="795337" cy="1555750"/>
            </a:xfrm>
            <a:custGeom>
              <a:avLst/>
              <a:gdLst>
                <a:gd name="T0" fmla="*/ 277 w 277"/>
                <a:gd name="T1" fmla="*/ 503 h 540"/>
                <a:gd name="T2" fmla="*/ 186 w 277"/>
                <a:gd name="T3" fmla="*/ 539 h 540"/>
                <a:gd name="T4" fmla="*/ 164 w 277"/>
                <a:gd name="T5" fmla="*/ 474 h 540"/>
                <a:gd name="T6" fmla="*/ 117 w 277"/>
                <a:gd name="T7" fmla="*/ 366 h 540"/>
                <a:gd name="T8" fmla="*/ 112 w 277"/>
                <a:gd name="T9" fmla="*/ 353 h 540"/>
                <a:gd name="T10" fmla="*/ 105 w 277"/>
                <a:gd name="T11" fmla="*/ 353 h 540"/>
                <a:gd name="T12" fmla="*/ 105 w 277"/>
                <a:gd name="T13" fmla="*/ 426 h 540"/>
                <a:gd name="T14" fmla="*/ 104 w 277"/>
                <a:gd name="T15" fmla="*/ 487 h 540"/>
                <a:gd name="T16" fmla="*/ 123 w 277"/>
                <a:gd name="T17" fmla="*/ 518 h 540"/>
                <a:gd name="T18" fmla="*/ 132 w 277"/>
                <a:gd name="T19" fmla="*/ 531 h 540"/>
                <a:gd name="T20" fmla="*/ 122 w 277"/>
                <a:gd name="T21" fmla="*/ 539 h 540"/>
                <a:gd name="T22" fmla="*/ 66 w 277"/>
                <a:gd name="T23" fmla="*/ 540 h 540"/>
                <a:gd name="T24" fmla="*/ 74 w 277"/>
                <a:gd name="T25" fmla="*/ 512 h 540"/>
                <a:gd name="T26" fmla="*/ 69 w 277"/>
                <a:gd name="T27" fmla="*/ 484 h 540"/>
                <a:gd name="T28" fmla="*/ 64 w 277"/>
                <a:gd name="T29" fmla="*/ 475 h 540"/>
                <a:gd name="T30" fmla="*/ 53 w 277"/>
                <a:gd name="T31" fmla="*/ 312 h 540"/>
                <a:gd name="T32" fmla="*/ 42 w 277"/>
                <a:gd name="T33" fmla="*/ 255 h 540"/>
                <a:gd name="T34" fmla="*/ 29 w 277"/>
                <a:gd name="T35" fmla="*/ 224 h 540"/>
                <a:gd name="T36" fmla="*/ 22 w 277"/>
                <a:gd name="T37" fmla="*/ 213 h 540"/>
                <a:gd name="T38" fmla="*/ 5 w 277"/>
                <a:gd name="T39" fmla="*/ 180 h 540"/>
                <a:gd name="T40" fmla="*/ 22 w 277"/>
                <a:gd name="T41" fmla="*/ 121 h 540"/>
                <a:gd name="T42" fmla="*/ 46 w 277"/>
                <a:gd name="T43" fmla="*/ 99 h 540"/>
                <a:gd name="T44" fmla="*/ 71 w 277"/>
                <a:gd name="T45" fmla="*/ 51 h 540"/>
                <a:gd name="T46" fmla="*/ 119 w 277"/>
                <a:gd name="T47" fmla="*/ 10 h 540"/>
                <a:gd name="T48" fmla="*/ 168 w 277"/>
                <a:gd name="T49" fmla="*/ 28 h 540"/>
                <a:gd name="T50" fmla="*/ 190 w 277"/>
                <a:gd name="T51" fmla="*/ 50 h 540"/>
                <a:gd name="T52" fmla="*/ 214 w 277"/>
                <a:gd name="T53" fmla="*/ 79 h 540"/>
                <a:gd name="T54" fmla="*/ 208 w 277"/>
                <a:gd name="T55" fmla="*/ 110 h 540"/>
                <a:gd name="T56" fmla="*/ 191 w 277"/>
                <a:gd name="T57" fmla="*/ 129 h 540"/>
                <a:gd name="T58" fmla="*/ 182 w 277"/>
                <a:gd name="T59" fmla="*/ 139 h 540"/>
                <a:gd name="T60" fmla="*/ 153 w 277"/>
                <a:gd name="T61" fmla="*/ 198 h 540"/>
                <a:gd name="T62" fmla="*/ 169 w 277"/>
                <a:gd name="T63" fmla="*/ 338 h 540"/>
                <a:gd name="T64" fmla="*/ 176 w 277"/>
                <a:gd name="T65" fmla="*/ 358 h 540"/>
                <a:gd name="T66" fmla="*/ 197 w 277"/>
                <a:gd name="T67" fmla="*/ 445 h 540"/>
                <a:gd name="T68" fmla="*/ 229 w 277"/>
                <a:gd name="T69" fmla="*/ 488 h 540"/>
                <a:gd name="T70" fmla="*/ 250 w 277"/>
                <a:gd name="T71" fmla="*/ 487 h 540"/>
                <a:gd name="T72" fmla="*/ 277 w 277"/>
                <a:gd name="T73" fmla="*/ 503 h 540"/>
                <a:gd name="T74" fmla="*/ 190 w 277"/>
                <a:gd name="T75" fmla="*/ 84 h 540"/>
                <a:gd name="T76" fmla="*/ 172 w 277"/>
                <a:gd name="T77" fmla="*/ 52 h 540"/>
                <a:gd name="T78" fmla="*/ 132 w 277"/>
                <a:gd name="T79" fmla="*/ 51 h 540"/>
                <a:gd name="T80" fmla="*/ 106 w 277"/>
                <a:gd name="T81" fmla="*/ 97 h 540"/>
                <a:gd name="T82" fmla="*/ 190 w 277"/>
                <a:gd name="T83" fmla="*/ 8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7" h="540">
                  <a:moveTo>
                    <a:pt x="277" y="503"/>
                  </a:moveTo>
                  <a:cubicBezTo>
                    <a:pt x="247" y="515"/>
                    <a:pt x="218" y="526"/>
                    <a:pt x="186" y="539"/>
                  </a:cubicBezTo>
                  <a:cubicBezTo>
                    <a:pt x="184" y="512"/>
                    <a:pt x="178" y="494"/>
                    <a:pt x="164" y="474"/>
                  </a:cubicBezTo>
                  <a:cubicBezTo>
                    <a:pt x="142" y="442"/>
                    <a:pt x="132" y="402"/>
                    <a:pt x="117" y="366"/>
                  </a:cubicBezTo>
                  <a:cubicBezTo>
                    <a:pt x="115" y="361"/>
                    <a:pt x="114" y="357"/>
                    <a:pt x="112" y="353"/>
                  </a:cubicBezTo>
                  <a:cubicBezTo>
                    <a:pt x="110" y="353"/>
                    <a:pt x="108" y="353"/>
                    <a:pt x="105" y="353"/>
                  </a:cubicBezTo>
                  <a:cubicBezTo>
                    <a:pt x="105" y="377"/>
                    <a:pt x="106" y="401"/>
                    <a:pt x="105" y="426"/>
                  </a:cubicBezTo>
                  <a:cubicBezTo>
                    <a:pt x="105" y="446"/>
                    <a:pt x="105" y="467"/>
                    <a:pt x="104" y="487"/>
                  </a:cubicBezTo>
                  <a:cubicBezTo>
                    <a:pt x="103" y="502"/>
                    <a:pt x="106" y="513"/>
                    <a:pt x="123" y="518"/>
                  </a:cubicBezTo>
                  <a:cubicBezTo>
                    <a:pt x="127" y="519"/>
                    <a:pt x="131" y="526"/>
                    <a:pt x="132" y="531"/>
                  </a:cubicBezTo>
                  <a:cubicBezTo>
                    <a:pt x="132" y="533"/>
                    <a:pt x="125" y="539"/>
                    <a:pt x="122" y="539"/>
                  </a:cubicBezTo>
                  <a:cubicBezTo>
                    <a:pt x="104" y="540"/>
                    <a:pt x="87" y="540"/>
                    <a:pt x="66" y="540"/>
                  </a:cubicBezTo>
                  <a:cubicBezTo>
                    <a:pt x="70" y="527"/>
                    <a:pt x="70" y="519"/>
                    <a:pt x="74" y="512"/>
                  </a:cubicBezTo>
                  <a:cubicBezTo>
                    <a:pt x="80" y="501"/>
                    <a:pt x="82" y="492"/>
                    <a:pt x="69" y="484"/>
                  </a:cubicBezTo>
                  <a:cubicBezTo>
                    <a:pt x="67" y="482"/>
                    <a:pt x="65" y="478"/>
                    <a:pt x="64" y="475"/>
                  </a:cubicBezTo>
                  <a:cubicBezTo>
                    <a:pt x="55" y="421"/>
                    <a:pt x="49" y="367"/>
                    <a:pt x="53" y="312"/>
                  </a:cubicBezTo>
                  <a:cubicBezTo>
                    <a:pt x="54" y="294"/>
                    <a:pt x="47" y="274"/>
                    <a:pt x="42" y="255"/>
                  </a:cubicBezTo>
                  <a:cubicBezTo>
                    <a:pt x="40" y="244"/>
                    <a:pt x="34" y="234"/>
                    <a:pt x="29" y="224"/>
                  </a:cubicBezTo>
                  <a:cubicBezTo>
                    <a:pt x="27" y="220"/>
                    <a:pt x="25" y="213"/>
                    <a:pt x="22" y="213"/>
                  </a:cubicBezTo>
                  <a:cubicBezTo>
                    <a:pt x="0" y="211"/>
                    <a:pt x="2" y="194"/>
                    <a:pt x="5" y="180"/>
                  </a:cubicBezTo>
                  <a:cubicBezTo>
                    <a:pt x="9" y="160"/>
                    <a:pt x="14" y="140"/>
                    <a:pt x="22" y="121"/>
                  </a:cubicBezTo>
                  <a:cubicBezTo>
                    <a:pt x="26" y="112"/>
                    <a:pt x="36" y="104"/>
                    <a:pt x="46" y="99"/>
                  </a:cubicBezTo>
                  <a:cubicBezTo>
                    <a:pt x="69" y="85"/>
                    <a:pt x="75" y="73"/>
                    <a:pt x="71" y="51"/>
                  </a:cubicBezTo>
                  <a:cubicBezTo>
                    <a:pt x="66" y="20"/>
                    <a:pt x="89" y="0"/>
                    <a:pt x="119" y="10"/>
                  </a:cubicBezTo>
                  <a:cubicBezTo>
                    <a:pt x="136" y="15"/>
                    <a:pt x="152" y="20"/>
                    <a:pt x="168" y="28"/>
                  </a:cubicBezTo>
                  <a:cubicBezTo>
                    <a:pt x="176" y="32"/>
                    <a:pt x="183" y="42"/>
                    <a:pt x="190" y="50"/>
                  </a:cubicBezTo>
                  <a:cubicBezTo>
                    <a:pt x="198" y="59"/>
                    <a:pt x="205" y="70"/>
                    <a:pt x="214" y="79"/>
                  </a:cubicBezTo>
                  <a:cubicBezTo>
                    <a:pt x="228" y="93"/>
                    <a:pt x="222" y="101"/>
                    <a:pt x="208" y="110"/>
                  </a:cubicBezTo>
                  <a:cubicBezTo>
                    <a:pt x="201" y="114"/>
                    <a:pt x="196" y="122"/>
                    <a:pt x="191" y="129"/>
                  </a:cubicBezTo>
                  <a:cubicBezTo>
                    <a:pt x="188" y="132"/>
                    <a:pt x="185" y="137"/>
                    <a:pt x="182" y="139"/>
                  </a:cubicBezTo>
                  <a:cubicBezTo>
                    <a:pt x="158" y="153"/>
                    <a:pt x="155" y="170"/>
                    <a:pt x="153" y="198"/>
                  </a:cubicBezTo>
                  <a:cubicBezTo>
                    <a:pt x="149" y="246"/>
                    <a:pt x="168" y="291"/>
                    <a:pt x="169" y="338"/>
                  </a:cubicBezTo>
                  <a:cubicBezTo>
                    <a:pt x="169" y="345"/>
                    <a:pt x="175" y="351"/>
                    <a:pt x="176" y="358"/>
                  </a:cubicBezTo>
                  <a:cubicBezTo>
                    <a:pt x="183" y="387"/>
                    <a:pt x="189" y="416"/>
                    <a:pt x="197" y="445"/>
                  </a:cubicBezTo>
                  <a:cubicBezTo>
                    <a:pt x="202" y="463"/>
                    <a:pt x="206" y="484"/>
                    <a:pt x="229" y="488"/>
                  </a:cubicBezTo>
                  <a:cubicBezTo>
                    <a:pt x="236" y="490"/>
                    <a:pt x="244" y="490"/>
                    <a:pt x="250" y="487"/>
                  </a:cubicBezTo>
                  <a:cubicBezTo>
                    <a:pt x="262" y="482"/>
                    <a:pt x="269" y="485"/>
                    <a:pt x="277" y="503"/>
                  </a:cubicBezTo>
                  <a:close/>
                  <a:moveTo>
                    <a:pt x="190" y="84"/>
                  </a:moveTo>
                  <a:cubicBezTo>
                    <a:pt x="183" y="71"/>
                    <a:pt x="178" y="61"/>
                    <a:pt x="172" y="52"/>
                  </a:cubicBezTo>
                  <a:cubicBezTo>
                    <a:pt x="163" y="40"/>
                    <a:pt x="138" y="40"/>
                    <a:pt x="132" y="51"/>
                  </a:cubicBezTo>
                  <a:cubicBezTo>
                    <a:pt x="124" y="65"/>
                    <a:pt x="117" y="78"/>
                    <a:pt x="106" y="97"/>
                  </a:cubicBezTo>
                  <a:cubicBezTo>
                    <a:pt x="135" y="93"/>
                    <a:pt x="160" y="89"/>
                    <a:pt x="190" y="84"/>
                  </a:cubicBezTo>
                  <a:close/>
                </a:path>
              </a:pathLst>
            </a:custGeom>
            <a:solidFill>
              <a:srgbClr val="D041E7"/>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47" name="Freeform 9"/>
            <p:cNvSpPr>
              <a:spLocks/>
            </p:cNvSpPr>
            <p:nvPr/>
          </p:nvSpPr>
          <p:spPr bwMode="auto">
            <a:xfrm>
              <a:off x="4468813" y="3116263"/>
              <a:ext cx="454025" cy="1727200"/>
            </a:xfrm>
            <a:custGeom>
              <a:avLst/>
              <a:gdLst>
                <a:gd name="T0" fmla="*/ 95 w 158"/>
                <a:gd name="T1" fmla="*/ 578 h 599"/>
                <a:gd name="T2" fmla="*/ 103 w 158"/>
                <a:gd name="T3" fmla="*/ 599 h 599"/>
                <a:gd name="T4" fmla="*/ 27 w 158"/>
                <a:gd name="T5" fmla="*/ 593 h 599"/>
                <a:gd name="T6" fmla="*/ 43 w 158"/>
                <a:gd name="T7" fmla="*/ 401 h 599"/>
                <a:gd name="T8" fmla="*/ 44 w 158"/>
                <a:gd name="T9" fmla="*/ 329 h 599"/>
                <a:gd name="T10" fmla="*/ 48 w 158"/>
                <a:gd name="T11" fmla="*/ 244 h 599"/>
                <a:gd name="T12" fmla="*/ 46 w 158"/>
                <a:gd name="T13" fmla="*/ 206 h 599"/>
                <a:gd name="T14" fmla="*/ 7 w 158"/>
                <a:gd name="T15" fmla="*/ 161 h 599"/>
                <a:gd name="T16" fmla="*/ 30 w 158"/>
                <a:gd name="T17" fmla="*/ 77 h 599"/>
                <a:gd name="T18" fmla="*/ 66 w 158"/>
                <a:gd name="T19" fmla="*/ 73 h 599"/>
                <a:gd name="T20" fmla="*/ 61 w 158"/>
                <a:gd name="T21" fmla="*/ 21 h 599"/>
                <a:gd name="T22" fmla="*/ 97 w 158"/>
                <a:gd name="T23" fmla="*/ 1 h 599"/>
                <a:gd name="T24" fmla="*/ 123 w 158"/>
                <a:gd name="T25" fmla="*/ 33 h 599"/>
                <a:gd name="T26" fmla="*/ 121 w 158"/>
                <a:gd name="T27" fmla="*/ 59 h 599"/>
                <a:gd name="T28" fmla="*/ 129 w 158"/>
                <a:gd name="T29" fmla="*/ 116 h 599"/>
                <a:gd name="T30" fmla="*/ 139 w 158"/>
                <a:gd name="T31" fmla="*/ 228 h 599"/>
                <a:gd name="T32" fmla="*/ 141 w 158"/>
                <a:gd name="T33" fmla="*/ 267 h 599"/>
                <a:gd name="T34" fmla="*/ 156 w 158"/>
                <a:gd name="T35" fmla="*/ 345 h 599"/>
                <a:gd name="T36" fmla="*/ 157 w 158"/>
                <a:gd name="T37" fmla="*/ 421 h 599"/>
                <a:gd name="T38" fmla="*/ 146 w 158"/>
                <a:gd name="T39" fmla="*/ 433 h 599"/>
                <a:gd name="T40" fmla="*/ 94 w 158"/>
                <a:gd name="T41" fmla="*/ 439 h 599"/>
                <a:gd name="T42" fmla="*/ 95 w 158"/>
                <a:gd name="T43" fmla="*/ 530 h 599"/>
                <a:gd name="T44" fmla="*/ 129 w 158"/>
                <a:gd name="T45" fmla="*/ 556 h 599"/>
                <a:gd name="T46" fmla="*/ 148 w 158"/>
                <a:gd name="T47" fmla="*/ 563 h 599"/>
                <a:gd name="T48" fmla="*/ 147 w 158"/>
                <a:gd name="T49" fmla="*/ 573 h 599"/>
                <a:gd name="T50" fmla="*/ 95 w 158"/>
                <a:gd name="T51" fmla="*/ 57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 h="599">
                  <a:moveTo>
                    <a:pt x="95" y="578"/>
                  </a:moveTo>
                  <a:cubicBezTo>
                    <a:pt x="97" y="583"/>
                    <a:pt x="99" y="588"/>
                    <a:pt x="103" y="599"/>
                  </a:cubicBezTo>
                  <a:cubicBezTo>
                    <a:pt x="76" y="597"/>
                    <a:pt x="52" y="595"/>
                    <a:pt x="27" y="593"/>
                  </a:cubicBezTo>
                  <a:cubicBezTo>
                    <a:pt x="32" y="527"/>
                    <a:pt x="38" y="464"/>
                    <a:pt x="43" y="401"/>
                  </a:cubicBezTo>
                  <a:cubicBezTo>
                    <a:pt x="45" y="377"/>
                    <a:pt x="45" y="353"/>
                    <a:pt x="44" y="329"/>
                  </a:cubicBezTo>
                  <a:cubicBezTo>
                    <a:pt x="44" y="301"/>
                    <a:pt x="38" y="272"/>
                    <a:pt x="48" y="244"/>
                  </a:cubicBezTo>
                  <a:cubicBezTo>
                    <a:pt x="52" y="233"/>
                    <a:pt x="47" y="218"/>
                    <a:pt x="46" y="206"/>
                  </a:cubicBezTo>
                  <a:cubicBezTo>
                    <a:pt x="13" y="207"/>
                    <a:pt x="0" y="191"/>
                    <a:pt x="7" y="161"/>
                  </a:cubicBezTo>
                  <a:cubicBezTo>
                    <a:pt x="15" y="133"/>
                    <a:pt x="22" y="105"/>
                    <a:pt x="30" y="77"/>
                  </a:cubicBezTo>
                  <a:cubicBezTo>
                    <a:pt x="53" y="86"/>
                    <a:pt x="53" y="86"/>
                    <a:pt x="66" y="73"/>
                  </a:cubicBezTo>
                  <a:cubicBezTo>
                    <a:pt x="52" y="57"/>
                    <a:pt x="48" y="37"/>
                    <a:pt x="61" y="21"/>
                  </a:cubicBezTo>
                  <a:cubicBezTo>
                    <a:pt x="69" y="10"/>
                    <a:pt x="85" y="0"/>
                    <a:pt x="97" y="1"/>
                  </a:cubicBezTo>
                  <a:cubicBezTo>
                    <a:pt x="112" y="2"/>
                    <a:pt x="123" y="16"/>
                    <a:pt x="123" y="33"/>
                  </a:cubicBezTo>
                  <a:cubicBezTo>
                    <a:pt x="124" y="42"/>
                    <a:pt x="125" y="52"/>
                    <a:pt x="121" y="59"/>
                  </a:cubicBezTo>
                  <a:cubicBezTo>
                    <a:pt x="106" y="81"/>
                    <a:pt x="118" y="99"/>
                    <a:pt x="129" y="116"/>
                  </a:cubicBezTo>
                  <a:cubicBezTo>
                    <a:pt x="153" y="152"/>
                    <a:pt x="145" y="191"/>
                    <a:pt x="139" y="228"/>
                  </a:cubicBezTo>
                  <a:cubicBezTo>
                    <a:pt x="137" y="242"/>
                    <a:pt x="137" y="254"/>
                    <a:pt x="141" y="267"/>
                  </a:cubicBezTo>
                  <a:cubicBezTo>
                    <a:pt x="149" y="292"/>
                    <a:pt x="153" y="319"/>
                    <a:pt x="156" y="345"/>
                  </a:cubicBezTo>
                  <a:cubicBezTo>
                    <a:pt x="158" y="370"/>
                    <a:pt x="158" y="395"/>
                    <a:pt x="157" y="421"/>
                  </a:cubicBezTo>
                  <a:cubicBezTo>
                    <a:pt x="157" y="425"/>
                    <a:pt x="151" y="432"/>
                    <a:pt x="146" y="433"/>
                  </a:cubicBezTo>
                  <a:cubicBezTo>
                    <a:pt x="131" y="436"/>
                    <a:pt x="115" y="437"/>
                    <a:pt x="94" y="439"/>
                  </a:cubicBezTo>
                  <a:cubicBezTo>
                    <a:pt x="94" y="469"/>
                    <a:pt x="92" y="500"/>
                    <a:pt x="95" y="530"/>
                  </a:cubicBezTo>
                  <a:cubicBezTo>
                    <a:pt x="96" y="547"/>
                    <a:pt x="112" y="554"/>
                    <a:pt x="129" y="556"/>
                  </a:cubicBezTo>
                  <a:cubicBezTo>
                    <a:pt x="135" y="557"/>
                    <a:pt x="141" y="561"/>
                    <a:pt x="148" y="563"/>
                  </a:cubicBezTo>
                  <a:cubicBezTo>
                    <a:pt x="147" y="566"/>
                    <a:pt x="147" y="569"/>
                    <a:pt x="147" y="573"/>
                  </a:cubicBezTo>
                  <a:cubicBezTo>
                    <a:pt x="130" y="574"/>
                    <a:pt x="113" y="576"/>
                    <a:pt x="95" y="578"/>
                  </a:cubicBezTo>
                  <a:close/>
                </a:path>
              </a:pathLst>
            </a:custGeom>
            <a:solidFill>
              <a:srgbClr val="D041E7"/>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48" name="Freeform 10"/>
            <p:cNvSpPr>
              <a:spLocks noEditPoints="1"/>
            </p:cNvSpPr>
            <p:nvPr/>
          </p:nvSpPr>
          <p:spPr bwMode="auto">
            <a:xfrm>
              <a:off x="6272213" y="3105150"/>
              <a:ext cx="985837" cy="1652588"/>
            </a:xfrm>
            <a:custGeom>
              <a:avLst/>
              <a:gdLst>
                <a:gd name="T0" fmla="*/ 132 w 343"/>
                <a:gd name="T1" fmla="*/ 121 h 573"/>
                <a:gd name="T2" fmla="*/ 140 w 343"/>
                <a:gd name="T3" fmla="*/ 85 h 573"/>
                <a:gd name="T4" fmla="*/ 159 w 343"/>
                <a:gd name="T5" fmla="*/ 67 h 573"/>
                <a:gd name="T6" fmla="*/ 190 w 343"/>
                <a:gd name="T7" fmla="*/ 77 h 573"/>
                <a:gd name="T8" fmla="*/ 188 w 343"/>
                <a:gd name="T9" fmla="*/ 110 h 573"/>
                <a:gd name="T10" fmla="*/ 169 w 343"/>
                <a:gd name="T11" fmla="*/ 130 h 573"/>
                <a:gd name="T12" fmla="*/ 219 w 343"/>
                <a:gd name="T13" fmla="*/ 122 h 573"/>
                <a:gd name="T14" fmla="*/ 280 w 343"/>
                <a:gd name="T15" fmla="*/ 85 h 573"/>
                <a:gd name="T16" fmla="*/ 300 w 343"/>
                <a:gd name="T17" fmla="*/ 58 h 573"/>
                <a:gd name="T18" fmla="*/ 339 w 343"/>
                <a:gd name="T19" fmla="*/ 43 h 573"/>
                <a:gd name="T20" fmla="*/ 343 w 343"/>
                <a:gd name="T21" fmla="*/ 47 h 573"/>
                <a:gd name="T22" fmla="*/ 251 w 343"/>
                <a:gd name="T23" fmla="*/ 140 h 573"/>
                <a:gd name="T24" fmla="*/ 212 w 343"/>
                <a:gd name="T25" fmla="*/ 181 h 573"/>
                <a:gd name="T26" fmla="*/ 206 w 343"/>
                <a:gd name="T27" fmla="*/ 218 h 573"/>
                <a:gd name="T28" fmla="*/ 198 w 343"/>
                <a:gd name="T29" fmla="*/ 260 h 573"/>
                <a:gd name="T30" fmla="*/ 219 w 343"/>
                <a:gd name="T31" fmla="*/ 387 h 573"/>
                <a:gd name="T32" fmla="*/ 212 w 343"/>
                <a:gd name="T33" fmla="*/ 389 h 573"/>
                <a:gd name="T34" fmla="*/ 181 w 343"/>
                <a:gd name="T35" fmla="*/ 391 h 573"/>
                <a:gd name="T36" fmla="*/ 185 w 343"/>
                <a:gd name="T37" fmla="*/ 434 h 573"/>
                <a:gd name="T38" fmla="*/ 218 w 343"/>
                <a:gd name="T39" fmla="*/ 556 h 573"/>
                <a:gd name="T40" fmla="*/ 108 w 343"/>
                <a:gd name="T41" fmla="*/ 547 h 573"/>
                <a:gd name="T42" fmla="*/ 145 w 343"/>
                <a:gd name="T43" fmla="*/ 391 h 573"/>
                <a:gd name="T44" fmla="*/ 117 w 343"/>
                <a:gd name="T45" fmla="*/ 390 h 573"/>
                <a:gd name="T46" fmla="*/ 117 w 343"/>
                <a:gd name="T47" fmla="*/ 266 h 573"/>
                <a:gd name="T48" fmla="*/ 114 w 343"/>
                <a:gd name="T49" fmla="*/ 252 h 573"/>
                <a:gd name="T50" fmla="*/ 94 w 343"/>
                <a:gd name="T51" fmla="*/ 216 h 573"/>
                <a:gd name="T52" fmla="*/ 64 w 343"/>
                <a:gd name="T53" fmla="*/ 138 h 573"/>
                <a:gd name="T54" fmla="*/ 35 w 343"/>
                <a:gd name="T55" fmla="*/ 58 h 573"/>
                <a:gd name="T56" fmla="*/ 5 w 343"/>
                <a:gd name="T57" fmla="*/ 15 h 573"/>
                <a:gd name="T58" fmla="*/ 0 w 343"/>
                <a:gd name="T59" fmla="*/ 0 h 573"/>
                <a:gd name="T60" fmla="*/ 16 w 343"/>
                <a:gd name="T61" fmla="*/ 4 h 573"/>
                <a:gd name="T62" fmla="*/ 63 w 343"/>
                <a:gd name="T63" fmla="*/ 65 h 573"/>
                <a:gd name="T64" fmla="*/ 95 w 343"/>
                <a:gd name="T65" fmla="*/ 115 h 573"/>
                <a:gd name="T66" fmla="*/ 132 w 343"/>
                <a:gd name="T67" fmla="*/ 121 h 573"/>
                <a:gd name="T68" fmla="*/ 182 w 343"/>
                <a:gd name="T69" fmla="*/ 537 h 573"/>
                <a:gd name="T70" fmla="*/ 162 w 343"/>
                <a:gd name="T71" fmla="*/ 466 h 573"/>
                <a:gd name="T72" fmla="*/ 182 w 343"/>
                <a:gd name="T73" fmla="*/ 537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3" h="573">
                  <a:moveTo>
                    <a:pt x="132" y="121"/>
                  </a:moveTo>
                  <a:cubicBezTo>
                    <a:pt x="134" y="108"/>
                    <a:pt x="135" y="96"/>
                    <a:pt x="140" y="85"/>
                  </a:cubicBezTo>
                  <a:cubicBezTo>
                    <a:pt x="143" y="78"/>
                    <a:pt x="152" y="68"/>
                    <a:pt x="159" y="67"/>
                  </a:cubicBezTo>
                  <a:cubicBezTo>
                    <a:pt x="169" y="66"/>
                    <a:pt x="182" y="71"/>
                    <a:pt x="190" y="77"/>
                  </a:cubicBezTo>
                  <a:cubicBezTo>
                    <a:pt x="203" y="87"/>
                    <a:pt x="197" y="99"/>
                    <a:pt x="188" y="110"/>
                  </a:cubicBezTo>
                  <a:cubicBezTo>
                    <a:pt x="182" y="116"/>
                    <a:pt x="176" y="123"/>
                    <a:pt x="169" y="130"/>
                  </a:cubicBezTo>
                  <a:cubicBezTo>
                    <a:pt x="199" y="140"/>
                    <a:pt x="201" y="142"/>
                    <a:pt x="219" y="122"/>
                  </a:cubicBezTo>
                  <a:cubicBezTo>
                    <a:pt x="236" y="102"/>
                    <a:pt x="259" y="96"/>
                    <a:pt x="280" y="85"/>
                  </a:cubicBezTo>
                  <a:cubicBezTo>
                    <a:pt x="293" y="78"/>
                    <a:pt x="305" y="71"/>
                    <a:pt x="300" y="58"/>
                  </a:cubicBezTo>
                  <a:cubicBezTo>
                    <a:pt x="314" y="53"/>
                    <a:pt x="327" y="48"/>
                    <a:pt x="339" y="43"/>
                  </a:cubicBezTo>
                  <a:cubicBezTo>
                    <a:pt x="340" y="44"/>
                    <a:pt x="342" y="46"/>
                    <a:pt x="343" y="47"/>
                  </a:cubicBezTo>
                  <a:cubicBezTo>
                    <a:pt x="312" y="78"/>
                    <a:pt x="282" y="109"/>
                    <a:pt x="251" y="140"/>
                  </a:cubicBezTo>
                  <a:cubicBezTo>
                    <a:pt x="238" y="154"/>
                    <a:pt x="222" y="166"/>
                    <a:pt x="212" y="181"/>
                  </a:cubicBezTo>
                  <a:cubicBezTo>
                    <a:pt x="206" y="191"/>
                    <a:pt x="208" y="206"/>
                    <a:pt x="206" y="218"/>
                  </a:cubicBezTo>
                  <a:cubicBezTo>
                    <a:pt x="204" y="230"/>
                    <a:pt x="202" y="242"/>
                    <a:pt x="198" y="260"/>
                  </a:cubicBezTo>
                  <a:cubicBezTo>
                    <a:pt x="215" y="296"/>
                    <a:pt x="218" y="341"/>
                    <a:pt x="219" y="387"/>
                  </a:cubicBezTo>
                  <a:cubicBezTo>
                    <a:pt x="215" y="388"/>
                    <a:pt x="213" y="389"/>
                    <a:pt x="212" y="389"/>
                  </a:cubicBezTo>
                  <a:cubicBezTo>
                    <a:pt x="201" y="390"/>
                    <a:pt x="191" y="390"/>
                    <a:pt x="181" y="391"/>
                  </a:cubicBezTo>
                  <a:cubicBezTo>
                    <a:pt x="182" y="405"/>
                    <a:pt x="181" y="420"/>
                    <a:pt x="185" y="434"/>
                  </a:cubicBezTo>
                  <a:cubicBezTo>
                    <a:pt x="195" y="474"/>
                    <a:pt x="207" y="514"/>
                    <a:pt x="218" y="556"/>
                  </a:cubicBezTo>
                  <a:cubicBezTo>
                    <a:pt x="180" y="573"/>
                    <a:pt x="147" y="541"/>
                    <a:pt x="108" y="547"/>
                  </a:cubicBezTo>
                  <a:cubicBezTo>
                    <a:pt x="130" y="494"/>
                    <a:pt x="137" y="444"/>
                    <a:pt x="145" y="391"/>
                  </a:cubicBezTo>
                  <a:cubicBezTo>
                    <a:pt x="134" y="391"/>
                    <a:pt x="127" y="391"/>
                    <a:pt x="117" y="390"/>
                  </a:cubicBezTo>
                  <a:cubicBezTo>
                    <a:pt x="116" y="348"/>
                    <a:pt x="102" y="308"/>
                    <a:pt x="117" y="266"/>
                  </a:cubicBezTo>
                  <a:cubicBezTo>
                    <a:pt x="118" y="262"/>
                    <a:pt x="116" y="256"/>
                    <a:pt x="114" y="252"/>
                  </a:cubicBezTo>
                  <a:cubicBezTo>
                    <a:pt x="107" y="240"/>
                    <a:pt x="99" y="228"/>
                    <a:pt x="94" y="216"/>
                  </a:cubicBezTo>
                  <a:cubicBezTo>
                    <a:pt x="83" y="190"/>
                    <a:pt x="73" y="164"/>
                    <a:pt x="64" y="138"/>
                  </a:cubicBezTo>
                  <a:cubicBezTo>
                    <a:pt x="54" y="111"/>
                    <a:pt x="46" y="84"/>
                    <a:pt x="35" y="58"/>
                  </a:cubicBezTo>
                  <a:cubicBezTo>
                    <a:pt x="28" y="42"/>
                    <a:pt x="14" y="29"/>
                    <a:pt x="5" y="15"/>
                  </a:cubicBezTo>
                  <a:cubicBezTo>
                    <a:pt x="2" y="11"/>
                    <a:pt x="2" y="5"/>
                    <a:pt x="0" y="0"/>
                  </a:cubicBezTo>
                  <a:cubicBezTo>
                    <a:pt x="5" y="1"/>
                    <a:pt x="13" y="1"/>
                    <a:pt x="16" y="4"/>
                  </a:cubicBezTo>
                  <a:cubicBezTo>
                    <a:pt x="32" y="24"/>
                    <a:pt x="48" y="44"/>
                    <a:pt x="63" y="65"/>
                  </a:cubicBezTo>
                  <a:cubicBezTo>
                    <a:pt x="74" y="81"/>
                    <a:pt x="84" y="99"/>
                    <a:pt x="95" y="115"/>
                  </a:cubicBezTo>
                  <a:cubicBezTo>
                    <a:pt x="106" y="133"/>
                    <a:pt x="120" y="124"/>
                    <a:pt x="132" y="121"/>
                  </a:cubicBezTo>
                  <a:close/>
                  <a:moveTo>
                    <a:pt x="182" y="537"/>
                  </a:moveTo>
                  <a:cubicBezTo>
                    <a:pt x="188" y="508"/>
                    <a:pt x="170" y="490"/>
                    <a:pt x="162" y="466"/>
                  </a:cubicBezTo>
                  <a:cubicBezTo>
                    <a:pt x="140" y="508"/>
                    <a:pt x="140" y="516"/>
                    <a:pt x="182" y="537"/>
                  </a:cubicBezTo>
                  <a:close/>
                </a:path>
              </a:pathLst>
            </a:custGeom>
            <a:solidFill>
              <a:srgbClr val="D041E7"/>
            </a:solidFill>
            <a:ln>
              <a:noFill/>
            </a:ln>
          </p:spPr>
          <p:txBody>
            <a:bodyPr vert="horz" wrap="square" lIns="91440" tIns="45720" rIns="91440" bIns="45720" numCol="1" anchor="t" anchorCtr="0" compatLnSpc="1">
              <a:prstTxWarp prst="textNoShape">
                <a:avLst/>
              </a:prstTxWarp>
            </a:bodyPr>
            <a:lstStyle/>
            <a:p>
              <a:endParaRPr lang="es-AR" dirty="0"/>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5156762"/>
          </a:xfrm>
          <a:prstGeom prst="rect">
            <a:avLst/>
          </a:prstGeom>
          <a:solidFill>
            <a:srgbClr val="FFD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Elipse 10"/>
          <p:cNvSpPr/>
          <p:nvPr/>
        </p:nvSpPr>
        <p:spPr>
          <a:xfrm>
            <a:off x="6817809" y="163129"/>
            <a:ext cx="2038638" cy="747467"/>
          </a:xfrm>
          <a:prstGeom prst="ellipse">
            <a:avLst/>
          </a:prstGeom>
          <a:solidFill>
            <a:srgbClr val="FEE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Elipse 14"/>
          <p:cNvSpPr/>
          <p:nvPr/>
        </p:nvSpPr>
        <p:spPr>
          <a:xfrm rot="20507519">
            <a:off x="3778837" y="353401"/>
            <a:ext cx="2038638" cy="747467"/>
          </a:xfrm>
          <a:prstGeom prst="ellipse">
            <a:avLst/>
          </a:prstGeom>
          <a:solidFill>
            <a:srgbClr val="FEE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Elipse 15"/>
          <p:cNvSpPr/>
          <p:nvPr/>
        </p:nvSpPr>
        <p:spPr>
          <a:xfrm rot="20507519">
            <a:off x="6752068" y="2205225"/>
            <a:ext cx="2038638" cy="747467"/>
          </a:xfrm>
          <a:prstGeom prst="ellipse">
            <a:avLst/>
          </a:prstGeom>
          <a:solidFill>
            <a:srgbClr val="FEE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8" name="Elipse 17"/>
          <p:cNvSpPr/>
          <p:nvPr/>
        </p:nvSpPr>
        <p:spPr>
          <a:xfrm rot="1080160">
            <a:off x="5270515" y="3933398"/>
            <a:ext cx="2038638" cy="747467"/>
          </a:xfrm>
          <a:prstGeom prst="ellipse">
            <a:avLst/>
          </a:prstGeom>
          <a:solidFill>
            <a:srgbClr val="FEE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Elipse 18"/>
          <p:cNvSpPr/>
          <p:nvPr/>
        </p:nvSpPr>
        <p:spPr>
          <a:xfrm rot="1080160">
            <a:off x="5116144" y="1341824"/>
            <a:ext cx="2038638" cy="747467"/>
          </a:xfrm>
          <a:prstGeom prst="ellipse">
            <a:avLst/>
          </a:prstGeom>
          <a:solidFill>
            <a:srgbClr val="FEE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0" name="Elipse 19"/>
          <p:cNvSpPr/>
          <p:nvPr/>
        </p:nvSpPr>
        <p:spPr>
          <a:xfrm rot="1080160">
            <a:off x="760532" y="2163983"/>
            <a:ext cx="2038638" cy="747467"/>
          </a:xfrm>
          <a:prstGeom prst="ellipse">
            <a:avLst/>
          </a:prstGeom>
          <a:solidFill>
            <a:srgbClr val="FEE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TextBox 11">
            <a:extLst>
              <a:ext uri="{FF2B5EF4-FFF2-40B4-BE49-F238E27FC236}">
                <a16:creationId xmlns:a16="http://schemas.microsoft.com/office/drawing/2014/main" id="{28765A1A-E430-484C-9685-50871E6809BA}"/>
              </a:ext>
            </a:extLst>
          </p:cNvPr>
          <p:cNvSpPr txBox="1"/>
          <p:nvPr/>
        </p:nvSpPr>
        <p:spPr>
          <a:xfrm>
            <a:off x="4031086" y="3390853"/>
            <a:ext cx="3343808" cy="1384995"/>
          </a:xfrm>
          <a:prstGeom prst="rect">
            <a:avLst/>
          </a:prstGeom>
          <a:noFill/>
        </p:spPr>
        <p:txBody>
          <a:bodyPr wrap="square" rtlCol="0">
            <a:spAutoFit/>
          </a:bodyPr>
          <a:lstStyle/>
          <a:p>
            <a:r>
              <a:rPr lang="en-US" altLang="ko-KR" sz="1200" dirty="0">
                <a:solidFill>
                  <a:schemeClr val="tx1"/>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pic>
        <p:nvPicPr>
          <p:cNvPr id="31746" name="Picture 2" descr="Descubre los videos populares de bts neon army | TikT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3335" y="3726096"/>
            <a:ext cx="1430665" cy="1430666"/>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p:cNvSpPr/>
          <p:nvPr/>
        </p:nvSpPr>
        <p:spPr>
          <a:xfrm>
            <a:off x="3496540" y="2649468"/>
            <a:ext cx="2038638" cy="747467"/>
          </a:xfrm>
          <a:prstGeom prst="ellipse">
            <a:avLst/>
          </a:prstGeom>
          <a:solidFill>
            <a:srgbClr val="FEE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TextBox 12">
            <a:extLst>
              <a:ext uri="{FF2B5EF4-FFF2-40B4-BE49-F238E27FC236}">
                <a16:creationId xmlns:a16="http://schemas.microsoft.com/office/drawing/2014/main" id="{D6385521-B375-4DB9-941A-4E49D95E96A0}"/>
              </a:ext>
            </a:extLst>
          </p:cNvPr>
          <p:cNvSpPr txBox="1"/>
          <p:nvPr/>
        </p:nvSpPr>
        <p:spPr>
          <a:xfrm>
            <a:off x="4031086" y="1821193"/>
            <a:ext cx="4578368" cy="1569660"/>
          </a:xfrm>
          <a:prstGeom prst="rect">
            <a:avLst/>
          </a:prstGeom>
          <a:noFill/>
        </p:spPr>
        <p:txBody>
          <a:bodyPr wrap="square" rtlCol="0">
            <a:spAutoFit/>
          </a:bodyPr>
          <a:lstStyle/>
          <a:p>
            <a:pPr marL="128594" indent="-128594">
              <a:buFont typeface="Wingdings" pitchFamily="2" charset="2"/>
              <a:buChar char="v"/>
            </a:pPr>
            <a:r>
              <a:rPr lang="en-US" altLang="ko-KR" sz="1200" dirty="0">
                <a:solidFill>
                  <a:schemeClr val="tx1"/>
                </a:solidFill>
              </a:rPr>
              <a:t>Example Text : </a:t>
            </a:r>
            <a:r>
              <a:rPr lang="en-US" altLang="ko-KR" sz="1200" dirty="0">
                <a:solidFill>
                  <a:schemeClr val="tx1"/>
                </a:solidFill>
                <a:cs typeface="Arial" pitchFamily="34" charset="0"/>
              </a:rPr>
              <a:t>Get a modern PowerPoint  Presentation that is beautifully designed. </a:t>
            </a:r>
            <a:endParaRPr lang="en-US" altLang="ko-KR" sz="1200" dirty="0">
              <a:solidFill>
                <a:schemeClr val="tx1"/>
              </a:solidFill>
            </a:endParaRPr>
          </a:p>
          <a:p>
            <a:pPr marL="128594" indent="-128594">
              <a:buFont typeface="Wingdings" pitchFamily="2" charset="2"/>
              <a:buChar char="v"/>
            </a:pPr>
            <a:endParaRPr lang="en-US" altLang="ko-KR" sz="1200" dirty="0">
              <a:solidFill>
                <a:schemeClr val="tx1"/>
              </a:solidFill>
            </a:endParaRPr>
          </a:p>
          <a:p>
            <a:pPr marL="128594" indent="-128594">
              <a:buFont typeface="Wingdings" pitchFamily="2" charset="2"/>
              <a:buChar char="v"/>
            </a:pPr>
            <a:r>
              <a:rPr lang="en-US" altLang="ko-KR" sz="1200" dirty="0">
                <a:solidFill>
                  <a:schemeClr val="tx1"/>
                </a:solidFill>
              </a:rPr>
              <a:t>Example Text : </a:t>
            </a:r>
            <a:r>
              <a:rPr lang="en-US" altLang="ko-KR" sz="1200" dirty="0">
                <a:solidFill>
                  <a:schemeClr val="tx1"/>
                </a:solidFill>
                <a:cs typeface="Arial" pitchFamily="34" charset="0"/>
              </a:rPr>
              <a:t>Get a modern PowerPoint  Presentation that is beautifully designed. </a:t>
            </a:r>
          </a:p>
          <a:p>
            <a:pPr marL="128594" indent="-128594">
              <a:buFont typeface="Wingdings" pitchFamily="2" charset="2"/>
              <a:buChar char="v"/>
            </a:pPr>
            <a:endParaRPr lang="en-US" altLang="ko-KR" sz="1200" dirty="0">
              <a:solidFill>
                <a:schemeClr val="tx1"/>
              </a:solidFill>
              <a:cs typeface="Arial" pitchFamily="34" charset="0"/>
            </a:endParaRPr>
          </a:p>
          <a:p>
            <a:pPr marL="128594" indent="-128594">
              <a:buFont typeface="Wingdings" pitchFamily="2" charset="2"/>
              <a:buChar char="v"/>
            </a:pPr>
            <a:r>
              <a:rPr lang="en-US" altLang="ko-KR" sz="1200" dirty="0">
                <a:solidFill>
                  <a:schemeClr val="tx1"/>
                </a:solidFill>
              </a:rPr>
              <a:t>Example Text : </a:t>
            </a:r>
            <a:r>
              <a:rPr lang="en-US" altLang="ko-KR" sz="1200" dirty="0">
                <a:solidFill>
                  <a:schemeClr val="tx1"/>
                </a:solidFill>
                <a:cs typeface="Arial" pitchFamily="34" charset="0"/>
              </a:rPr>
              <a:t>Get a modern PowerPoint  Presentation that is beautifully designed. </a:t>
            </a:r>
            <a:endParaRPr lang="en-US" altLang="ko-KR" sz="1200" dirty="0">
              <a:solidFill>
                <a:schemeClr val="tx1"/>
              </a:solidFill>
            </a:endParaRPr>
          </a:p>
        </p:txBody>
      </p:sp>
      <p:sp>
        <p:nvSpPr>
          <p:cNvPr id="14" name="Elipse 13"/>
          <p:cNvSpPr/>
          <p:nvPr/>
        </p:nvSpPr>
        <p:spPr>
          <a:xfrm>
            <a:off x="1030199" y="864134"/>
            <a:ext cx="2038638" cy="747467"/>
          </a:xfrm>
          <a:prstGeom prst="ellipse">
            <a:avLst/>
          </a:prstGeom>
          <a:solidFill>
            <a:srgbClr val="FEE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7" name="TextBox 16">
            <a:extLst>
              <a:ext uri="{FF2B5EF4-FFF2-40B4-BE49-F238E27FC236}">
                <a16:creationId xmlns:a16="http://schemas.microsoft.com/office/drawing/2014/main" id="{39BF6604-FAB0-4259-8E3A-A8B3F7568A24}"/>
              </a:ext>
            </a:extLst>
          </p:cNvPr>
          <p:cNvSpPr txBox="1"/>
          <p:nvPr/>
        </p:nvSpPr>
        <p:spPr>
          <a:xfrm>
            <a:off x="522638" y="492848"/>
            <a:ext cx="3256199" cy="1969770"/>
          </a:xfrm>
          <a:prstGeom prst="rect">
            <a:avLst/>
          </a:prstGeom>
          <a:noFill/>
        </p:spPr>
        <p:txBody>
          <a:bodyPr wrap="square" lIns="36000" tIns="0" rIns="18000" bIns="0" rtlCol="0">
            <a:spAutoFit/>
          </a:bodyPr>
          <a:lstStyle/>
          <a:p>
            <a:r>
              <a:rPr lang="en-US" altLang="ko-KR" sz="3200" b="1" dirty="0">
                <a:solidFill>
                  <a:schemeClr val="tx1"/>
                </a:solidFill>
                <a:latin typeface="+mj-lt"/>
                <a:cs typeface="Arial" pitchFamily="34" charset="0"/>
              </a:rPr>
              <a:t>We Create Professional Presentation Designed</a:t>
            </a:r>
            <a:endParaRPr lang="ko-KR" altLang="en-US" sz="3200" b="1" dirty="0">
              <a:solidFill>
                <a:schemeClr val="tx1"/>
              </a:solidFill>
              <a:latin typeface="+mj-lt"/>
              <a:cs typeface="Arial" pitchFamily="34" charset="0"/>
            </a:endParaRPr>
          </a:p>
        </p:txBody>
      </p:sp>
      <p:pic>
        <p:nvPicPr>
          <p:cNvPr id="31748" name="Picture 4" descr="Noticias de Nominación | Nación R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850855"/>
            <a:ext cx="4099034" cy="2305707"/>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2512;p67"/>
          <p:cNvSpPr txBox="1">
            <a:spLocks/>
          </p:cNvSpPr>
          <p:nvPr/>
        </p:nvSpPr>
        <p:spPr>
          <a:xfrm>
            <a:off x="4137241" y="554552"/>
            <a:ext cx="4829120" cy="5465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chemeClr val="accent1"/>
              </a:buClr>
              <a:buSzPts val="3500"/>
              <a:buFont typeface="Barlow Black"/>
              <a:buNone/>
              <a:defRPr sz="3500" b="0" i="0" u="none" strike="noStrike" cap="none">
                <a:solidFill>
                  <a:schemeClr val="accent1"/>
                </a:solidFill>
                <a:latin typeface="Barlow Black"/>
                <a:ea typeface="Barlow Black"/>
                <a:cs typeface="Barlow Black"/>
                <a:sym typeface="Barlow Black"/>
              </a:defRPr>
            </a:lvl1pPr>
            <a:lvl2pPr marL="914400" marR="0" lvl="1"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2pPr>
            <a:lvl3pPr marL="1371600" marR="0" lvl="2"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3pPr>
            <a:lvl4pPr marL="1828800" marR="0" lvl="3"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4pPr>
            <a:lvl5pPr marL="2286000" marR="0" lvl="4"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5pPr>
            <a:lvl6pPr marL="2743200" marR="0" lvl="5"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6pPr>
            <a:lvl7pPr marL="3200400" marR="0" lvl="6"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7pPr>
            <a:lvl8pPr marL="3657600" marR="0" lvl="7" indent="-317500" algn="l" rtl="0">
              <a:lnSpc>
                <a:spcPct val="115000"/>
              </a:lnSpc>
              <a:spcBef>
                <a:spcPts val="1600"/>
              </a:spcBef>
              <a:spcAft>
                <a:spcPts val="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8pPr>
            <a:lvl9pPr marL="4114800" marR="0" lvl="8" indent="-317500" algn="l" rtl="0">
              <a:lnSpc>
                <a:spcPct val="115000"/>
              </a:lnSpc>
              <a:spcBef>
                <a:spcPts val="1600"/>
              </a:spcBef>
              <a:spcAft>
                <a:spcPts val="1600"/>
              </a:spcAft>
              <a:buClr>
                <a:schemeClr val="accent1"/>
              </a:buClr>
              <a:buSzPts val="1400"/>
              <a:buFont typeface="Questrial"/>
              <a:buChar char="■"/>
              <a:defRPr sz="1400" b="0" i="0" u="none" strike="noStrike" cap="none">
                <a:solidFill>
                  <a:schemeClr val="accent1"/>
                </a:solidFill>
                <a:latin typeface="Questrial"/>
                <a:ea typeface="Questrial"/>
                <a:cs typeface="Questrial"/>
                <a:sym typeface="Questrial"/>
              </a:defRPr>
            </a:lvl9pPr>
          </a:lstStyle>
          <a:p>
            <a:pPr marL="0" indent="0" algn="l">
              <a:spcAft>
                <a:spcPts val="1600"/>
              </a:spcAft>
            </a:pPr>
            <a:r>
              <a:rPr lang="en-US" sz="2800" dirty="0">
                <a:solidFill>
                  <a:schemeClr val="bg1"/>
                </a:solidFill>
              </a:rPr>
              <a:t>Big numbers catch your audience’s attention </a:t>
            </a:r>
          </a:p>
        </p:txBody>
      </p:sp>
    </p:spTree>
    <p:extLst>
      <p:ext uri="{BB962C8B-B14F-4D97-AF65-F5344CB8AC3E}">
        <p14:creationId xmlns:p14="http://schemas.microsoft.com/office/powerpoint/2010/main" val="306433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80E1FBD0-8CA0-425E-9AC5-2951354C8884}"/>
              </a:ext>
            </a:extLst>
          </p:cNvPr>
          <p:cNvSpPr>
            <a:spLocks noGrp="1"/>
          </p:cNvSpPr>
          <p:nvPr>
            <p:ph type="pic" idx="12"/>
          </p:nvPr>
        </p:nvSpPr>
        <p:spPr>
          <a:solidFill>
            <a:schemeClr val="bg1"/>
          </a:solidFill>
          <a:ln>
            <a:noFill/>
          </a:ln>
        </p:spPr>
      </p:sp>
      <p:sp>
        <p:nvSpPr>
          <p:cNvPr id="4" name="Marcador de posición de imagen 3">
            <a:extLst>
              <a:ext uri="{FF2B5EF4-FFF2-40B4-BE49-F238E27FC236}">
                <a16:creationId xmlns:a16="http://schemas.microsoft.com/office/drawing/2014/main" id="{7EBF21B5-9B46-470F-8DE8-FAF9D0113234}"/>
              </a:ext>
            </a:extLst>
          </p:cNvPr>
          <p:cNvSpPr>
            <a:spLocks noGrp="1"/>
          </p:cNvSpPr>
          <p:nvPr>
            <p:ph type="pic" idx="13"/>
          </p:nvPr>
        </p:nvSpPr>
        <p:spPr>
          <a:solidFill>
            <a:schemeClr val="bg1"/>
          </a:solidFill>
          <a:ln>
            <a:noFill/>
          </a:ln>
        </p:spPr>
      </p:sp>
      <p:sp>
        <p:nvSpPr>
          <p:cNvPr id="5" name="Marcador de posición de imagen 4">
            <a:extLst>
              <a:ext uri="{FF2B5EF4-FFF2-40B4-BE49-F238E27FC236}">
                <a16:creationId xmlns:a16="http://schemas.microsoft.com/office/drawing/2014/main" id="{E702B83B-944C-41CD-BDF8-3A8BDBD5138D}"/>
              </a:ext>
            </a:extLst>
          </p:cNvPr>
          <p:cNvSpPr>
            <a:spLocks noGrp="1"/>
          </p:cNvSpPr>
          <p:nvPr>
            <p:ph type="pic" idx="14"/>
          </p:nvPr>
        </p:nvSpPr>
        <p:spPr>
          <a:solidFill>
            <a:schemeClr val="bg1"/>
          </a:solidFill>
          <a:ln>
            <a:noFill/>
          </a:ln>
        </p:spPr>
      </p:sp>
      <p:sp>
        <p:nvSpPr>
          <p:cNvPr id="8" name="Text Placeholder 9">
            <a:extLst>
              <a:ext uri="{FF2B5EF4-FFF2-40B4-BE49-F238E27FC236}">
                <a16:creationId xmlns:a16="http://schemas.microsoft.com/office/drawing/2014/main" id="{53AF85B9-7245-43BD-84EB-6E35D0384BEC}"/>
              </a:ext>
            </a:extLst>
          </p:cNvPr>
          <p:cNvSpPr txBox="1">
            <a:spLocks/>
          </p:cNvSpPr>
          <p:nvPr/>
        </p:nvSpPr>
        <p:spPr>
          <a:xfrm>
            <a:off x="371064" y="72321"/>
            <a:ext cx="8539120" cy="534375"/>
          </a:xfrm>
          <a:prstGeom prst="rect">
            <a:avLst/>
          </a:prstGeom>
        </p:spPr>
        <p:txBody>
          <a:bodyPr anchor="ct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5400" b="0" i="0" u="none" strike="noStrike" cap="none" baseline="0">
                <a:solidFill>
                  <a:schemeClr val="tx1">
                    <a:lumMod val="85000"/>
                    <a:lumOff val="15000"/>
                  </a:schemeClr>
                </a:solidFill>
                <a:latin typeface="+mj-lt"/>
                <a:ea typeface="Arial"/>
                <a:cs typeface="Arial"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ko-KR" sz="2800" b="0" i="0" u="none" strike="noStrike" kern="0" cap="none" spc="0" normalizeH="0" baseline="0" noProof="0" dirty="0">
                <a:ln>
                  <a:noFill/>
                </a:ln>
                <a:solidFill>
                  <a:sysClr val="windowText" lastClr="000000">
                    <a:lumMod val="85000"/>
                    <a:lumOff val="15000"/>
                  </a:sysClr>
                </a:solidFill>
                <a:effectLst/>
                <a:uLnTx/>
                <a:uFillTx/>
                <a:latin typeface="Arial"/>
                <a:cs typeface="Arial" pitchFamily="34" charset="0"/>
                <a:sym typeface="Arial"/>
              </a:rPr>
              <a:t>BASIC LAYOUT</a:t>
            </a:r>
          </a:p>
        </p:txBody>
      </p:sp>
      <p:pic>
        <p:nvPicPr>
          <p:cNvPr id="10" name="Imagen 9"/>
          <p:cNvPicPr>
            <a:picLocks noChangeAspect="1"/>
          </p:cNvPicPr>
          <p:nvPr/>
        </p:nvPicPr>
        <p:blipFill>
          <a:blip r:embed="rId2"/>
          <a:stretch>
            <a:fillRect/>
          </a:stretch>
        </p:blipFill>
        <p:spPr>
          <a:xfrm>
            <a:off x="2943182" y="606696"/>
            <a:ext cx="3285000" cy="1215000"/>
          </a:xfrm>
          <a:prstGeom prst="rect">
            <a:avLst/>
          </a:prstGeom>
        </p:spPr>
      </p:pic>
      <p:sp>
        <p:nvSpPr>
          <p:cNvPr id="11" name="TextBox 9">
            <a:extLst>
              <a:ext uri="{FF2B5EF4-FFF2-40B4-BE49-F238E27FC236}">
                <a16:creationId xmlns:a16="http://schemas.microsoft.com/office/drawing/2014/main" id="{8A70C53B-7F9C-4C32-80B1-359ABBBA322E}"/>
              </a:ext>
            </a:extLst>
          </p:cNvPr>
          <p:cNvSpPr txBox="1"/>
          <p:nvPr/>
        </p:nvSpPr>
        <p:spPr>
          <a:xfrm>
            <a:off x="173209" y="1478047"/>
            <a:ext cx="2655931" cy="13849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zing and appeal to your Presentations. 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12" name="TextBox 9">
            <a:extLst>
              <a:ext uri="{FF2B5EF4-FFF2-40B4-BE49-F238E27FC236}">
                <a16:creationId xmlns:a16="http://schemas.microsoft.com/office/drawing/2014/main" id="{8A70C53B-7F9C-4C32-80B1-359ABBBA322E}"/>
              </a:ext>
            </a:extLst>
          </p:cNvPr>
          <p:cNvSpPr txBox="1"/>
          <p:nvPr/>
        </p:nvSpPr>
        <p:spPr>
          <a:xfrm>
            <a:off x="6342224" y="1340997"/>
            <a:ext cx="2655931" cy="138499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zing and appeal to your Presentations. Get a modern PowerPoint  Presentation that is beautifully designed</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745982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sp>
        <p:nvSpPr>
          <p:cNvPr id="14" name="Rectángulo 13"/>
          <p:cNvSpPr/>
          <p:nvPr/>
        </p:nvSpPr>
        <p:spPr>
          <a:xfrm>
            <a:off x="0" y="-14250"/>
            <a:ext cx="9144000" cy="4853500"/>
          </a:xfrm>
          <a:prstGeom prst="rect">
            <a:avLst/>
          </a:prstGeom>
          <a:solidFill>
            <a:srgbClr val="D04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rgbClr val="D041E7"/>
              </a:solidFill>
            </a:endParaRPr>
          </a:p>
        </p:txBody>
      </p:sp>
      <p:sp>
        <p:nvSpPr>
          <p:cNvPr id="15" name="Rectángulo 14"/>
          <p:cNvSpPr/>
          <p:nvPr/>
        </p:nvSpPr>
        <p:spPr>
          <a:xfrm>
            <a:off x="0" y="1330037"/>
            <a:ext cx="9144000" cy="3813463"/>
          </a:xfrm>
          <a:prstGeom prst="rect">
            <a:avLst/>
          </a:prstGeom>
          <a:solidFill>
            <a:srgbClr val="9E7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801" name="Google Shape;1801;p56"/>
          <p:cNvSpPr txBox="1">
            <a:spLocks noGrp="1"/>
          </p:cNvSpPr>
          <p:nvPr>
            <p:ph type="subTitle" idx="1"/>
          </p:nvPr>
        </p:nvSpPr>
        <p:spPr>
          <a:xfrm>
            <a:off x="714125" y="3145955"/>
            <a:ext cx="3081000" cy="468000"/>
          </a:xfrm>
          <a:prstGeom prst="rect">
            <a:avLst/>
          </a:prstGeom>
        </p:spPr>
        <p:txBody>
          <a:bodyPr spcFirstLastPara="1" wrap="square" lIns="0" tIns="0" rIns="0" bIns="0" anchor="b" anchorCtr="0">
            <a:noAutofit/>
          </a:bodyPr>
          <a:lstStyle/>
          <a:p>
            <a:pPr marL="0" lvl="0" indent="0" algn="l" rtl="0">
              <a:lnSpc>
                <a:spcPct val="100000"/>
              </a:lnSpc>
              <a:spcBef>
                <a:spcPts val="0"/>
              </a:spcBef>
              <a:spcAft>
                <a:spcPts val="0"/>
              </a:spcAft>
              <a:buNone/>
            </a:pPr>
            <a:r>
              <a:rPr lang="en" dirty="0">
                <a:solidFill>
                  <a:schemeClr val="bg1"/>
                </a:solidFill>
              </a:rPr>
              <a:t>You can enter a subtitle here if you need it</a:t>
            </a:r>
            <a:endParaRPr sz="1800" dirty="0">
              <a:solidFill>
                <a:schemeClr val="bg1"/>
              </a:solidFill>
            </a:endParaRPr>
          </a:p>
        </p:txBody>
      </p:sp>
      <p:sp>
        <p:nvSpPr>
          <p:cNvPr id="1802" name="Google Shape;1802;p56"/>
          <p:cNvSpPr txBox="1">
            <a:spLocks noGrp="1"/>
          </p:cNvSpPr>
          <p:nvPr>
            <p:ph type="title" idx="2"/>
          </p:nvPr>
        </p:nvSpPr>
        <p:spPr>
          <a:xfrm>
            <a:off x="714125" y="1793455"/>
            <a:ext cx="1076700" cy="541500"/>
          </a:xfrm>
          <a:prstGeom prst="rect">
            <a:avLst/>
          </a:prstGeom>
        </p:spPr>
        <p:txBody>
          <a:bodyPr spcFirstLastPara="1" wrap="square" lIns="0" tIns="0" rIns="0" bIns="91425" anchor="ctr" anchorCtr="0">
            <a:noAutofit/>
          </a:bodyPr>
          <a:lstStyle/>
          <a:p>
            <a:pPr marL="0" lvl="0" indent="0" algn="l" rtl="0">
              <a:spcBef>
                <a:spcPts val="0"/>
              </a:spcBef>
              <a:spcAft>
                <a:spcPts val="0"/>
              </a:spcAft>
              <a:buNone/>
            </a:pPr>
            <a:r>
              <a:rPr lang="en" sz="6000" dirty="0">
                <a:solidFill>
                  <a:schemeClr val="bg1"/>
                </a:solidFill>
              </a:rPr>
              <a:t>02</a:t>
            </a:r>
            <a:endParaRPr sz="6000" dirty="0">
              <a:solidFill>
                <a:schemeClr val="bg1"/>
              </a:solidFill>
            </a:endParaRPr>
          </a:p>
        </p:txBody>
      </p:sp>
      <p:sp>
        <p:nvSpPr>
          <p:cNvPr id="2231" name="Google Shape;2231;p56"/>
          <p:cNvSpPr txBox="1">
            <a:spLocks noGrp="1"/>
          </p:cNvSpPr>
          <p:nvPr>
            <p:ph type="title"/>
          </p:nvPr>
        </p:nvSpPr>
        <p:spPr>
          <a:xfrm>
            <a:off x="619965" y="2034150"/>
            <a:ext cx="4374600" cy="114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solidFill>
              </a:rPr>
              <a:t>SECTION</a:t>
            </a:r>
            <a:endParaRPr dirty="0">
              <a:solidFill>
                <a:schemeClr val="bg1"/>
              </a:solidFill>
            </a:endParaRPr>
          </a:p>
        </p:txBody>
      </p:sp>
      <p:grpSp>
        <p:nvGrpSpPr>
          <p:cNvPr id="4" name="Grupo 3"/>
          <p:cNvGrpSpPr/>
          <p:nvPr/>
        </p:nvGrpSpPr>
        <p:grpSpPr>
          <a:xfrm>
            <a:off x="7793210" y="2204000"/>
            <a:ext cx="996949" cy="2635250"/>
            <a:chOff x="7370763" y="2063750"/>
            <a:chExt cx="996949" cy="2635250"/>
          </a:xfrm>
        </p:grpSpPr>
        <p:sp>
          <p:nvSpPr>
            <p:cNvPr id="5" name="Freeform 5"/>
            <p:cNvSpPr>
              <a:spLocks/>
            </p:cNvSpPr>
            <p:nvPr/>
          </p:nvSpPr>
          <p:spPr bwMode="auto">
            <a:xfrm>
              <a:off x="7377113" y="2079625"/>
              <a:ext cx="990599" cy="796925"/>
            </a:xfrm>
            <a:custGeom>
              <a:avLst/>
              <a:gdLst>
                <a:gd name="T0" fmla="*/ 259 w 326"/>
                <a:gd name="T1" fmla="*/ 104 h 264"/>
                <a:gd name="T2" fmla="*/ 205 w 326"/>
                <a:gd name="T3" fmla="*/ 106 h 264"/>
                <a:gd name="T4" fmla="*/ 188 w 326"/>
                <a:gd name="T5" fmla="*/ 159 h 264"/>
                <a:gd name="T6" fmla="*/ 170 w 326"/>
                <a:gd name="T7" fmla="*/ 226 h 264"/>
                <a:gd name="T8" fmla="*/ 120 w 326"/>
                <a:gd name="T9" fmla="*/ 263 h 264"/>
                <a:gd name="T10" fmla="*/ 52 w 326"/>
                <a:gd name="T11" fmla="*/ 263 h 264"/>
                <a:gd name="T12" fmla="*/ 1 w 326"/>
                <a:gd name="T13" fmla="*/ 212 h 264"/>
                <a:gd name="T14" fmla="*/ 1 w 326"/>
                <a:gd name="T15" fmla="*/ 174 h 264"/>
                <a:gd name="T16" fmla="*/ 17 w 326"/>
                <a:gd name="T17" fmla="*/ 159 h 264"/>
                <a:gd name="T18" fmla="*/ 93 w 326"/>
                <a:gd name="T19" fmla="*/ 159 h 264"/>
                <a:gd name="T20" fmla="*/ 111 w 326"/>
                <a:gd name="T21" fmla="*/ 145 h 264"/>
                <a:gd name="T22" fmla="*/ 133 w 326"/>
                <a:gd name="T23" fmla="*/ 50 h 264"/>
                <a:gd name="T24" fmla="*/ 200 w 326"/>
                <a:gd name="T25" fmla="*/ 0 h 264"/>
                <a:gd name="T26" fmla="*/ 262 w 326"/>
                <a:gd name="T27" fmla="*/ 0 h 264"/>
                <a:gd name="T28" fmla="*/ 316 w 326"/>
                <a:gd name="T29" fmla="*/ 46 h 264"/>
                <a:gd name="T30" fmla="*/ 269 w 326"/>
                <a:gd name="T31" fmla="*/ 103 h 264"/>
                <a:gd name="T32" fmla="*/ 259 w 326"/>
                <a:gd name="T33" fmla="*/ 103 h 264"/>
                <a:gd name="T34" fmla="*/ 259 w 326"/>
                <a:gd name="T35" fmla="*/ 10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6" h="264">
                  <a:moveTo>
                    <a:pt x="259" y="104"/>
                  </a:moveTo>
                  <a:cubicBezTo>
                    <a:pt x="241" y="104"/>
                    <a:pt x="216" y="97"/>
                    <a:pt x="205" y="106"/>
                  </a:cubicBezTo>
                  <a:cubicBezTo>
                    <a:pt x="193" y="116"/>
                    <a:pt x="193" y="141"/>
                    <a:pt x="188" y="159"/>
                  </a:cubicBezTo>
                  <a:cubicBezTo>
                    <a:pt x="182" y="182"/>
                    <a:pt x="177" y="204"/>
                    <a:pt x="170" y="226"/>
                  </a:cubicBezTo>
                  <a:cubicBezTo>
                    <a:pt x="162" y="252"/>
                    <a:pt x="146" y="263"/>
                    <a:pt x="120" y="263"/>
                  </a:cubicBezTo>
                  <a:cubicBezTo>
                    <a:pt x="97" y="264"/>
                    <a:pt x="75" y="264"/>
                    <a:pt x="52" y="263"/>
                  </a:cubicBezTo>
                  <a:cubicBezTo>
                    <a:pt x="20" y="263"/>
                    <a:pt x="2" y="244"/>
                    <a:pt x="1" y="212"/>
                  </a:cubicBezTo>
                  <a:cubicBezTo>
                    <a:pt x="1" y="199"/>
                    <a:pt x="2" y="187"/>
                    <a:pt x="1" y="174"/>
                  </a:cubicBezTo>
                  <a:cubicBezTo>
                    <a:pt x="0" y="161"/>
                    <a:pt x="5" y="158"/>
                    <a:pt x="17" y="159"/>
                  </a:cubicBezTo>
                  <a:cubicBezTo>
                    <a:pt x="43" y="159"/>
                    <a:pt x="68" y="158"/>
                    <a:pt x="93" y="159"/>
                  </a:cubicBezTo>
                  <a:cubicBezTo>
                    <a:pt x="104" y="159"/>
                    <a:pt x="109" y="156"/>
                    <a:pt x="111" y="145"/>
                  </a:cubicBezTo>
                  <a:cubicBezTo>
                    <a:pt x="118" y="114"/>
                    <a:pt x="125" y="82"/>
                    <a:pt x="133" y="50"/>
                  </a:cubicBezTo>
                  <a:cubicBezTo>
                    <a:pt x="144" y="10"/>
                    <a:pt x="158" y="0"/>
                    <a:pt x="200" y="0"/>
                  </a:cubicBezTo>
                  <a:cubicBezTo>
                    <a:pt x="221" y="0"/>
                    <a:pt x="241" y="0"/>
                    <a:pt x="262" y="0"/>
                  </a:cubicBezTo>
                  <a:cubicBezTo>
                    <a:pt x="290" y="0"/>
                    <a:pt x="311" y="18"/>
                    <a:pt x="316" y="46"/>
                  </a:cubicBezTo>
                  <a:cubicBezTo>
                    <a:pt x="326" y="100"/>
                    <a:pt x="323" y="103"/>
                    <a:pt x="269" y="103"/>
                  </a:cubicBezTo>
                  <a:cubicBezTo>
                    <a:pt x="266" y="103"/>
                    <a:pt x="263" y="103"/>
                    <a:pt x="259" y="103"/>
                  </a:cubicBezTo>
                  <a:cubicBezTo>
                    <a:pt x="259" y="103"/>
                    <a:pt x="259" y="104"/>
                    <a:pt x="25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6" name="Freeform 6"/>
            <p:cNvSpPr>
              <a:spLocks/>
            </p:cNvSpPr>
            <p:nvPr/>
          </p:nvSpPr>
          <p:spPr bwMode="auto">
            <a:xfrm>
              <a:off x="7370763" y="3846513"/>
              <a:ext cx="966787" cy="517525"/>
            </a:xfrm>
            <a:custGeom>
              <a:avLst/>
              <a:gdLst>
                <a:gd name="T0" fmla="*/ 151 w 318"/>
                <a:gd name="T1" fmla="*/ 38 h 171"/>
                <a:gd name="T2" fmla="*/ 206 w 318"/>
                <a:gd name="T3" fmla="*/ 2 h 171"/>
                <a:gd name="T4" fmla="*/ 272 w 318"/>
                <a:gd name="T5" fmla="*/ 2 h 171"/>
                <a:gd name="T6" fmla="*/ 317 w 318"/>
                <a:gd name="T7" fmla="*/ 46 h 171"/>
                <a:gd name="T8" fmla="*/ 317 w 318"/>
                <a:gd name="T9" fmla="*/ 152 h 171"/>
                <a:gd name="T10" fmla="*/ 305 w 318"/>
                <a:gd name="T11" fmla="*/ 164 h 171"/>
                <a:gd name="T12" fmla="*/ 266 w 318"/>
                <a:gd name="T13" fmla="*/ 127 h 171"/>
                <a:gd name="T14" fmla="*/ 242 w 318"/>
                <a:gd name="T15" fmla="*/ 104 h 171"/>
                <a:gd name="T16" fmla="*/ 196 w 318"/>
                <a:gd name="T17" fmla="*/ 104 h 171"/>
                <a:gd name="T18" fmla="*/ 183 w 318"/>
                <a:gd name="T19" fmla="*/ 118 h 171"/>
                <a:gd name="T20" fmla="*/ 183 w 318"/>
                <a:gd name="T21" fmla="*/ 132 h 171"/>
                <a:gd name="T22" fmla="*/ 141 w 318"/>
                <a:gd name="T23" fmla="*/ 164 h 171"/>
                <a:gd name="T24" fmla="*/ 133 w 318"/>
                <a:gd name="T25" fmla="*/ 151 h 171"/>
                <a:gd name="T26" fmla="*/ 128 w 318"/>
                <a:gd name="T27" fmla="*/ 110 h 171"/>
                <a:gd name="T28" fmla="*/ 87 w 318"/>
                <a:gd name="T29" fmla="*/ 109 h 171"/>
                <a:gd name="T30" fmla="*/ 52 w 318"/>
                <a:gd name="T31" fmla="*/ 144 h 171"/>
                <a:gd name="T32" fmla="*/ 31 w 318"/>
                <a:gd name="T33" fmla="*/ 164 h 171"/>
                <a:gd name="T34" fmla="*/ 2 w 318"/>
                <a:gd name="T35" fmla="*/ 145 h 171"/>
                <a:gd name="T36" fmla="*/ 3 w 318"/>
                <a:gd name="T37" fmla="*/ 59 h 171"/>
                <a:gd name="T38" fmla="*/ 50 w 318"/>
                <a:gd name="T39" fmla="*/ 13 h 171"/>
                <a:gd name="T40" fmla="*/ 90 w 318"/>
                <a:gd name="T41" fmla="*/ 13 h 171"/>
                <a:gd name="T42" fmla="*/ 151 w 318"/>
                <a:gd name="T43" fmla="*/ 3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8" h="171">
                  <a:moveTo>
                    <a:pt x="151" y="38"/>
                  </a:moveTo>
                  <a:cubicBezTo>
                    <a:pt x="162" y="10"/>
                    <a:pt x="180" y="0"/>
                    <a:pt x="206" y="2"/>
                  </a:cubicBezTo>
                  <a:cubicBezTo>
                    <a:pt x="228" y="3"/>
                    <a:pt x="250" y="2"/>
                    <a:pt x="272" y="2"/>
                  </a:cubicBezTo>
                  <a:cubicBezTo>
                    <a:pt x="297" y="3"/>
                    <a:pt x="316" y="21"/>
                    <a:pt x="317" y="46"/>
                  </a:cubicBezTo>
                  <a:cubicBezTo>
                    <a:pt x="318" y="82"/>
                    <a:pt x="317" y="117"/>
                    <a:pt x="317" y="152"/>
                  </a:cubicBezTo>
                  <a:cubicBezTo>
                    <a:pt x="318" y="162"/>
                    <a:pt x="314" y="164"/>
                    <a:pt x="305" y="164"/>
                  </a:cubicBezTo>
                  <a:cubicBezTo>
                    <a:pt x="266" y="166"/>
                    <a:pt x="265" y="166"/>
                    <a:pt x="266" y="127"/>
                  </a:cubicBezTo>
                  <a:cubicBezTo>
                    <a:pt x="266" y="108"/>
                    <a:pt x="260" y="103"/>
                    <a:pt x="242" y="104"/>
                  </a:cubicBezTo>
                  <a:cubicBezTo>
                    <a:pt x="227" y="106"/>
                    <a:pt x="212" y="105"/>
                    <a:pt x="196" y="104"/>
                  </a:cubicBezTo>
                  <a:cubicBezTo>
                    <a:pt x="186" y="104"/>
                    <a:pt x="181" y="107"/>
                    <a:pt x="183" y="118"/>
                  </a:cubicBezTo>
                  <a:cubicBezTo>
                    <a:pt x="183" y="122"/>
                    <a:pt x="183" y="127"/>
                    <a:pt x="183" y="132"/>
                  </a:cubicBezTo>
                  <a:cubicBezTo>
                    <a:pt x="183" y="165"/>
                    <a:pt x="174" y="171"/>
                    <a:pt x="141" y="164"/>
                  </a:cubicBezTo>
                  <a:cubicBezTo>
                    <a:pt x="131" y="162"/>
                    <a:pt x="134" y="157"/>
                    <a:pt x="133" y="151"/>
                  </a:cubicBezTo>
                  <a:cubicBezTo>
                    <a:pt x="131" y="137"/>
                    <a:pt x="140" y="118"/>
                    <a:pt x="128" y="110"/>
                  </a:cubicBezTo>
                  <a:cubicBezTo>
                    <a:pt x="118" y="104"/>
                    <a:pt x="101" y="109"/>
                    <a:pt x="87" y="109"/>
                  </a:cubicBezTo>
                  <a:cubicBezTo>
                    <a:pt x="51" y="109"/>
                    <a:pt x="50" y="109"/>
                    <a:pt x="52" y="144"/>
                  </a:cubicBezTo>
                  <a:cubicBezTo>
                    <a:pt x="52" y="161"/>
                    <a:pt x="47" y="166"/>
                    <a:pt x="31" y="164"/>
                  </a:cubicBezTo>
                  <a:cubicBezTo>
                    <a:pt x="18" y="163"/>
                    <a:pt x="0" y="171"/>
                    <a:pt x="2" y="145"/>
                  </a:cubicBezTo>
                  <a:cubicBezTo>
                    <a:pt x="5" y="116"/>
                    <a:pt x="3" y="88"/>
                    <a:pt x="3" y="59"/>
                  </a:cubicBezTo>
                  <a:cubicBezTo>
                    <a:pt x="4" y="27"/>
                    <a:pt x="19" y="13"/>
                    <a:pt x="50" y="13"/>
                  </a:cubicBezTo>
                  <a:cubicBezTo>
                    <a:pt x="63" y="12"/>
                    <a:pt x="77" y="13"/>
                    <a:pt x="90" y="13"/>
                  </a:cubicBezTo>
                  <a:cubicBezTo>
                    <a:pt x="114" y="12"/>
                    <a:pt x="138" y="9"/>
                    <a:pt x="151" y="3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7" name="Freeform 7"/>
            <p:cNvSpPr>
              <a:spLocks/>
            </p:cNvSpPr>
            <p:nvPr/>
          </p:nvSpPr>
          <p:spPr bwMode="auto">
            <a:xfrm>
              <a:off x="7377113" y="4384675"/>
              <a:ext cx="960437" cy="314325"/>
            </a:xfrm>
            <a:custGeom>
              <a:avLst/>
              <a:gdLst>
                <a:gd name="T0" fmla="*/ 159 w 316"/>
                <a:gd name="T1" fmla="*/ 1 h 104"/>
                <a:gd name="T2" fmla="*/ 299 w 316"/>
                <a:gd name="T3" fmla="*/ 1 h 104"/>
                <a:gd name="T4" fmla="*/ 316 w 316"/>
                <a:gd name="T5" fmla="*/ 17 h 104"/>
                <a:gd name="T6" fmla="*/ 316 w 316"/>
                <a:gd name="T7" fmla="*/ 89 h 104"/>
                <a:gd name="T8" fmla="*/ 301 w 316"/>
                <a:gd name="T9" fmla="*/ 104 h 104"/>
                <a:gd name="T10" fmla="*/ 15 w 316"/>
                <a:gd name="T11" fmla="*/ 104 h 104"/>
                <a:gd name="T12" fmla="*/ 1 w 316"/>
                <a:gd name="T13" fmla="*/ 89 h 104"/>
                <a:gd name="T14" fmla="*/ 0 w 316"/>
                <a:gd name="T15" fmla="*/ 17 h 104"/>
                <a:gd name="T16" fmla="*/ 18 w 316"/>
                <a:gd name="T17" fmla="*/ 0 h 104"/>
                <a:gd name="T18" fmla="*/ 159 w 316"/>
                <a:gd name="T19" fmla="*/ 0 h 104"/>
                <a:gd name="T20" fmla="*/ 159 w 316"/>
                <a:gd name="T21"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04">
                  <a:moveTo>
                    <a:pt x="159" y="1"/>
                  </a:moveTo>
                  <a:cubicBezTo>
                    <a:pt x="206" y="1"/>
                    <a:pt x="252" y="1"/>
                    <a:pt x="299" y="1"/>
                  </a:cubicBezTo>
                  <a:cubicBezTo>
                    <a:pt x="312" y="0"/>
                    <a:pt x="316" y="4"/>
                    <a:pt x="316" y="17"/>
                  </a:cubicBezTo>
                  <a:cubicBezTo>
                    <a:pt x="315" y="41"/>
                    <a:pt x="315" y="65"/>
                    <a:pt x="316" y="89"/>
                  </a:cubicBezTo>
                  <a:cubicBezTo>
                    <a:pt x="316" y="101"/>
                    <a:pt x="312" y="104"/>
                    <a:pt x="301" y="104"/>
                  </a:cubicBezTo>
                  <a:cubicBezTo>
                    <a:pt x="205" y="104"/>
                    <a:pt x="110" y="103"/>
                    <a:pt x="15" y="104"/>
                  </a:cubicBezTo>
                  <a:cubicBezTo>
                    <a:pt x="3" y="104"/>
                    <a:pt x="0" y="99"/>
                    <a:pt x="1" y="89"/>
                  </a:cubicBezTo>
                  <a:cubicBezTo>
                    <a:pt x="1" y="65"/>
                    <a:pt x="2" y="41"/>
                    <a:pt x="0" y="17"/>
                  </a:cubicBezTo>
                  <a:cubicBezTo>
                    <a:pt x="0" y="3"/>
                    <a:pt x="5" y="0"/>
                    <a:pt x="18" y="0"/>
                  </a:cubicBezTo>
                  <a:cubicBezTo>
                    <a:pt x="65" y="1"/>
                    <a:pt x="112" y="0"/>
                    <a:pt x="159" y="0"/>
                  </a:cubicBezTo>
                  <a:cubicBezTo>
                    <a:pt x="159" y="1"/>
                    <a:pt x="159" y="1"/>
                    <a:pt x="15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8" name="Freeform 8"/>
            <p:cNvSpPr>
              <a:spLocks/>
            </p:cNvSpPr>
            <p:nvPr/>
          </p:nvSpPr>
          <p:spPr bwMode="auto">
            <a:xfrm>
              <a:off x="7593013" y="3209925"/>
              <a:ext cx="744537" cy="314325"/>
            </a:xfrm>
            <a:custGeom>
              <a:avLst/>
              <a:gdLst>
                <a:gd name="T0" fmla="*/ 121 w 245"/>
                <a:gd name="T1" fmla="*/ 103 h 104"/>
                <a:gd name="T2" fmla="*/ 18 w 245"/>
                <a:gd name="T3" fmla="*/ 103 h 104"/>
                <a:gd name="T4" fmla="*/ 1 w 245"/>
                <a:gd name="T5" fmla="*/ 86 h 104"/>
                <a:gd name="T6" fmla="*/ 1 w 245"/>
                <a:gd name="T7" fmla="*/ 12 h 104"/>
                <a:gd name="T8" fmla="*/ 13 w 245"/>
                <a:gd name="T9" fmla="*/ 0 h 104"/>
                <a:gd name="T10" fmla="*/ 233 w 245"/>
                <a:gd name="T11" fmla="*/ 0 h 104"/>
                <a:gd name="T12" fmla="*/ 245 w 245"/>
                <a:gd name="T13" fmla="*/ 11 h 104"/>
                <a:gd name="T14" fmla="*/ 245 w 245"/>
                <a:gd name="T15" fmla="*/ 89 h 104"/>
                <a:gd name="T16" fmla="*/ 229 w 245"/>
                <a:gd name="T17" fmla="*/ 103 h 104"/>
                <a:gd name="T18" fmla="*/ 121 w 245"/>
                <a:gd name="T19" fmla="*/ 103 h 104"/>
                <a:gd name="T20" fmla="*/ 121 w 245"/>
                <a:gd name="T21"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104">
                  <a:moveTo>
                    <a:pt x="121" y="103"/>
                  </a:moveTo>
                  <a:cubicBezTo>
                    <a:pt x="87" y="103"/>
                    <a:pt x="52" y="102"/>
                    <a:pt x="18" y="103"/>
                  </a:cubicBezTo>
                  <a:cubicBezTo>
                    <a:pt x="4" y="104"/>
                    <a:pt x="0" y="99"/>
                    <a:pt x="1" y="86"/>
                  </a:cubicBezTo>
                  <a:cubicBezTo>
                    <a:pt x="2" y="62"/>
                    <a:pt x="1" y="37"/>
                    <a:pt x="1" y="12"/>
                  </a:cubicBezTo>
                  <a:cubicBezTo>
                    <a:pt x="1" y="3"/>
                    <a:pt x="4" y="0"/>
                    <a:pt x="13" y="0"/>
                  </a:cubicBezTo>
                  <a:cubicBezTo>
                    <a:pt x="87" y="0"/>
                    <a:pt x="160" y="0"/>
                    <a:pt x="233" y="0"/>
                  </a:cubicBezTo>
                  <a:cubicBezTo>
                    <a:pt x="242" y="0"/>
                    <a:pt x="245" y="3"/>
                    <a:pt x="245" y="11"/>
                  </a:cubicBezTo>
                  <a:cubicBezTo>
                    <a:pt x="244" y="37"/>
                    <a:pt x="244" y="63"/>
                    <a:pt x="245" y="89"/>
                  </a:cubicBezTo>
                  <a:cubicBezTo>
                    <a:pt x="245" y="101"/>
                    <a:pt x="240" y="103"/>
                    <a:pt x="229" y="103"/>
                  </a:cubicBezTo>
                  <a:cubicBezTo>
                    <a:pt x="193" y="103"/>
                    <a:pt x="157" y="103"/>
                    <a:pt x="121" y="103"/>
                  </a:cubicBezTo>
                  <a:cubicBezTo>
                    <a:pt x="121" y="103"/>
                    <a:pt x="121" y="103"/>
                    <a:pt x="121" y="1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9" name="Freeform 9"/>
            <p:cNvSpPr>
              <a:spLocks/>
            </p:cNvSpPr>
            <p:nvPr/>
          </p:nvSpPr>
          <p:spPr bwMode="auto">
            <a:xfrm>
              <a:off x="7373938" y="2928938"/>
              <a:ext cx="176212" cy="866775"/>
            </a:xfrm>
            <a:custGeom>
              <a:avLst/>
              <a:gdLst>
                <a:gd name="T0" fmla="*/ 58 w 58"/>
                <a:gd name="T1" fmla="*/ 145 h 287"/>
                <a:gd name="T2" fmla="*/ 58 w 58"/>
                <a:gd name="T3" fmla="*/ 268 h 287"/>
                <a:gd name="T4" fmla="*/ 42 w 58"/>
                <a:gd name="T5" fmla="*/ 286 h 287"/>
                <a:gd name="T6" fmla="*/ 1 w 58"/>
                <a:gd name="T7" fmla="*/ 246 h 287"/>
                <a:gd name="T8" fmla="*/ 1 w 58"/>
                <a:gd name="T9" fmla="*/ 18 h 287"/>
                <a:gd name="T10" fmla="*/ 19 w 58"/>
                <a:gd name="T11" fmla="*/ 1 h 287"/>
                <a:gd name="T12" fmla="*/ 58 w 58"/>
                <a:gd name="T13" fmla="*/ 39 h 287"/>
                <a:gd name="T14" fmla="*/ 58 w 58"/>
                <a:gd name="T15" fmla="*/ 145 h 287"/>
                <a:gd name="T16" fmla="*/ 58 w 58"/>
                <a:gd name="T1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87">
                  <a:moveTo>
                    <a:pt x="58" y="145"/>
                  </a:moveTo>
                  <a:cubicBezTo>
                    <a:pt x="58" y="186"/>
                    <a:pt x="57" y="227"/>
                    <a:pt x="58" y="268"/>
                  </a:cubicBezTo>
                  <a:cubicBezTo>
                    <a:pt x="58" y="280"/>
                    <a:pt x="56" y="286"/>
                    <a:pt x="42" y="286"/>
                  </a:cubicBezTo>
                  <a:cubicBezTo>
                    <a:pt x="1" y="286"/>
                    <a:pt x="1" y="287"/>
                    <a:pt x="1" y="246"/>
                  </a:cubicBezTo>
                  <a:cubicBezTo>
                    <a:pt x="1" y="170"/>
                    <a:pt x="1" y="94"/>
                    <a:pt x="1" y="18"/>
                  </a:cubicBezTo>
                  <a:cubicBezTo>
                    <a:pt x="0" y="4"/>
                    <a:pt x="5" y="0"/>
                    <a:pt x="19" y="1"/>
                  </a:cubicBezTo>
                  <a:cubicBezTo>
                    <a:pt x="58" y="1"/>
                    <a:pt x="58" y="1"/>
                    <a:pt x="58" y="39"/>
                  </a:cubicBezTo>
                  <a:cubicBezTo>
                    <a:pt x="58" y="74"/>
                    <a:pt x="58" y="109"/>
                    <a:pt x="58" y="145"/>
                  </a:cubicBezTo>
                  <a:cubicBezTo>
                    <a:pt x="58" y="145"/>
                    <a:pt x="58" y="145"/>
                    <a:pt x="58"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10" name="Freeform 10"/>
            <p:cNvSpPr>
              <a:spLocks/>
            </p:cNvSpPr>
            <p:nvPr/>
          </p:nvSpPr>
          <p:spPr bwMode="auto">
            <a:xfrm>
              <a:off x="7377113" y="2063750"/>
              <a:ext cx="169862" cy="444500"/>
            </a:xfrm>
            <a:custGeom>
              <a:avLst/>
              <a:gdLst>
                <a:gd name="T0" fmla="*/ 56 w 56"/>
                <a:gd name="T1" fmla="*/ 74 h 147"/>
                <a:gd name="T2" fmla="*/ 56 w 56"/>
                <a:gd name="T3" fmla="*/ 130 h 147"/>
                <a:gd name="T4" fmla="*/ 41 w 56"/>
                <a:gd name="T5" fmla="*/ 147 h 147"/>
                <a:gd name="T6" fmla="*/ 0 w 56"/>
                <a:gd name="T7" fmla="*/ 107 h 147"/>
                <a:gd name="T8" fmla="*/ 0 w 56"/>
                <a:gd name="T9" fmla="*/ 17 h 147"/>
                <a:gd name="T10" fmla="*/ 16 w 56"/>
                <a:gd name="T11" fmla="*/ 1 h 147"/>
                <a:gd name="T12" fmla="*/ 56 w 56"/>
                <a:gd name="T13" fmla="*/ 41 h 147"/>
                <a:gd name="T14" fmla="*/ 56 w 56"/>
                <a:gd name="T15" fmla="*/ 74 h 147"/>
                <a:gd name="T16" fmla="*/ 56 w 56"/>
                <a:gd name="T17" fmla="*/ 7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47">
                  <a:moveTo>
                    <a:pt x="56" y="74"/>
                  </a:moveTo>
                  <a:cubicBezTo>
                    <a:pt x="56" y="93"/>
                    <a:pt x="55" y="112"/>
                    <a:pt x="56" y="130"/>
                  </a:cubicBezTo>
                  <a:cubicBezTo>
                    <a:pt x="56" y="142"/>
                    <a:pt x="54" y="147"/>
                    <a:pt x="41" y="147"/>
                  </a:cubicBezTo>
                  <a:cubicBezTo>
                    <a:pt x="0" y="147"/>
                    <a:pt x="0" y="147"/>
                    <a:pt x="0" y="107"/>
                  </a:cubicBezTo>
                  <a:cubicBezTo>
                    <a:pt x="0" y="77"/>
                    <a:pt x="0" y="47"/>
                    <a:pt x="0" y="17"/>
                  </a:cubicBezTo>
                  <a:cubicBezTo>
                    <a:pt x="0" y="5"/>
                    <a:pt x="4" y="1"/>
                    <a:pt x="16" y="1"/>
                  </a:cubicBezTo>
                  <a:cubicBezTo>
                    <a:pt x="56" y="0"/>
                    <a:pt x="56" y="0"/>
                    <a:pt x="56" y="41"/>
                  </a:cubicBezTo>
                  <a:cubicBezTo>
                    <a:pt x="56" y="52"/>
                    <a:pt x="56" y="63"/>
                    <a:pt x="56" y="74"/>
                  </a:cubicBezTo>
                  <a:cubicBezTo>
                    <a:pt x="56" y="74"/>
                    <a:pt x="56" y="74"/>
                    <a:pt x="56" y="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11" name="Freeform 11"/>
            <p:cNvSpPr>
              <a:spLocks/>
            </p:cNvSpPr>
            <p:nvPr/>
          </p:nvSpPr>
          <p:spPr bwMode="auto">
            <a:xfrm>
              <a:off x="8164513" y="2428875"/>
              <a:ext cx="173037" cy="447675"/>
            </a:xfrm>
            <a:custGeom>
              <a:avLst/>
              <a:gdLst>
                <a:gd name="T0" fmla="*/ 1 w 57"/>
                <a:gd name="T1" fmla="*/ 71 h 148"/>
                <a:gd name="T2" fmla="*/ 1 w 57"/>
                <a:gd name="T3" fmla="*/ 17 h 148"/>
                <a:gd name="T4" fmla="*/ 16 w 57"/>
                <a:gd name="T5" fmla="*/ 1 h 148"/>
                <a:gd name="T6" fmla="*/ 57 w 57"/>
                <a:gd name="T7" fmla="*/ 41 h 148"/>
                <a:gd name="T8" fmla="*/ 57 w 57"/>
                <a:gd name="T9" fmla="*/ 131 h 148"/>
                <a:gd name="T10" fmla="*/ 41 w 57"/>
                <a:gd name="T11" fmla="*/ 147 h 148"/>
                <a:gd name="T12" fmla="*/ 1 w 57"/>
                <a:gd name="T13" fmla="*/ 107 h 148"/>
                <a:gd name="T14" fmla="*/ 1 w 57"/>
                <a:gd name="T15" fmla="*/ 71 h 148"/>
                <a:gd name="T16" fmla="*/ 1 w 57"/>
                <a:gd name="T17" fmla="*/ 7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48">
                  <a:moveTo>
                    <a:pt x="1" y="71"/>
                  </a:moveTo>
                  <a:cubicBezTo>
                    <a:pt x="1" y="53"/>
                    <a:pt x="2" y="35"/>
                    <a:pt x="1" y="17"/>
                  </a:cubicBezTo>
                  <a:cubicBezTo>
                    <a:pt x="0" y="6"/>
                    <a:pt x="3" y="1"/>
                    <a:pt x="16" y="1"/>
                  </a:cubicBezTo>
                  <a:cubicBezTo>
                    <a:pt x="57" y="1"/>
                    <a:pt x="57" y="0"/>
                    <a:pt x="57" y="41"/>
                  </a:cubicBezTo>
                  <a:cubicBezTo>
                    <a:pt x="57" y="71"/>
                    <a:pt x="56" y="101"/>
                    <a:pt x="57" y="131"/>
                  </a:cubicBezTo>
                  <a:cubicBezTo>
                    <a:pt x="57" y="144"/>
                    <a:pt x="53" y="147"/>
                    <a:pt x="41" y="147"/>
                  </a:cubicBezTo>
                  <a:cubicBezTo>
                    <a:pt x="1" y="147"/>
                    <a:pt x="1" y="148"/>
                    <a:pt x="1" y="107"/>
                  </a:cubicBezTo>
                  <a:cubicBezTo>
                    <a:pt x="1" y="95"/>
                    <a:pt x="1" y="83"/>
                    <a:pt x="1" y="71"/>
                  </a:cubicBezTo>
                  <a:cubicBezTo>
                    <a:pt x="1" y="71"/>
                    <a:pt x="1" y="71"/>
                    <a:pt x="1" y="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dirty="0"/>
            </a:p>
          </p:txBody>
        </p:sp>
      </p:grpSp>
      <p:sp>
        <p:nvSpPr>
          <p:cNvPr id="2" name="Triángulo isósceles 1"/>
          <p:cNvSpPr/>
          <p:nvPr/>
        </p:nvSpPr>
        <p:spPr>
          <a:xfrm>
            <a:off x="0" y="3972321"/>
            <a:ext cx="2746983" cy="1158369"/>
          </a:xfrm>
          <a:prstGeom prst="triangle">
            <a:avLst/>
          </a:prstGeom>
          <a:solidFill>
            <a:srgbClr val="00000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3" name="Imagen 2"/>
          <p:cNvPicPr>
            <a:picLocks noChangeAspect="1"/>
          </p:cNvPicPr>
          <p:nvPr/>
        </p:nvPicPr>
        <p:blipFill>
          <a:blip r:embed="rId3"/>
          <a:stretch>
            <a:fillRect/>
          </a:stretch>
        </p:blipFill>
        <p:spPr>
          <a:xfrm>
            <a:off x="2504951" y="2889251"/>
            <a:ext cx="4934418" cy="2270124"/>
          </a:xfrm>
          <a:prstGeom prst="rect">
            <a:avLst/>
          </a:prstGeom>
        </p:spPr>
      </p:pic>
      <p:sp>
        <p:nvSpPr>
          <p:cNvPr id="19" name="Triángulo isósceles 18"/>
          <p:cNvSpPr/>
          <p:nvPr/>
        </p:nvSpPr>
        <p:spPr>
          <a:xfrm rot="10800000">
            <a:off x="6407372" y="4976"/>
            <a:ext cx="2746983" cy="1158369"/>
          </a:xfrm>
          <a:prstGeom prst="triangle">
            <a:avLst/>
          </a:prstGeom>
          <a:solidFill>
            <a:srgbClr val="000000"/>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dirty="0"/>
          </a:p>
        </p:txBody>
      </p:sp>
      <p:grpSp>
        <p:nvGrpSpPr>
          <p:cNvPr id="3" name="그룹 2">
            <a:extLst>
              <a:ext uri="{FF2B5EF4-FFF2-40B4-BE49-F238E27FC236}">
                <a16:creationId xmlns:a16="http://schemas.microsoft.com/office/drawing/2014/main" id="{05711EF0-BE91-4CA8-9BAB-82AC2547E63A}"/>
              </a:ext>
            </a:extLst>
          </p:cNvPr>
          <p:cNvGrpSpPr/>
          <p:nvPr/>
        </p:nvGrpSpPr>
        <p:grpSpPr>
          <a:xfrm>
            <a:off x="6604825" y="1496028"/>
            <a:ext cx="2284839" cy="1281618"/>
            <a:chOff x="8070434" y="1530415"/>
            <a:chExt cx="2925465" cy="1708823"/>
          </a:xfrm>
        </p:grpSpPr>
        <p:sp>
          <p:nvSpPr>
            <p:cNvPr id="4" name="TextBox 3">
              <a:extLst>
                <a:ext uri="{FF2B5EF4-FFF2-40B4-BE49-F238E27FC236}">
                  <a16:creationId xmlns:a16="http://schemas.microsoft.com/office/drawing/2014/main" id="{498BBE91-1B0B-490B-BE2A-CD3D2D2882E8}"/>
                </a:ext>
              </a:extLst>
            </p:cNvPr>
            <p:cNvSpPr txBox="1"/>
            <p:nvPr/>
          </p:nvSpPr>
          <p:spPr>
            <a:xfrm>
              <a:off x="8070434" y="2008132"/>
              <a:ext cx="2925465" cy="1231106"/>
            </a:xfrm>
            <a:prstGeom prst="rect">
              <a:avLst/>
            </a:prstGeom>
            <a:noFill/>
          </p:spPr>
          <p:txBody>
            <a:bodyPr wrap="square" lIns="81000" rIns="81000" rtlCol="0">
              <a:spAutoFit/>
            </a:bodyPr>
            <a:lstStyle/>
            <a:p>
              <a:r>
                <a:rPr lang="en-US" altLang="ko-KR" sz="900" dirty="0">
                  <a:solidFill>
                    <a:schemeClr val="bg1"/>
                  </a:solidFill>
                  <a:cs typeface="Arial" pitchFamily="34" charset="0"/>
                </a:rPr>
                <a:t>You can simply impress your audience and add a unique zing and appeal to your Presentations. </a:t>
              </a:r>
              <a:r>
                <a:rPr lang="en-US" altLang="ko-KR" sz="900" dirty="0">
                  <a:solidFill>
                    <a:schemeClr val="bg1"/>
                  </a:solidFill>
                  <a:ea typeface="HY견명조" pitchFamily="18" charset="-127"/>
                  <a:cs typeface="Arial" pitchFamily="34" charset="0"/>
                </a:rPr>
                <a:t>Get a modern PowerPoint  Presentation that is beautifully designed. I hope and I believe that this Template will your Time, Money and Reputation. </a:t>
              </a:r>
              <a:endParaRPr lang="en-US" altLang="ko-KR" sz="900" dirty="0">
                <a:solidFill>
                  <a:schemeClr val="bg1"/>
                </a:solidFill>
                <a:ea typeface="FZShuTi" pitchFamily="2" charset="-122"/>
                <a:cs typeface="Arial" pitchFamily="34" charset="0"/>
              </a:endParaRPr>
            </a:p>
          </p:txBody>
        </p:sp>
        <p:sp>
          <p:nvSpPr>
            <p:cNvPr id="5" name="TextBox 4">
              <a:extLst>
                <a:ext uri="{FF2B5EF4-FFF2-40B4-BE49-F238E27FC236}">
                  <a16:creationId xmlns:a16="http://schemas.microsoft.com/office/drawing/2014/main" id="{FCC6EBD0-DF5B-4EE2-A230-D05A6519618A}"/>
                </a:ext>
              </a:extLst>
            </p:cNvPr>
            <p:cNvSpPr txBox="1"/>
            <p:nvPr/>
          </p:nvSpPr>
          <p:spPr>
            <a:xfrm>
              <a:off x="8070434" y="1530415"/>
              <a:ext cx="2925465" cy="538609"/>
            </a:xfrm>
            <a:prstGeom prst="rect">
              <a:avLst/>
            </a:prstGeom>
            <a:noFill/>
          </p:spPr>
          <p:txBody>
            <a:bodyPr wrap="square" lIns="81000" rIns="81000" rtlCol="0" anchor="ctr">
              <a:spAutoFit/>
            </a:bodyPr>
            <a:lstStyle/>
            <a:p>
              <a:r>
                <a:rPr lang="en-US" altLang="ko-KR" sz="2025" b="1" dirty="0">
                  <a:solidFill>
                    <a:schemeClr val="bg1"/>
                  </a:solidFill>
                  <a:cs typeface="Arial" pitchFamily="34" charset="0"/>
                </a:rPr>
                <a:t>Contents Here</a:t>
              </a:r>
              <a:endParaRPr lang="ko-KR" altLang="en-US" sz="2025" b="1" dirty="0">
                <a:solidFill>
                  <a:schemeClr val="bg1"/>
                </a:solidFill>
                <a:cs typeface="Arial" pitchFamily="34" charset="0"/>
              </a:endParaRPr>
            </a:p>
          </p:txBody>
        </p:sp>
      </p:grpSp>
      <p:sp>
        <p:nvSpPr>
          <p:cNvPr id="6" name="TextBox 5">
            <a:extLst>
              <a:ext uri="{FF2B5EF4-FFF2-40B4-BE49-F238E27FC236}">
                <a16:creationId xmlns:a16="http://schemas.microsoft.com/office/drawing/2014/main" id="{606460CB-E570-43FD-893F-C1FD2E7830B3}"/>
              </a:ext>
            </a:extLst>
          </p:cNvPr>
          <p:cNvSpPr txBox="1"/>
          <p:nvPr/>
        </p:nvSpPr>
        <p:spPr>
          <a:xfrm>
            <a:off x="6604825" y="4331170"/>
            <a:ext cx="2284839" cy="507831"/>
          </a:xfrm>
          <a:prstGeom prst="rect">
            <a:avLst/>
          </a:prstGeom>
          <a:noFill/>
        </p:spPr>
        <p:txBody>
          <a:bodyPr wrap="square" lIns="81000" rIns="81000" rtlCol="0">
            <a:spAutoFit/>
          </a:bodyPr>
          <a:lstStyle/>
          <a:p>
            <a:r>
              <a:rPr lang="en-US" altLang="ko-KR" sz="900" dirty="0">
                <a:solidFill>
                  <a:schemeClr val="bg1"/>
                </a:solidFill>
                <a:cs typeface="Arial" pitchFamily="34" charset="0"/>
              </a:rPr>
              <a:t>You can simply impress your audience and add a unique zing and appeal to your Presentations.</a:t>
            </a:r>
            <a:endParaRPr lang="en-US" altLang="ko-KR" sz="900" dirty="0">
              <a:solidFill>
                <a:schemeClr val="bg1"/>
              </a:solidFill>
              <a:ea typeface="FZShuTi" pitchFamily="2" charset="-122"/>
              <a:cs typeface="Arial" pitchFamily="34" charset="0"/>
            </a:endParaRPr>
          </a:p>
        </p:txBody>
      </p:sp>
      <p:sp>
        <p:nvSpPr>
          <p:cNvPr id="11" name="Title 1">
            <a:extLst>
              <a:ext uri="{FF2B5EF4-FFF2-40B4-BE49-F238E27FC236}">
                <a16:creationId xmlns:a16="http://schemas.microsoft.com/office/drawing/2014/main" id="{9A689030-7A30-454E-88BE-A0D6E5C12432}"/>
              </a:ext>
            </a:extLst>
          </p:cNvPr>
          <p:cNvSpPr txBox="1">
            <a:spLocks/>
          </p:cNvSpPr>
          <p:nvPr/>
        </p:nvSpPr>
        <p:spPr>
          <a:xfrm>
            <a:off x="3837896" y="176045"/>
            <a:ext cx="2930610" cy="144184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sz="2700" b="1" dirty="0">
                <a:solidFill>
                  <a:srgbClr val="9400BA"/>
                </a:solidFill>
              </a:rPr>
              <a:t>Simple Portfolio Presentation Designed</a:t>
            </a:r>
            <a:endParaRPr lang="ko-KR" altLang="en-US" sz="2700" dirty="0">
              <a:solidFill>
                <a:srgbClr val="9400BA"/>
              </a:solidFill>
            </a:endParaRPr>
          </a:p>
        </p:txBody>
      </p:sp>
      <p:sp>
        <p:nvSpPr>
          <p:cNvPr id="12" name="TextBox 5">
            <a:extLst>
              <a:ext uri="{FF2B5EF4-FFF2-40B4-BE49-F238E27FC236}">
                <a16:creationId xmlns:a16="http://schemas.microsoft.com/office/drawing/2014/main" id="{606460CB-E570-43FD-893F-C1FD2E7830B3}"/>
              </a:ext>
            </a:extLst>
          </p:cNvPr>
          <p:cNvSpPr txBox="1"/>
          <p:nvPr/>
        </p:nvSpPr>
        <p:spPr>
          <a:xfrm>
            <a:off x="6604825" y="3661585"/>
            <a:ext cx="2284839" cy="507831"/>
          </a:xfrm>
          <a:prstGeom prst="rect">
            <a:avLst/>
          </a:prstGeom>
          <a:noFill/>
        </p:spPr>
        <p:txBody>
          <a:bodyPr wrap="square" lIns="81000" rIns="81000" rtlCol="0">
            <a:spAutoFit/>
          </a:bodyPr>
          <a:lstStyle/>
          <a:p>
            <a:r>
              <a:rPr lang="en-US" altLang="ko-KR" sz="900" dirty="0">
                <a:solidFill>
                  <a:schemeClr val="bg1"/>
                </a:solidFill>
                <a:cs typeface="Arial" pitchFamily="34" charset="0"/>
              </a:rPr>
              <a:t>You can simply impress your audience and add a unique zing and appeal to your Presentations.</a:t>
            </a:r>
            <a:endParaRPr lang="en-US" altLang="ko-KR" sz="900" dirty="0">
              <a:solidFill>
                <a:schemeClr val="bg1"/>
              </a:solidFill>
              <a:ea typeface="FZShuTi" pitchFamily="2" charset="-122"/>
              <a:cs typeface="Arial" pitchFamily="34" charset="0"/>
            </a:endParaRPr>
          </a:p>
        </p:txBody>
      </p:sp>
      <p:sp>
        <p:nvSpPr>
          <p:cNvPr id="14" name="TextBox 5">
            <a:extLst>
              <a:ext uri="{FF2B5EF4-FFF2-40B4-BE49-F238E27FC236}">
                <a16:creationId xmlns:a16="http://schemas.microsoft.com/office/drawing/2014/main" id="{606460CB-E570-43FD-893F-C1FD2E7830B3}"/>
              </a:ext>
            </a:extLst>
          </p:cNvPr>
          <p:cNvSpPr txBox="1"/>
          <p:nvPr/>
        </p:nvSpPr>
        <p:spPr>
          <a:xfrm>
            <a:off x="6604825" y="3071580"/>
            <a:ext cx="2284839" cy="507831"/>
          </a:xfrm>
          <a:prstGeom prst="rect">
            <a:avLst/>
          </a:prstGeom>
          <a:noFill/>
        </p:spPr>
        <p:txBody>
          <a:bodyPr wrap="square" lIns="81000" rIns="81000" rtlCol="0">
            <a:spAutoFit/>
          </a:bodyPr>
          <a:lstStyle/>
          <a:p>
            <a:r>
              <a:rPr lang="en-US" altLang="ko-KR" sz="900" dirty="0">
                <a:solidFill>
                  <a:schemeClr val="bg1"/>
                </a:solidFill>
                <a:cs typeface="Arial" pitchFamily="34" charset="0"/>
              </a:rPr>
              <a:t>You can simply impress your audience and add a unique zing and appeal to your Presentations.</a:t>
            </a:r>
            <a:endParaRPr lang="en-US" altLang="ko-KR" sz="900" dirty="0">
              <a:solidFill>
                <a:schemeClr val="bg1"/>
              </a:solidFill>
              <a:ea typeface="FZShuTi" pitchFamily="2" charset="-122"/>
              <a:cs typeface="Arial" pitchFamily="34" charset="0"/>
            </a:endParaRPr>
          </a:p>
        </p:txBody>
      </p:sp>
      <p:sp>
        <p:nvSpPr>
          <p:cNvPr id="13" name="TextBox 5">
            <a:extLst>
              <a:ext uri="{FF2B5EF4-FFF2-40B4-BE49-F238E27FC236}">
                <a16:creationId xmlns:a16="http://schemas.microsoft.com/office/drawing/2014/main" id="{606460CB-E570-43FD-893F-C1FD2E7830B3}"/>
              </a:ext>
            </a:extLst>
          </p:cNvPr>
          <p:cNvSpPr txBox="1"/>
          <p:nvPr/>
        </p:nvSpPr>
        <p:spPr>
          <a:xfrm>
            <a:off x="3967298" y="4331170"/>
            <a:ext cx="2284839" cy="507831"/>
          </a:xfrm>
          <a:prstGeom prst="rect">
            <a:avLst/>
          </a:prstGeom>
          <a:noFill/>
        </p:spPr>
        <p:txBody>
          <a:bodyPr wrap="square" lIns="81000" rIns="81000" rtlCol="0">
            <a:spAutoFit/>
          </a:bodyPr>
          <a:lstStyle/>
          <a:p>
            <a:r>
              <a:rPr lang="en-US" altLang="ko-KR" sz="900" dirty="0">
                <a:solidFill>
                  <a:schemeClr val="bg1"/>
                </a:solidFill>
                <a:cs typeface="Arial" pitchFamily="34" charset="0"/>
              </a:rPr>
              <a:t>You can simply impress your audience and add a unique zing and appeal to your Presentations.</a:t>
            </a:r>
            <a:endParaRPr lang="en-US" altLang="ko-KR" sz="900" dirty="0">
              <a:solidFill>
                <a:schemeClr val="bg1"/>
              </a:solidFill>
              <a:ea typeface="FZShuTi" pitchFamily="2" charset="-122"/>
              <a:cs typeface="Arial" pitchFamily="34" charset="0"/>
            </a:endParaRPr>
          </a:p>
        </p:txBody>
      </p:sp>
      <p:sp>
        <p:nvSpPr>
          <p:cNvPr id="15" name="TextBox 5">
            <a:extLst>
              <a:ext uri="{FF2B5EF4-FFF2-40B4-BE49-F238E27FC236}">
                <a16:creationId xmlns:a16="http://schemas.microsoft.com/office/drawing/2014/main" id="{606460CB-E570-43FD-893F-C1FD2E7830B3}"/>
              </a:ext>
            </a:extLst>
          </p:cNvPr>
          <p:cNvSpPr txBox="1"/>
          <p:nvPr/>
        </p:nvSpPr>
        <p:spPr>
          <a:xfrm>
            <a:off x="3967298" y="2944550"/>
            <a:ext cx="2284839" cy="507831"/>
          </a:xfrm>
          <a:prstGeom prst="rect">
            <a:avLst/>
          </a:prstGeom>
          <a:noFill/>
        </p:spPr>
        <p:txBody>
          <a:bodyPr wrap="square" lIns="81000" rIns="81000" rtlCol="0">
            <a:spAutoFit/>
          </a:bodyPr>
          <a:lstStyle/>
          <a:p>
            <a:r>
              <a:rPr lang="en-US" altLang="ko-KR" sz="900" dirty="0">
                <a:solidFill>
                  <a:schemeClr val="bg1"/>
                </a:solidFill>
                <a:cs typeface="Arial" pitchFamily="34" charset="0"/>
              </a:rPr>
              <a:t>You can simply impress your audience and add a unique zing and appeal to your Presentations.</a:t>
            </a:r>
            <a:endParaRPr lang="en-US" altLang="ko-KR" sz="900" dirty="0">
              <a:solidFill>
                <a:schemeClr val="bg1"/>
              </a:solidFill>
              <a:ea typeface="FZShuTi" pitchFamily="2" charset="-122"/>
              <a:cs typeface="Arial" pitchFamily="34" charset="0"/>
            </a:endParaRPr>
          </a:p>
        </p:txBody>
      </p:sp>
      <p:sp>
        <p:nvSpPr>
          <p:cNvPr id="17" name="TextBox 6">
            <a:extLst>
              <a:ext uri="{FF2B5EF4-FFF2-40B4-BE49-F238E27FC236}">
                <a16:creationId xmlns:a16="http://schemas.microsoft.com/office/drawing/2014/main" id="{357DD274-6419-4E37-BFF2-9D9446896092}"/>
              </a:ext>
            </a:extLst>
          </p:cNvPr>
          <p:cNvSpPr txBox="1"/>
          <p:nvPr/>
        </p:nvSpPr>
        <p:spPr>
          <a:xfrm>
            <a:off x="3967298" y="3614135"/>
            <a:ext cx="2284839" cy="507831"/>
          </a:xfrm>
          <a:prstGeom prst="rect">
            <a:avLst/>
          </a:prstGeom>
          <a:noFill/>
        </p:spPr>
        <p:txBody>
          <a:bodyPr wrap="square" lIns="81000" rIns="81000" rtlCol="0">
            <a:spAutoFit/>
          </a:bodyPr>
          <a:lstStyle/>
          <a:p>
            <a:r>
              <a:rPr lang="en-US" altLang="ko-KR" sz="900" dirty="0">
                <a:solidFill>
                  <a:schemeClr val="bg1"/>
                </a:solidFill>
                <a:cs typeface="Arial" pitchFamily="34" charset="0"/>
              </a:rPr>
              <a:t>You can simply impress your audience and add a unique zing and appeal to your Presentations.</a:t>
            </a:r>
            <a:endParaRPr lang="en-US" altLang="ko-KR" sz="900" dirty="0">
              <a:solidFill>
                <a:schemeClr val="bg1"/>
              </a:solidFill>
              <a:ea typeface="FZShuTi" pitchFamily="2" charset="-122"/>
              <a:cs typeface="Arial" pitchFamily="34" charset="0"/>
            </a:endParaRPr>
          </a:p>
        </p:txBody>
      </p:sp>
      <p:pic>
        <p:nvPicPr>
          <p:cNvPr id="26626" name="Picture 2" descr="https://avatanplus.com/files/resources/mid/5abd6deb8451416273f56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 y="144593"/>
            <a:ext cx="2668102" cy="482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371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3" name="Rectángulo 2"/>
          <p:cNvSpPr/>
          <p:nvPr/>
        </p:nvSpPr>
        <p:spPr>
          <a:xfrm>
            <a:off x="13489" y="0"/>
            <a:ext cx="9130511" cy="5143500"/>
          </a:xfrm>
          <a:prstGeom prst="rect">
            <a:avLst/>
          </a:prstGeom>
          <a:solidFill>
            <a:srgbClr val="07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27656" name="Picture 8" descr="𝐁𝐓𝐒 𝐍𝐞𝐨𝐧 𝐂𝐨𝐥𝐨𝐫𝐬&quot; on We Heart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858" y="1695647"/>
            <a:ext cx="3396008" cy="2811894"/>
          </a:xfrm>
          <a:prstGeom prst="rect">
            <a:avLst/>
          </a:prstGeom>
          <a:noFill/>
          <a:effectLst>
            <a:softEdge rad="469900"/>
          </a:effectLst>
          <a:extLst>
            <a:ext uri="{909E8E84-426E-40DD-AFC4-6F175D3DCCD1}">
              <a14:hiddenFill xmlns:a14="http://schemas.microsoft.com/office/drawing/2010/main">
                <a:solidFill>
                  <a:srgbClr val="FFFFFF"/>
                </a:solidFill>
              </a14:hiddenFill>
            </a:ext>
          </a:extLst>
        </p:spPr>
      </p:pic>
      <p:sp>
        <p:nvSpPr>
          <p:cNvPr id="2288" name="Google Shape;2288;p60"/>
          <p:cNvSpPr txBox="1">
            <a:spLocks noGrp="1"/>
          </p:cNvSpPr>
          <p:nvPr>
            <p:ph type="title"/>
          </p:nvPr>
        </p:nvSpPr>
        <p:spPr>
          <a:xfrm>
            <a:off x="701600" y="627400"/>
            <a:ext cx="7729200" cy="50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chemeClr val="bg1"/>
                </a:solidFill>
              </a:rPr>
              <a:t>THIS IS AN INFOGRAPHIC</a:t>
            </a:r>
            <a:endParaRPr sz="3500" dirty="0">
              <a:solidFill>
                <a:schemeClr val="bg1"/>
              </a:solidFill>
            </a:endParaRPr>
          </a:p>
        </p:txBody>
      </p:sp>
      <p:sp>
        <p:nvSpPr>
          <p:cNvPr id="2290" name="Google Shape;2290;p60"/>
          <p:cNvSpPr/>
          <p:nvPr/>
        </p:nvSpPr>
        <p:spPr>
          <a:xfrm>
            <a:off x="2748417" y="1941532"/>
            <a:ext cx="812100" cy="812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1" name="Google Shape;2291;p60"/>
          <p:cNvSpPr/>
          <p:nvPr/>
        </p:nvSpPr>
        <p:spPr>
          <a:xfrm>
            <a:off x="5656146" y="1955454"/>
            <a:ext cx="812100" cy="790421"/>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2" name="Google Shape;2292;p60"/>
          <p:cNvSpPr/>
          <p:nvPr/>
        </p:nvSpPr>
        <p:spPr>
          <a:xfrm>
            <a:off x="5650434" y="3463357"/>
            <a:ext cx="812100" cy="790421"/>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3" name="Google Shape;2293;p60"/>
          <p:cNvSpPr txBox="1"/>
          <p:nvPr/>
        </p:nvSpPr>
        <p:spPr>
          <a:xfrm>
            <a:off x="787895" y="3695855"/>
            <a:ext cx="1849200" cy="6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solidFill>
                <a:latin typeface="Questrial"/>
                <a:ea typeface="Questrial"/>
                <a:cs typeface="Questrial"/>
                <a:sym typeface="Questrial"/>
              </a:rPr>
              <a:t>Mercury is the smallest planet</a:t>
            </a:r>
            <a:endParaRPr dirty="0">
              <a:solidFill>
                <a:schemeClr val="bg1"/>
              </a:solidFill>
              <a:latin typeface="Questrial"/>
              <a:ea typeface="Questrial"/>
              <a:cs typeface="Questrial"/>
              <a:sym typeface="Questrial"/>
            </a:endParaRPr>
          </a:p>
        </p:txBody>
      </p:sp>
      <p:sp>
        <p:nvSpPr>
          <p:cNvPr id="2294" name="Google Shape;2294;p60"/>
          <p:cNvSpPr txBox="1"/>
          <p:nvPr/>
        </p:nvSpPr>
        <p:spPr>
          <a:xfrm>
            <a:off x="787895" y="2173125"/>
            <a:ext cx="1849200" cy="67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bg1"/>
                </a:solidFill>
                <a:latin typeface="Questrial"/>
                <a:ea typeface="Questrial"/>
                <a:cs typeface="Questrial"/>
                <a:sym typeface="Questrial"/>
              </a:rPr>
              <a:t>Despite being red, is a cold place</a:t>
            </a:r>
            <a:endParaRPr dirty="0">
              <a:solidFill>
                <a:schemeClr val="bg1"/>
              </a:solidFill>
              <a:latin typeface="Questrial"/>
              <a:ea typeface="Questrial"/>
              <a:cs typeface="Questrial"/>
              <a:sym typeface="Questrial"/>
            </a:endParaRPr>
          </a:p>
        </p:txBody>
      </p:sp>
      <p:sp>
        <p:nvSpPr>
          <p:cNvPr id="2295" name="Google Shape;2295;p60"/>
          <p:cNvSpPr txBox="1"/>
          <p:nvPr/>
        </p:nvSpPr>
        <p:spPr>
          <a:xfrm>
            <a:off x="6522833" y="2199638"/>
            <a:ext cx="1849200" cy="655229"/>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bg1"/>
                </a:solidFill>
                <a:latin typeface="Questrial"/>
                <a:ea typeface="Questrial"/>
                <a:cs typeface="Questrial"/>
                <a:sym typeface="Questrial"/>
              </a:rPr>
              <a:t>Jupiter is the biggest planet of them all</a:t>
            </a:r>
            <a:endParaRPr dirty="0">
              <a:solidFill>
                <a:schemeClr val="bg1"/>
              </a:solidFill>
              <a:latin typeface="Questrial"/>
              <a:ea typeface="Questrial"/>
              <a:cs typeface="Questrial"/>
              <a:sym typeface="Questrial"/>
            </a:endParaRPr>
          </a:p>
        </p:txBody>
      </p:sp>
      <p:sp>
        <p:nvSpPr>
          <p:cNvPr id="2296" name="Google Shape;2296;p60"/>
          <p:cNvSpPr txBox="1"/>
          <p:nvPr/>
        </p:nvSpPr>
        <p:spPr>
          <a:xfrm>
            <a:off x="6531233" y="3709768"/>
            <a:ext cx="1840800" cy="655229"/>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bg1"/>
                </a:solidFill>
                <a:latin typeface="Questrial"/>
                <a:ea typeface="Questrial"/>
                <a:cs typeface="Questrial"/>
                <a:sym typeface="Questrial"/>
              </a:rPr>
              <a:t>Neptune is the farthest planet</a:t>
            </a:r>
            <a:endParaRPr dirty="0">
              <a:solidFill>
                <a:schemeClr val="bg1"/>
              </a:solidFill>
              <a:latin typeface="Questrial"/>
              <a:ea typeface="Questrial"/>
              <a:cs typeface="Questrial"/>
              <a:sym typeface="Questrial"/>
            </a:endParaRPr>
          </a:p>
        </p:txBody>
      </p:sp>
      <p:sp>
        <p:nvSpPr>
          <p:cNvPr id="2297" name="Google Shape;2297;p60"/>
          <p:cNvSpPr txBox="1"/>
          <p:nvPr/>
        </p:nvSpPr>
        <p:spPr>
          <a:xfrm>
            <a:off x="787895" y="3411825"/>
            <a:ext cx="1270200" cy="2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1"/>
                </a:solidFill>
                <a:latin typeface="Barlow Black"/>
                <a:ea typeface="Barlow Black"/>
                <a:cs typeface="Barlow Black"/>
                <a:sym typeface="Barlow Black"/>
              </a:rPr>
              <a:t>04</a:t>
            </a:r>
            <a:endParaRPr sz="2000" dirty="0">
              <a:solidFill>
                <a:schemeClr val="accent1"/>
              </a:solidFill>
              <a:latin typeface="Barlow Black"/>
              <a:ea typeface="Barlow Black"/>
              <a:cs typeface="Barlow Black"/>
              <a:sym typeface="Barlow Black"/>
            </a:endParaRPr>
          </a:p>
        </p:txBody>
      </p:sp>
      <p:sp>
        <p:nvSpPr>
          <p:cNvPr id="2298" name="Google Shape;2298;p60"/>
          <p:cNvSpPr txBox="1"/>
          <p:nvPr/>
        </p:nvSpPr>
        <p:spPr>
          <a:xfrm>
            <a:off x="787895" y="1880029"/>
            <a:ext cx="1270200" cy="2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1"/>
                </a:solidFill>
                <a:latin typeface="Barlow Black"/>
                <a:ea typeface="Barlow Black"/>
                <a:cs typeface="Barlow Black"/>
                <a:sym typeface="Barlow Black"/>
              </a:rPr>
              <a:t>01</a:t>
            </a:r>
            <a:endParaRPr sz="2000" dirty="0">
              <a:solidFill>
                <a:schemeClr val="accent1"/>
              </a:solidFill>
              <a:latin typeface="Barlow Black"/>
              <a:ea typeface="Barlow Black"/>
              <a:cs typeface="Barlow Black"/>
              <a:sym typeface="Barlow Black"/>
            </a:endParaRPr>
          </a:p>
        </p:txBody>
      </p:sp>
      <p:sp>
        <p:nvSpPr>
          <p:cNvPr id="2299" name="Google Shape;2299;p60"/>
          <p:cNvSpPr txBox="1"/>
          <p:nvPr/>
        </p:nvSpPr>
        <p:spPr>
          <a:xfrm>
            <a:off x="7101833" y="1893942"/>
            <a:ext cx="1270200" cy="27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accent1"/>
                </a:solidFill>
                <a:latin typeface="Barlow Black"/>
                <a:ea typeface="Barlow Black"/>
                <a:cs typeface="Barlow Black"/>
                <a:sym typeface="Barlow Black"/>
              </a:rPr>
              <a:t>02</a:t>
            </a:r>
            <a:endParaRPr sz="2000" dirty="0">
              <a:solidFill>
                <a:schemeClr val="accent1"/>
              </a:solidFill>
              <a:latin typeface="Barlow Black"/>
              <a:ea typeface="Barlow Black"/>
              <a:cs typeface="Barlow Black"/>
              <a:sym typeface="Barlow Black"/>
            </a:endParaRPr>
          </a:p>
        </p:txBody>
      </p:sp>
      <p:sp>
        <p:nvSpPr>
          <p:cNvPr id="2300" name="Google Shape;2300;p60"/>
          <p:cNvSpPr txBox="1"/>
          <p:nvPr/>
        </p:nvSpPr>
        <p:spPr>
          <a:xfrm>
            <a:off x="7101833" y="3425738"/>
            <a:ext cx="1270200" cy="27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accent1"/>
                </a:solidFill>
                <a:latin typeface="Barlow Black"/>
                <a:ea typeface="Barlow Black"/>
                <a:cs typeface="Barlow Black"/>
                <a:sym typeface="Barlow Black"/>
              </a:rPr>
              <a:t>03</a:t>
            </a:r>
            <a:endParaRPr sz="2000" dirty="0">
              <a:solidFill>
                <a:schemeClr val="accent1"/>
              </a:solidFill>
              <a:latin typeface="Barlow Black"/>
              <a:ea typeface="Barlow Black"/>
              <a:cs typeface="Barlow Black"/>
              <a:sym typeface="Barlow Black"/>
            </a:endParaRPr>
          </a:p>
        </p:txBody>
      </p:sp>
      <p:cxnSp>
        <p:nvCxnSpPr>
          <p:cNvPr id="2301" name="Google Shape;2301;p60"/>
          <p:cNvCxnSpPr>
            <a:stCxn id="2290" idx="6"/>
            <a:endCxn id="2291" idx="2"/>
          </p:cNvCxnSpPr>
          <p:nvPr/>
        </p:nvCxnSpPr>
        <p:spPr>
          <a:xfrm>
            <a:off x="3560517" y="2347582"/>
            <a:ext cx="2095629" cy="3083"/>
          </a:xfrm>
          <a:prstGeom prst="straightConnector1">
            <a:avLst/>
          </a:prstGeom>
          <a:noFill/>
          <a:ln w="28575" cap="flat" cmpd="sng">
            <a:solidFill>
              <a:schemeClr val="accent2"/>
            </a:solidFill>
            <a:prstDash val="solid"/>
            <a:round/>
            <a:headEnd type="none" w="med" len="med"/>
            <a:tailEnd type="none" w="med" len="med"/>
          </a:ln>
        </p:spPr>
      </p:cxnSp>
      <p:cxnSp>
        <p:nvCxnSpPr>
          <p:cNvPr id="2302" name="Google Shape;2302;p60"/>
          <p:cNvCxnSpPr>
            <a:endCxn id="2292" idx="2"/>
          </p:cNvCxnSpPr>
          <p:nvPr/>
        </p:nvCxnSpPr>
        <p:spPr>
          <a:xfrm>
            <a:off x="3423798" y="3858567"/>
            <a:ext cx="2226636" cy="1"/>
          </a:xfrm>
          <a:prstGeom prst="straightConnector1">
            <a:avLst/>
          </a:prstGeom>
          <a:noFill/>
          <a:ln w="28575" cap="flat" cmpd="sng">
            <a:solidFill>
              <a:schemeClr val="accent2"/>
            </a:solidFill>
            <a:prstDash val="solid"/>
            <a:round/>
            <a:headEnd type="none" w="med" len="med"/>
            <a:tailEnd type="none" w="med" len="med"/>
          </a:ln>
        </p:spPr>
      </p:cxnSp>
      <p:cxnSp>
        <p:nvCxnSpPr>
          <p:cNvPr id="2303" name="Google Shape;2303;p60"/>
          <p:cNvCxnSpPr>
            <a:stCxn id="2289" idx="0"/>
            <a:endCxn id="2290" idx="4"/>
          </p:cNvCxnSpPr>
          <p:nvPr/>
        </p:nvCxnSpPr>
        <p:spPr>
          <a:xfrm rot="10800000" flipH="1">
            <a:off x="3149567" y="2753744"/>
            <a:ext cx="4800" cy="695700"/>
          </a:xfrm>
          <a:prstGeom prst="straightConnector1">
            <a:avLst/>
          </a:prstGeom>
          <a:noFill/>
          <a:ln w="28575" cap="flat" cmpd="sng">
            <a:solidFill>
              <a:schemeClr val="accent2"/>
            </a:solidFill>
            <a:prstDash val="solid"/>
            <a:round/>
            <a:headEnd type="none" w="med" len="med"/>
            <a:tailEnd type="none" w="med" len="med"/>
          </a:ln>
        </p:spPr>
      </p:cxnSp>
      <p:cxnSp>
        <p:nvCxnSpPr>
          <p:cNvPr id="2304" name="Google Shape;2304;p60"/>
          <p:cNvCxnSpPr/>
          <p:nvPr/>
        </p:nvCxnSpPr>
        <p:spPr>
          <a:xfrm flipV="1">
            <a:off x="6059784" y="3444786"/>
            <a:ext cx="7200" cy="18571"/>
          </a:xfrm>
          <a:prstGeom prst="straightConnector1">
            <a:avLst/>
          </a:prstGeom>
          <a:noFill/>
          <a:ln w="28575" cap="flat" cmpd="sng">
            <a:solidFill>
              <a:schemeClr val="accent2"/>
            </a:solidFill>
            <a:prstDash val="solid"/>
            <a:round/>
            <a:headEnd type="none" w="med" len="med"/>
            <a:tailEnd type="none" w="med" len="med"/>
          </a:ln>
        </p:spPr>
      </p:cxnSp>
      <p:sp>
        <p:nvSpPr>
          <p:cNvPr id="2305" name="Google Shape;2305;p60"/>
          <p:cNvSpPr/>
          <p:nvPr/>
        </p:nvSpPr>
        <p:spPr>
          <a:xfrm>
            <a:off x="5790844" y="3601519"/>
            <a:ext cx="544886" cy="504252"/>
          </a:xfrm>
          <a:custGeom>
            <a:avLst/>
            <a:gdLst/>
            <a:ahLst/>
            <a:cxnLst/>
            <a:rect l="l" t="t" r="r" b="b"/>
            <a:pathLst>
              <a:path w="217086" h="206407" extrusionOk="0">
                <a:moveTo>
                  <a:pt x="108527" y="29150"/>
                </a:moveTo>
                <a:cubicBezTo>
                  <a:pt x="111299" y="35381"/>
                  <a:pt x="112865" y="43340"/>
                  <a:pt x="112832" y="50973"/>
                </a:cubicBezTo>
                <a:cubicBezTo>
                  <a:pt x="111038" y="50854"/>
                  <a:pt x="109549" y="50814"/>
                  <a:pt x="108337" y="50814"/>
                </a:cubicBezTo>
                <a:cubicBezTo>
                  <a:pt x="105913" y="50814"/>
                  <a:pt x="104601" y="50973"/>
                  <a:pt x="104188" y="50973"/>
                </a:cubicBezTo>
                <a:cubicBezTo>
                  <a:pt x="104188" y="43340"/>
                  <a:pt x="105754" y="35413"/>
                  <a:pt x="108527" y="29150"/>
                </a:cubicBezTo>
                <a:close/>
                <a:moveTo>
                  <a:pt x="35780" y="77783"/>
                </a:moveTo>
                <a:cubicBezTo>
                  <a:pt x="42464" y="77783"/>
                  <a:pt x="50140" y="79404"/>
                  <a:pt x="56955" y="82288"/>
                </a:cubicBezTo>
                <a:cubicBezTo>
                  <a:pt x="55617" y="84865"/>
                  <a:pt x="54508" y="87507"/>
                  <a:pt x="53595" y="90247"/>
                </a:cubicBezTo>
                <a:cubicBezTo>
                  <a:pt x="46549" y="87312"/>
                  <a:pt x="39862" y="82778"/>
                  <a:pt x="35197" y="77787"/>
                </a:cubicBezTo>
                <a:cubicBezTo>
                  <a:pt x="35391" y="77784"/>
                  <a:pt x="35585" y="77783"/>
                  <a:pt x="35780" y="77783"/>
                </a:cubicBezTo>
                <a:close/>
                <a:moveTo>
                  <a:pt x="181273" y="77783"/>
                </a:moveTo>
                <a:cubicBezTo>
                  <a:pt x="181468" y="77783"/>
                  <a:pt x="181662" y="77784"/>
                  <a:pt x="181856" y="77787"/>
                </a:cubicBezTo>
                <a:cubicBezTo>
                  <a:pt x="177191" y="82778"/>
                  <a:pt x="170504" y="87312"/>
                  <a:pt x="163458" y="90247"/>
                </a:cubicBezTo>
                <a:cubicBezTo>
                  <a:pt x="162545" y="87507"/>
                  <a:pt x="161436" y="84865"/>
                  <a:pt x="160099" y="82288"/>
                </a:cubicBezTo>
                <a:cubicBezTo>
                  <a:pt x="166913" y="79404"/>
                  <a:pt x="174589" y="77783"/>
                  <a:pt x="181273" y="77783"/>
                </a:cubicBezTo>
                <a:close/>
                <a:moveTo>
                  <a:pt x="108527" y="6105"/>
                </a:moveTo>
                <a:cubicBezTo>
                  <a:pt x="114039" y="6105"/>
                  <a:pt x="119552" y="8437"/>
                  <a:pt x="123434" y="13102"/>
                </a:cubicBezTo>
                <a:cubicBezTo>
                  <a:pt x="124941" y="14889"/>
                  <a:pt x="127108" y="15877"/>
                  <a:pt x="129371" y="15877"/>
                </a:cubicBezTo>
                <a:cubicBezTo>
                  <a:pt x="129998" y="15877"/>
                  <a:pt x="130633" y="15802"/>
                  <a:pt x="131263" y="15646"/>
                </a:cubicBezTo>
                <a:cubicBezTo>
                  <a:pt x="132766" y="15287"/>
                  <a:pt x="134290" y="15109"/>
                  <a:pt x="135807" y="15109"/>
                </a:cubicBezTo>
                <a:cubicBezTo>
                  <a:pt x="141035" y="15109"/>
                  <a:pt x="146161" y="17225"/>
                  <a:pt x="149954" y="21322"/>
                </a:cubicBezTo>
                <a:cubicBezTo>
                  <a:pt x="155702" y="27557"/>
                  <a:pt x="155275" y="34957"/>
                  <a:pt x="155271" y="34957"/>
                </a:cubicBezTo>
                <a:cubicBezTo>
                  <a:pt x="155271" y="34957"/>
                  <a:pt x="155271" y="34957"/>
                  <a:pt x="155271" y="34957"/>
                </a:cubicBezTo>
                <a:cubicBezTo>
                  <a:pt x="155271" y="37371"/>
                  <a:pt x="155010" y="40894"/>
                  <a:pt x="154553" y="43829"/>
                </a:cubicBezTo>
                <a:cubicBezTo>
                  <a:pt x="154292" y="45493"/>
                  <a:pt x="155434" y="47059"/>
                  <a:pt x="157130" y="47320"/>
                </a:cubicBezTo>
                <a:cubicBezTo>
                  <a:pt x="157290" y="47345"/>
                  <a:pt x="157448" y="47357"/>
                  <a:pt x="157604" y="47357"/>
                </a:cubicBezTo>
                <a:cubicBezTo>
                  <a:pt x="159081" y="47357"/>
                  <a:pt x="160381" y="46277"/>
                  <a:pt x="160588" y="44743"/>
                </a:cubicBezTo>
                <a:cubicBezTo>
                  <a:pt x="160979" y="42231"/>
                  <a:pt x="161240" y="39328"/>
                  <a:pt x="161338" y="37142"/>
                </a:cubicBezTo>
                <a:cubicBezTo>
                  <a:pt x="163246" y="36580"/>
                  <a:pt x="165160" y="36314"/>
                  <a:pt x="167034" y="36314"/>
                </a:cubicBezTo>
                <a:cubicBezTo>
                  <a:pt x="176468" y="36314"/>
                  <a:pt x="184877" y="43073"/>
                  <a:pt x="186292" y="52898"/>
                </a:cubicBezTo>
                <a:cubicBezTo>
                  <a:pt x="186716" y="55866"/>
                  <a:pt x="188771" y="58280"/>
                  <a:pt x="191577" y="59193"/>
                </a:cubicBezTo>
                <a:cubicBezTo>
                  <a:pt x="203124" y="62977"/>
                  <a:pt x="208441" y="76221"/>
                  <a:pt x="202667" y="86888"/>
                </a:cubicBezTo>
                <a:cubicBezTo>
                  <a:pt x="201265" y="89530"/>
                  <a:pt x="201461" y="92661"/>
                  <a:pt x="203222" y="95108"/>
                </a:cubicBezTo>
                <a:cubicBezTo>
                  <a:pt x="210137" y="104829"/>
                  <a:pt x="206973" y="119083"/>
                  <a:pt x="194088" y="124629"/>
                </a:cubicBezTo>
                <a:cubicBezTo>
                  <a:pt x="187323" y="127255"/>
                  <a:pt x="180345" y="128666"/>
                  <a:pt x="173259" y="128666"/>
                </a:cubicBezTo>
                <a:cubicBezTo>
                  <a:pt x="169958" y="128666"/>
                  <a:pt x="166633" y="128360"/>
                  <a:pt x="163295" y="127728"/>
                </a:cubicBezTo>
                <a:cubicBezTo>
                  <a:pt x="166688" y="117942"/>
                  <a:pt x="167471" y="106949"/>
                  <a:pt x="165089" y="96184"/>
                </a:cubicBezTo>
                <a:cubicBezTo>
                  <a:pt x="174256" y="92498"/>
                  <a:pt x="182737" y="86529"/>
                  <a:pt x="188250" y="79777"/>
                </a:cubicBezTo>
                <a:cubicBezTo>
                  <a:pt x="190794" y="76710"/>
                  <a:pt x="188804" y="72143"/>
                  <a:pt x="184922" y="71850"/>
                </a:cubicBezTo>
                <a:cubicBezTo>
                  <a:pt x="183650" y="71735"/>
                  <a:pt x="182343" y="71678"/>
                  <a:pt x="181010" y="71678"/>
                </a:cubicBezTo>
                <a:cubicBezTo>
                  <a:pt x="173289" y="71678"/>
                  <a:pt x="164705" y="73577"/>
                  <a:pt x="157000" y="76971"/>
                </a:cubicBezTo>
                <a:cubicBezTo>
                  <a:pt x="155238" y="74296"/>
                  <a:pt x="153248" y="71785"/>
                  <a:pt x="151030" y="69371"/>
                </a:cubicBezTo>
                <a:cubicBezTo>
                  <a:pt x="152922" y="66565"/>
                  <a:pt x="154553" y="63597"/>
                  <a:pt x="155858" y="60727"/>
                </a:cubicBezTo>
                <a:cubicBezTo>
                  <a:pt x="157489" y="57171"/>
                  <a:pt x="157554" y="56616"/>
                  <a:pt x="157554" y="55997"/>
                </a:cubicBezTo>
                <a:cubicBezTo>
                  <a:pt x="157489" y="54529"/>
                  <a:pt x="156380" y="53257"/>
                  <a:pt x="154814" y="53061"/>
                </a:cubicBezTo>
                <a:cubicBezTo>
                  <a:pt x="154713" y="53052"/>
                  <a:pt x="154613" y="53047"/>
                  <a:pt x="154514" y="53047"/>
                </a:cubicBezTo>
                <a:cubicBezTo>
                  <a:pt x="153204" y="53047"/>
                  <a:pt x="152072" y="53835"/>
                  <a:pt x="151617" y="55018"/>
                </a:cubicBezTo>
                <a:cubicBezTo>
                  <a:pt x="150247" y="58606"/>
                  <a:pt x="148551" y="61933"/>
                  <a:pt x="146561" y="65032"/>
                </a:cubicBezTo>
                <a:cubicBezTo>
                  <a:pt x="138667" y="58150"/>
                  <a:pt x="129142" y="53583"/>
                  <a:pt x="118932" y="51723"/>
                </a:cubicBezTo>
                <a:cubicBezTo>
                  <a:pt x="119095" y="41872"/>
                  <a:pt x="116877" y="31695"/>
                  <a:pt x="112832" y="23997"/>
                </a:cubicBezTo>
                <a:cubicBezTo>
                  <a:pt x="111984" y="22398"/>
                  <a:pt x="110353" y="21387"/>
                  <a:pt x="108527" y="21387"/>
                </a:cubicBezTo>
                <a:cubicBezTo>
                  <a:pt x="105465" y="21387"/>
                  <a:pt x="104218" y="23998"/>
                  <a:pt x="104220" y="23998"/>
                </a:cubicBezTo>
                <a:cubicBezTo>
                  <a:pt x="104220" y="23998"/>
                  <a:pt x="104220" y="23998"/>
                  <a:pt x="104220" y="23998"/>
                </a:cubicBezTo>
                <a:lnTo>
                  <a:pt x="104220" y="23998"/>
                </a:lnTo>
                <a:cubicBezTo>
                  <a:pt x="100176" y="31696"/>
                  <a:pt x="97958" y="41873"/>
                  <a:pt x="98088" y="51723"/>
                </a:cubicBezTo>
                <a:cubicBezTo>
                  <a:pt x="87878" y="53583"/>
                  <a:pt x="78386" y="58150"/>
                  <a:pt x="70492" y="65032"/>
                </a:cubicBezTo>
                <a:cubicBezTo>
                  <a:pt x="64620" y="55964"/>
                  <a:pt x="61913" y="45884"/>
                  <a:pt x="61782" y="35120"/>
                </a:cubicBezTo>
                <a:cubicBezTo>
                  <a:pt x="62066" y="23060"/>
                  <a:pt x="71137" y="15098"/>
                  <a:pt x="81222" y="15098"/>
                </a:cubicBezTo>
                <a:cubicBezTo>
                  <a:pt x="82731" y="15098"/>
                  <a:pt x="84262" y="15277"/>
                  <a:pt x="85791" y="15646"/>
                </a:cubicBezTo>
                <a:cubicBezTo>
                  <a:pt x="86420" y="15802"/>
                  <a:pt x="87055" y="15877"/>
                  <a:pt x="87682" y="15877"/>
                </a:cubicBezTo>
                <a:cubicBezTo>
                  <a:pt x="89945" y="15877"/>
                  <a:pt x="92112" y="14889"/>
                  <a:pt x="93619" y="13102"/>
                </a:cubicBezTo>
                <a:cubicBezTo>
                  <a:pt x="97501" y="8437"/>
                  <a:pt x="103014" y="6105"/>
                  <a:pt x="108527" y="6105"/>
                </a:cubicBezTo>
                <a:close/>
                <a:moveTo>
                  <a:pt x="108469" y="56932"/>
                </a:moveTo>
                <a:cubicBezTo>
                  <a:pt x="110520" y="56932"/>
                  <a:pt x="112597" y="57053"/>
                  <a:pt x="114692" y="57301"/>
                </a:cubicBezTo>
                <a:cubicBezTo>
                  <a:pt x="131817" y="59356"/>
                  <a:pt x="146398" y="69762"/>
                  <a:pt x="154227" y="84343"/>
                </a:cubicBezTo>
                <a:cubicBezTo>
                  <a:pt x="148616" y="80112"/>
                  <a:pt x="142322" y="78208"/>
                  <a:pt x="136167" y="78208"/>
                </a:cubicBezTo>
                <a:cubicBezTo>
                  <a:pt x="120352" y="78208"/>
                  <a:pt x="105460" y="90780"/>
                  <a:pt x="105460" y="108743"/>
                </a:cubicBezTo>
                <a:cubicBezTo>
                  <a:pt x="105460" y="122182"/>
                  <a:pt x="94533" y="133110"/>
                  <a:pt x="81093" y="133110"/>
                </a:cubicBezTo>
                <a:cubicBezTo>
                  <a:pt x="67915" y="133110"/>
                  <a:pt x="56563" y="122541"/>
                  <a:pt x="56726" y="108188"/>
                </a:cubicBezTo>
                <a:cubicBezTo>
                  <a:pt x="57030" y="79614"/>
                  <a:pt x="80394" y="56932"/>
                  <a:pt x="108469" y="56932"/>
                </a:cubicBezTo>
                <a:close/>
                <a:moveTo>
                  <a:pt x="135960" y="84376"/>
                </a:moveTo>
                <a:cubicBezTo>
                  <a:pt x="149073" y="84376"/>
                  <a:pt x="160490" y="94912"/>
                  <a:pt x="160327" y="109297"/>
                </a:cubicBezTo>
                <a:cubicBezTo>
                  <a:pt x="160043" y="138159"/>
                  <a:pt x="136301" y="160590"/>
                  <a:pt x="108611" y="160590"/>
                </a:cubicBezTo>
                <a:cubicBezTo>
                  <a:pt x="104442" y="160590"/>
                  <a:pt x="100184" y="160081"/>
                  <a:pt x="95903" y="159010"/>
                </a:cubicBezTo>
                <a:cubicBezTo>
                  <a:pt x="81615" y="155422"/>
                  <a:pt x="69644" y="145864"/>
                  <a:pt x="62826" y="133143"/>
                </a:cubicBezTo>
                <a:lnTo>
                  <a:pt x="62826" y="133143"/>
                </a:lnTo>
                <a:cubicBezTo>
                  <a:pt x="68426" y="137370"/>
                  <a:pt x="74721" y="139274"/>
                  <a:pt x="80881" y="139274"/>
                </a:cubicBezTo>
                <a:cubicBezTo>
                  <a:pt x="96682" y="139274"/>
                  <a:pt x="111593" y="126744"/>
                  <a:pt x="111593" y="108743"/>
                </a:cubicBezTo>
                <a:cubicBezTo>
                  <a:pt x="111593" y="95304"/>
                  <a:pt x="122520" y="84376"/>
                  <a:pt x="135960" y="84376"/>
                </a:cubicBezTo>
                <a:close/>
                <a:moveTo>
                  <a:pt x="65142" y="147169"/>
                </a:moveTo>
                <a:cubicBezTo>
                  <a:pt x="67067" y="149322"/>
                  <a:pt x="69122" y="151344"/>
                  <a:pt x="71340" y="153204"/>
                </a:cubicBezTo>
                <a:cubicBezTo>
                  <a:pt x="66023" y="158651"/>
                  <a:pt x="59368" y="163251"/>
                  <a:pt x="53040" y="165795"/>
                </a:cubicBezTo>
                <a:cubicBezTo>
                  <a:pt x="55389" y="159402"/>
                  <a:pt x="59792" y="152617"/>
                  <a:pt x="65142" y="147169"/>
                </a:cubicBezTo>
                <a:close/>
                <a:moveTo>
                  <a:pt x="151911" y="147137"/>
                </a:moveTo>
                <a:cubicBezTo>
                  <a:pt x="157228" y="152617"/>
                  <a:pt x="161632" y="159402"/>
                  <a:pt x="164013" y="165795"/>
                </a:cubicBezTo>
                <a:cubicBezTo>
                  <a:pt x="157685" y="163251"/>
                  <a:pt x="150998" y="158651"/>
                  <a:pt x="145713" y="153171"/>
                </a:cubicBezTo>
                <a:cubicBezTo>
                  <a:pt x="147899" y="151344"/>
                  <a:pt x="150019" y="149289"/>
                  <a:pt x="151911" y="147137"/>
                </a:cubicBezTo>
                <a:close/>
                <a:moveTo>
                  <a:pt x="50019" y="36314"/>
                </a:moveTo>
                <a:cubicBezTo>
                  <a:pt x="51893" y="36314"/>
                  <a:pt x="53807" y="36580"/>
                  <a:pt x="55715" y="37142"/>
                </a:cubicBezTo>
                <a:cubicBezTo>
                  <a:pt x="56172" y="49179"/>
                  <a:pt x="59858" y="60270"/>
                  <a:pt x="66023" y="69371"/>
                </a:cubicBezTo>
                <a:cubicBezTo>
                  <a:pt x="63805" y="71752"/>
                  <a:pt x="61815" y="74296"/>
                  <a:pt x="60053" y="76971"/>
                </a:cubicBezTo>
                <a:cubicBezTo>
                  <a:pt x="52348" y="73577"/>
                  <a:pt x="43764" y="71678"/>
                  <a:pt x="36043" y="71678"/>
                </a:cubicBezTo>
                <a:cubicBezTo>
                  <a:pt x="34710" y="71678"/>
                  <a:pt x="33403" y="71735"/>
                  <a:pt x="32131" y="71850"/>
                </a:cubicBezTo>
                <a:cubicBezTo>
                  <a:pt x="28249" y="72143"/>
                  <a:pt x="26259" y="76743"/>
                  <a:pt x="28771" y="79777"/>
                </a:cubicBezTo>
                <a:cubicBezTo>
                  <a:pt x="34284" y="86496"/>
                  <a:pt x="42798" y="92498"/>
                  <a:pt x="51931" y="96184"/>
                </a:cubicBezTo>
                <a:cubicBezTo>
                  <a:pt x="49680" y="106427"/>
                  <a:pt x="50202" y="117485"/>
                  <a:pt x="53758" y="127728"/>
                </a:cubicBezTo>
                <a:cubicBezTo>
                  <a:pt x="50822" y="128282"/>
                  <a:pt x="47691" y="128608"/>
                  <a:pt x="44461" y="128641"/>
                </a:cubicBezTo>
                <a:cubicBezTo>
                  <a:pt x="44276" y="128645"/>
                  <a:pt x="44102" y="128646"/>
                  <a:pt x="43937" y="128646"/>
                </a:cubicBezTo>
                <a:cubicBezTo>
                  <a:pt x="43709" y="128646"/>
                  <a:pt x="43499" y="128644"/>
                  <a:pt x="43303" y="128644"/>
                </a:cubicBezTo>
                <a:cubicBezTo>
                  <a:pt x="42439" y="128644"/>
                  <a:pt x="41837" y="128685"/>
                  <a:pt x="41134" y="129130"/>
                </a:cubicBezTo>
                <a:cubicBezTo>
                  <a:pt x="38622" y="130794"/>
                  <a:pt x="39731" y="134708"/>
                  <a:pt x="42732" y="134774"/>
                </a:cubicBezTo>
                <a:cubicBezTo>
                  <a:pt x="43017" y="134778"/>
                  <a:pt x="43303" y="134780"/>
                  <a:pt x="43589" y="134780"/>
                </a:cubicBezTo>
                <a:cubicBezTo>
                  <a:pt x="47851" y="134780"/>
                  <a:pt x="52196" y="134327"/>
                  <a:pt x="56139" y="133501"/>
                </a:cubicBezTo>
                <a:cubicBezTo>
                  <a:pt x="57607" y="136633"/>
                  <a:pt x="59336" y="139569"/>
                  <a:pt x="61293" y="142341"/>
                </a:cubicBezTo>
                <a:cubicBezTo>
                  <a:pt x="54312" y="149322"/>
                  <a:pt x="48800" y="158162"/>
                  <a:pt x="46353" y="166480"/>
                </a:cubicBezTo>
                <a:cubicBezTo>
                  <a:pt x="45400" y="169705"/>
                  <a:pt x="47893" y="172737"/>
                  <a:pt x="50995" y="172737"/>
                </a:cubicBezTo>
                <a:cubicBezTo>
                  <a:pt x="51502" y="172737"/>
                  <a:pt x="52024" y="172656"/>
                  <a:pt x="52551" y="172482"/>
                </a:cubicBezTo>
                <a:cubicBezTo>
                  <a:pt x="60804" y="169807"/>
                  <a:pt x="69481" y="164066"/>
                  <a:pt x="76233" y="156890"/>
                </a:cubicBezTo>
                <a:cubicBezTo>
                  <a:pt x="85138" y="162859"/>
                  <a:pt x="95479" y="166154"/>
                  <a:pt x="105950" y="166611"/>
                </a:cubicBezTo>
                <a:cubicBezTo>
                  <a:pt x="103992" y="176429"/>
                  <a:pt x="99426" y="185628"/>
                  <a:pt x="91597" y="193946"/>
                </a:cubicBezTo>
                <a:cubicBezTo>
                  <a:pt x="87648" y="198165"/>
                  <a:pt x="82319" y="200277"/>
                  <a:pt x="77034" y="200277"/>
                </a:cubicBezTo>
                <a:cubicBezTo>
                  <a:pt x="70795" y="200277"/>
                  <a:pt x="64616" y="197333"/>
                  <a:pt x="60836" y="191434"/>
                </a:cubicBezTo>
                <a:cubicBezTo>
                  <a:pt x="59378" y="189188"/>
                  <a:pt x="56954" y="187855"/>
                  <a:pt x="54334" y="187855"/>
                </a:cubicBezTo>
                <a:cubicBezTo>
                  <a:pt x="54025" y="187855"/>
                  <a:pt x="53713" y="187873"/>
                  <a:pt x="53399" y="187911"/>
                </a:cubicBezTo>
                <a:cubicBezTo>
                  <a:pt x="52645" y="187997"/>
                  <a:pt x="51899" y="188039"/>
                  <a:pt x="51161" y="188039"/>
                </a:cubicBezTo>
                <a:cubicBezTo>
                  <a:pt x="40086" y="188039"/>
                  <a:pt x="31073" y="178642"/>
                  <a:pt x="31837" y="167296"/>
                </a:cubicBezTo>
                <a:cubicBezTo>
                  <a:pt x="32033" y="164327"/>
                  <a:pt x="30532" y="161555"/>
                  <a:pt x="27956" y="160054"/>
                </a:cubicBezTo>
                <a:cubicBezTo>
                  <a:pt x="26357" y="159141"/>
                  <a:pt x="24889" y="157999"/>
                  <a:pt x="23617" y="156662"/>
                </a:cubicBezTo>
                <a:cubicBezTo>
                  <a:pt x="16865" y="149583"/>
                  <a:pt x="16571" y="138688"/>
                  <a:pt x="22606" y="131022"/>
                </a:cubicBezTo>
                <a:lnTo>
                  <a:pt x="22606" y="131022"/>
                </a:lnTo>
                <a:cubicBezTo>
                  <a:pt x="24987" y="131870"/>
                  <a:pt x="27564" y="132621"/>
                  <a:pt x="30011" y="133175"/>
                </a:cubicBezTo>
                <a:cubicBezTo>
                  <a:pt x="30247" y="133231"/>
                  <a:pt x="30484" y="133258"/>
                  <a:pt x="30716" y="133258"/>
                </a:cubicBezTo>
                <a:cubicBezTo>
                  <a:pt x="32113" y="133258"/>
                  <a:pt x="33361" y="132291"/>
                  <a:pt x="33697" y="130892"/>
                </a:cubicBezTo>
                <a:cubicBezTo>
                  <a:pt x="34055" y="129261"/>
                  <a:pt x="33044" y="127597"/>
                  <a:pt x="31413" y="127238"/>
                </a:cubicBezTo>
                <a:cubicBezTo>
                  <a:pt x="28412" y="126553"/>
                  <a:pt x="25411" y="125575"/>
                  <a:pt x="22834" y="124564"/>
                </a:cubicBezTo>
                <a:cubicBezTo>
                  <a:pt x="22573" y="124400"/>
                  <a:pt x="15788" y="122182"/>
                  <a:pt x="12167" y="114549"/>
                </a:cubicBezTo>
                <a:cubicBezTo>
                  <a:pt x="9069" y="108058"/>
                  <a:pt x="9851" y="100718"/>
                  <a:pt x="13831" y="95108"/>
                </a:cubicBezTo>
                <a:cubicBezTo>
                  <a:pt x="15593" y="92661"/>
                  <a:pt x="15788" y="89530"/>
                  <a:pt x="14353" y="86888"/>
                </a:cubicBezTo>
                <a:cubicBezTo>
                  <a:pt x="8612" y="76221"/>
                  <a:pt x="13929" y="62945"/>
                  <a:pt x="25476" y="59193"/>
                </a:cubicBezTo>
                <a:cubicBezTo>
                  <a:pt x="28282" y="58280"/>
                  <a:pt x="30337" y="55866"/>
                  <a:pt x="30761" y="52898"/>
                </a:cubicBezTo>
                <a:cubicBezTo>
                  <a:pt x="32176" y="43073"/>
                  <a:pt x="40585" y="36314"/>
                  <a:pt x="50019" y="36314"/>
                </a:cubicBezTo>
                <a:close/>
                <a:moveTo>
                  <a:pt x="194447" y="131022"/>
                </a:moveTo>
                <a:lnTo>
                  <a:pt x="194447" y="131022"/>
                </a:lnTo>
                <a:cubicBezTo>
                  <a:pt x="201885" y="140449"/>
                  <a:pt x="199406" y="154117"/>
                  <a:pt x="189098" y="160054"/>
                </a:cubicBezTo>
                <a:cubicBezTo>
                  <a:pt x="186521" y="161555"/>
                  <a:pt x="185020" y="164327"/>
                  <a:pt x="185216" y="167296"/>
                </a:cubicBezTo>
                <a:cubicBezTo>
                  <a:pt x="185980" y="178670"/>
                  <a:pt x="176942" y="188039"/>
                  <a:pt x="165893" y="188039"/>
                </a:cubicBezTo>
                <a:cubicBezTo>
                  <a:pt x="165155" y="188039"/>
                  <a:pt x="164408" y="187997"/>
                  <a:pt x="163654" y="187911"/>
                </a:cubicBezTo>
                <a:cubicBezTo>
                  <a:pt x="163340" y="187873"/>
                  <a:pt x="163028" y="187855"/>
                  <a:pt x="162719" y="187855"/>
                </a:cubicBezTo>
                <a:cubicBezTo>
                  <a:pt x="160099" y="187855"/>
                  <a:pt x="157675" y="189188"/>
                  <a:pt x="156217" y="191434"/>
                </a:cubicBezTo>
                <a:cubicBezTo>
                  <a:pt x="152437" y="197333"/>
                  <a:pt x="146258" y="200277"/>
                  <a:pt x="140014" y="200277"/>
                </a:cubicBezTo>
                <a:cubicBezTo>
                  <a:pt x="134724" y="200277"/>
                  <a:pt x="129388" y="198165"/>
                  <a:pt x="125424" y="193946"/>
                </a:cubicBezTo>
                <a:cubicBezTo>
                  <a:pt x="118573" y="186639"/>
                  <a:pt x="113941" y="178288"/>
                  <a:pt x="111658" y="169122"/>
                </a:cubicBezTo>
                <a:cubicBezTo>
                  <a:pt x="111756" y="168796"/>
                  <a:pt x="112017" y="167459"/>
                  <a:pt x="112180" y="166578"/>
                </a:cubicBezTo>
                <a:cubicBezTo>
                  <a:pt x="122749" y="165893"/>
                  <a:pt x="132470" y="162435"/>
                  <a:pt x="140788" y="156857"/>
                </a:cubicBezTo>
                <a:cubicBezTo>
                  <a:pt x="147540" y="164066"/>
                  <a:pt x="156249" y="169807"/>
                  <a:pt x="164535" y="172482"/>
                </a:cubicBezTo>
                <a:cubicBezTo>
                  <a:pt x="165057" y="172656"/>
                  <a:pt x="165575" y="172737"/>
                  <a:pt x="166078" y="172737"/>
                </a:cubicBezTo>
                <a:cubicBezTo>
                  <a:pt x="169160" y="172737"/>
                  <a:pt x="171653" y="169705"/>
                  <a:pt x="170700" y="166480"/>
                </a:cubicBezTo>
                <a:cubicBezTo>
                  <a:pt x="168254" y="158162"/>
                  <a:pt x="162741" y="149289"/>
                  <a:pt x="155728" y="142341"/>
                </a:cubicBezTo>
                <a:cubicBezTo>
                  <a:pt x="157685" y="139569"/>
                  <a:pt x="159446" y="136633"/>
                  <a:pt x="160914" y="133501"/>
                </a:cubicBezTo>
                <a:cubicBezTo>
                  <a:pt x="164915" y="134345"/>
                  <a:pt x="169014" y="134770"/>
                  <a:pt x="173155" y="134770"/>
                </a:cubicBezTo>
                <a:cubicBezTo>
                  <a:pt x="180223" y="134770"/>
                  <a:pt x="187413" y="133532"/>
                  <a:pt x="194447" y="131022"/>
                </a:cubicBezTo>
                <a:close/>
                <a:moveTo>
                  <a:pt x="108541" y="1"/>
                </a:moveTo>
                <a:cubicBezTo>
                  <a:pt x="101286" y="1"/>
                  <a:pt x="94030" y="3067"/>
                  <a:pt x="88922" y="9187"/>
                </a:cubicBezTo>
                <a:cubicBezTo>
                  <a:pt x="88596" y="9563"/>
                  <a:pt x="88155" y="9765"/>
                  <a:pt x="87673" y="9765"/>
                </a:cubicBezTo>
                <a:cubicBezTo>
                  <a:pt x="87527" y="9765"/>
                  <a:pt x="87377" y="9747"/>
                  <a:pt x="87226" y="9709"/>
                </a:cubicBezTo>
                <a:cubicBezTo>
                  <a:pt x="85229" y="9238"/>
                  <a:pt x="83186" y="9002"/>
                  <a:pt x="81115" y="9002"/>
                </a:cubicBezTo>
                <a:cubicBezTo>
                  <a:pt x="80750" y="9002"/>
                  <a:pt x="80384" y="9009"/>
                  <a:pt x="80017" y="9024"/>
                </a:cubicBezTo>
                <a:cubicBezTo>
                  <a:pt x="73362" y="9318"/>
                  <a:pt x="67197" y="12221"/>
                  <a:pt x="62630" y="17179"/>
                </a:cubicBezTo>
                <a:cubicBezTo>
                  <a:pt x="59042" y="21028"/>
                  <a:pt x="56791" y="25791"/>
                  <a:pt x="55976" y="30912"/>
                </a:cubicBezTo>
                <a:cubicBezTo>
                  <a:pt x="53958" y="30438"/>
                  <a:pt x="51945" y="30211"/>
                  <a:pt x="49969" y="30211"/>
                </a:cubicBezTo>
                <a:cubicBezTo>
                  <a:pt x="37539" y="30211"/>
                  <a:pt x="26551" y="39187"/>
                  <a:pt x="24694" y="52050"/>
                </a:cubicBezTo>
                <a:cubicBezTo>
                  <a:pt x="24596" y="52669"/>
                  <a:pt x="24172" y="53191"/>
                  <a:pt x="23584" y="53387"/>
                </a:cubicBezTo>
                <a:cubicBezTo>
                  <a:pt x="8384" y="58345"/>
                  <a:pt x="1436" y="75764"/>
                  <a:pt x="8971" y="89791"/>
                </a:cubicBezTo>
                <a:cubicBezTo>
                  <a:pt x="9297" y="90345"/>
                  <a:pt x="9232" y="91030"/>
                  <a:pt x="8873" y="91552"/>
                </a:cubicBezTo>
                <a:cubicBezTo>
                  <a:pt x="0" y="103980"/>
                  <a:pt x="4110" y="120878"/>
                  <a:pt x="16897" y="128445"/>
                </a:cubicBezTo>
                <a:cubicBezTo>
                  <a:pt x="8220" y="140841"/>
                  <a:pt x="11874" y="157836"/>
                  <a:pt x="24889" y="165338"/>
                </a:cubicBezTo>
                <a:cubicBezTo>
                  <a:pt x="25444" y="165665"/>
                  <a:pt x="25770" y="166284"/>
                  <a:pt x="25737" y="166904"/>
                </a:cubicBezTo>
                <a:cubicBezTo>
                  <a:pt x="24728" y="181829"/>
                  <a:pt x="36623" y="194145"/>
                  <a:pt x="51152" y="194145"/>
                </a:cubicBezTo>
                <a:cubicBezTo>
                  <a:pt x="52118" y="194145"/>
                  <a:pt x="53097" y="194091"/>
                  <a:pt x="54084" y="193979"/>
                </a:cubicBezTo>
                <a:cubicBezTo>
                  <a:pt x="54144" y="193973"/>
                  <a:pt x="54204" y="193970"/>
                  <a:pt x="54262" y="193970"/>
                </a:cubicBezTo>
                <a:cubicBezTo>
                  <a:pt x="54843" y="193970"/>
                  <a:pt x="55357" y="194258"/>
                  <a:pt x="55682" y="194762"/>
                </a:cubicBezTo>
                <a:cubicBezTo>
                  <a:pt x="60653" y="202502"/>
                  <a:pt x="68813" y="206407"/>
                  <a:pt x="77049" y="206407"/>
                </a:cubicBezTo>
                <a:cubicBezTo>
                  <a:pt x="83944" y="206407"/>
                  <a:pt x="90892" y="203669"/>
                  <a:pt x="96066" y="198154"/>
                </a:cubicBezTo>
                <a:cubicBezTo>
                  <a:pt x="101448" y="192413"/>
                  <a:pt x="105623" y="185954"/>
                  <a:pt x="108527" y="179039"/>
                </a:cubicBezTo>
                <a:cubicBezTo>
                  <a:pt x="111364" y="185954"/>
                  <a:pt x="115540" y="192348"/>
                  <a:pt x="120987" y="198154"/>
                </a:cubicBezTo>
                <a:cubicBezTo>
                  <a:pt x="126165" y="203672"/>
                  <a:pt x="133103" y="206398"/>
                  <a:pt x="139985" y="206398"/>
                </a:cubicBezTo>
                <a:cubicBezTo>
                  <a:pt x="148237" y="206398"/>
                  <a:pt x="156409" y="202480"/>
                  <a:pt x="161371" y="194762"/>
                </a:cubicBezTo>
                <a:cubicBezTo>
                  <a:pt x="161697" y="194258"/>
                  <a:pt x="162211" y="193970"/>
                  <a:pt x="162766" y="193970"/>
                </a:cubicBezTo>
                <a:cubicBezTo>
                  <a:pt x="162823" y="193970"/>
                  <a:pt x="162879" y="193973"/>
                  <a:pt x="162937" y="193979"/>
                </a:cubicBezTo>
                <a:cubicBezTo>
                  <a:pt x="163926" y="194090"/>
                  <a:pt x="164906" y="194145"/>
                  <a:pt x="165874" y="194145"/>
                </a:cubicBezTo>
                <a:cubicBezTo>
                  <a:pt x="180455" y="194145"/>
                  <a:pt x="192325" y="181801"/>
                  <a:pt x="191316" y="166904"/>
                </a:cubicBezTo>
                <a:cubicBezTo>
                  <a:pt x="191283" y="166284"/>
                  <a:pt x="191609" y="165665"/>
                  <a:pt x="192164" y="165338"/>
                </a:cubicBezTo>
                <a:cubicBezTo>
                  <a:pt x="205212" y="157803"/>
                  <a:pt x="208800" y="140808"/>
                  <a:pt x="200123" y="128445"/>
                </a:cubicBezTo>
                <a:cubicBezTo>
                  <a:pt x="212845" y="120943"/>
                  <a:pt x="217085" y="104046"/>
                  <a:pt x="208180" y="91552"/>
                </a:cubicBezTo>
                <a:cubicBezTo>
                  <a:pt x="207821" y="91030"/>
                  <a:pt x="207756" y="90345"/>
                  <a:pt x="208082" y="89791"/>
                </a:cubicBezTo>
                <a:cubicBezTo>
                  <a:pt x="215650" y="75732"/>
                  <a:pt x="208637" y="58313"/>
                  <a:pt x="193469" y="53387"/>
                </a:cubicBezTo>
                <a:cubicBezTo>
                  <a:pt x="192882" y="53191"/>
                  <a:pt x="192457" y="52669"/>
                  <a:pt x="192360" y="52050"/>
                </a:cubicBezTo>
                <a:cubicBezTo>
                  <a:pt x="190503" y="39164"/>
                  <a:pt x="179497" y="30209"/>
                  <a:pt x="167066" y="30209"/>
                </a:cubicBezTo>
                <a:cubicBezTo>
                  <a:pt x="165085" y="30209"/>
                  <a:pt x="163067" y="30437"/>
                  <a:pt x="161045" y="30912"/>
                </a:cubicBezTo>
                <a:cubicBezTo>
                  <a:pt x="159103" y="18223"/>
                  <a:pt x="148281" y="8981"/>
                  <a:pt x="135861" y="8981"/>
                </a:cubicBezTo>
                <a:cubicBezTo>
                  <a:pt x="133880" y="8981"/>
                  <a:pt x="131859" y="9216"/>
                  <a:pt x="129827" y="9709"/>
                </a:cubicBezTo>
                <a:cubicBezTo>
                  <a:pt x="129676" y="9747"/>
                  <a:pt x="129526" y="9765"/>
                  <a:pt x="129380" y="9765"/>
                </a:cubicBezTo>
                <a:cubicBezTo>
                  <a:pt x="128898" y="9765"/>
                  <a:pt x="128457" y="9563"/>
                  <a:pt x="128131" y="9187"/>
                </a:cubicBezTo>
                <a:cubicBezTo>
                  <a:pt x="123029" y="3059"/>
                  <a:pt x="115786" y="1"/>
                  <a:pt x="108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grpSp>
        <p:nvGrpSpPr>
          <p:cNvPr id="2306" name="Google Shape;2306;p60"/>
          <p:cNvGrpSpPr/>
          <p:nvPr/>
        </p:nvGrpSpPr>
        <p:grpSpPr>
          <a:xfrm>
            <a:off x="5793507" y="2112848"/>
            <a:ext cx="541201" cy="504252"/>
            <a:chOff x="1085425" y="267775"/>
            <a:chExt cx="5390450" cy="5160175"/>
          </a:xfrm>
        </p:grpSpPr>
        <p:sp>
          <p:nvSpPr>
            <p:cNvPr id="2307" name="Google Shape;2307;p60"/>
            <p:cNvSpPr/>
            <p:nvPr/>
          </p:nvSpPr>
          <p:spPr>
            <a:xfrm>
              <a:off x="3192650" y="2373900"/>
              <a:ext cx="1215125" cy="1215125"/>
            </a:xfrm>
            <a:custGeom>
              <a:avLst/>
              <a:gdLst/>
              <a:ahLst/>
              <a:cxnLst/>
              <a:rect l="l" t="t" r="r" b="b"/>
              <a:pathLst>
                <a:path w="48605" h="48605" extrusionOk="0">
                  <a:moveTo>
                    <a:pt x="24303" y="6100"/>
                  </a:moveTo>
                  <a:cubicBezTo>
                    <a:pt x="34349" y="6100"/>
                    <a:pt x="42504" y="14288"/>
                    <a:pt x="42504" y="24302"/>
                  </a:cubicBezTo>
                  <a:cubicBezTo>
                    <a:pt x="42504" y="34349"/>
                    <a:pt x="34349" y="42504"/>
                    <a:pt x="24303" y="42504"/>
                  </a:cubicBezTo>
                  <a:cubicBezTo>
                    <a:pt x="14288" y="42504"/>
                    <a:pt x="6101" y="34349"/>
                    <a:pt x="6101" y="24302"/>
                  </a:cubicBezTo>
                  <a:cubicBezTo>
                    <a:pt x="6101" y="14288"/>
                    <a:pt x="14288" y="6100"/>
                    <a:pt x="24303" y="6100"/>
                  </a:cubicBezTo>
                  <a:close/>
                  <a:moveTo>
                    <a:pt x="24303" y="0"/>
                  </a:moveTo>
                  <a:cubicBezTo>
                    <a:pt x="10896" y="0"/>
                    <a:pt x="1" y="10895"/>
                    <a:pt x="1" y="24302"/>
                  </a:cubicBezTo>
                  <a:cubicBezTo>
                    <a:pt x="1" y="37709"/>
                    <a:pt x="10896" y="48604"/>
                    <a:pt x="24303" y="48604"/>
                  </a:cubicBezTo>
                  <a:cubicBezTo>
                    <a:pt x="37709" y="48604"/>
                    <a:pt x="48604" y="37709"/>
                    <a:pt x="48604" y="24302"/>
                  </a:cubicBezTo>
                  <a:cubicBezTo>
                    <a:pt x="48604" y="10895"/>
                    <a:pt x="37709" y="0"/>
                    <a:pt x="24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2308" name="Google Shape;2308;p60"/>
            <p:cNvSpPr/>
            <p:nvPr/>
          </p:nvSpPr>
          <p:spPr>
            <a:xfrm>
              <a:off x="3089100" y="885625"/>
              <a:ext cx="152500" cy="274850"/>
            </a:xfrm>
            <a:custGeom>
              <a:avLst/>
              <a:gdLst/>
              <a:ahLst/>
              <a:cxnLst/>
              <a:rect l="l" t="t" r="r" b="b"/>
              <a:pathLst>
                <a:path w="6100" h="10994" extrusionOk="0">
                  <a:moveTo>
                    <a:pt x="3066" y="0"/>
                  </a:moveTo>
                  <a:cubicBezTo>
                    <a:pt x="1370" y="0"/>
                    <a:pt x="0" y="1370"/>
                    <a:pt x="0" y="3066"/>
                  </a:cubicBezTo>
                  <a:lnTo>
                    <a:pt x="0" y="7959"/>
                  </a:lnTo>
                  <a:cubicBezTo>
                    <a:pt x="0" y="9623"/>
                    <a:pt x="1370" y="10993"/>
                    <a:pt x="3066" y="10993"/>
                  </a:cubicBezTo>
                  <a:cubicBezTo>
                    <a:pt x="4730" y="10993"/>
                    <a:pt x="6100" y="9623"/>
                    <a:pt x="6100" y="7959"/>
                  </a:cubicBezTo>
                  <a:lnTo>
                    <a:pt x="6100" y="3066"/>
                  </a:lnTo>
                  <a:cubicBezTo>
                    <a:pt x="6100" y="1370"/>
                    <a:pt x="4730" y="0"/>
                    <a:pt x="30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2309" name="Google Shape;2309;p60"/>
            <p:cNvSpPr/>
            <p:nvPr/>
          </p:nvSpPr>
          <p:spPr>
            <a:xfrm>
              <a:off x="4358825" y="885625"/>
              <a:ext cx="152525" cy="274850"/>
            </a:xfrm>
            <a:custGeom>
              <a:avLst/>
              <a:gdLst/>
              <a:ahLst/>
              <a:cxnLst/>
              <a:rect l="l" t="t" r="r" b="b"/>
              <a:pathLst>
                <a:path w="6101" h="10994" extrusionOk="0">
                  <a:moveTo>
                    <a:pt x="3034" y="0"/>
                  </a:moveTo>
                  <a:cubicBezTo>
                    <a:pt x="1370" y="0"/>
                    <a:pt x="0" y="1370"/>
                    <a:pt x="0" y="3066"/>
                  </a:cubicBezTo>
                  <a:lnTo>
                    <a:pt x="0" y="7959"/>
                  </a:lnTo>
                  <a:cubicBezTo>
                    <a:pt x="0" y="9623"/>
                    <a:pt x="1370" y="10993"/>
                    <a:pt x="3034" y="10993"/>
                  </a:cubicBezTo>
                  <a:cubicBezTo>
                    <a:pt x="4730" y="10993"/>
                    <a:pt x="6100" y="9623"/>
                    <a:pt x="6100" y="7959"/>
                  </a:cubicBezTo>
                  <a:lnTo>
                    <a:pt x="6100" y="3066"/>
                  </a:lnTo>
                  <a:cubicBezTo>
                    <a:pt x="6100" y="1370"/>
                    <a:pt x="4730" y="0"/>
                    <a:pt x="30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2310" name="Google Shape;2310;p60"/>
            <p:cNvSpPr/>
            <p:nvPr/>
          </p:nvSpPr>
          <p:spPr>
            <a:xfrm>
              <a:off x="3547400" y="1004275"/>
              <a:ext cx="505625" cy="228975"/>
            </a:xfrm>
            <a:custGeom>
              <a:avLst/>
              <a:gdLst/>
              <a:ahLst/>
              <a:cxnLst/>
              <a:rect l="l" t="t" r="r" b="b"/>
              <a:pathLst>
                <a:path w="20225" h="9159" extrusionOk="0">
                  <a:moveTo>
                    <a:pt x="16829" y="0"/>
                  </a:moveTo>
                  <a:cubicBezTo>
                    <a:pt x="15974" y="0"/>
                    <a:pt x="15123" y="364"/>
                    <a:pt x="14516" y="1061"/>
                  </a:cubicBezTo>
                  <a:cubicBezTo>
                    <a:pt x="13342" y="2382"/>
                    <a:pt x="11727" y="3042"/>
                    <a:pt x="10113" y="3042"/>
                  </a:cubicBezTo>
                  <a:cubicBezTo>
                    <a:pt x="8498" y="3042"/>
                    <a:pt x="6883" y="2382"/>
                    <a:pt x="5709" y="1061"/>
                  </a:cubicBezTo>
                  <a:cubicBezTo>
                    <a:pt x="5105" y="368"/>
                    <a:pt x="4260" y="14"/>
                    <a:pt x="3409" y="14"/>
                  </a:cubicBezTo>
                  <a:cubicBezTo>
                    <a:pt x="2698" y="14"/>
                    <a:pt x="1983" y="262"/>
                    <a:pt x="1403" y="767"/>
                  </a:cubicBezTo>
                  <a:cubicBezTo>
                    <a:pt x="131" y="1876"/>
                    <a:pt x="0" y="3801"/>
                    <a:pt x="1109" y="5073"/>
                  </a:cubicBezTo>
                  <a:cubicBezTo>
                    <a:pt x="3491" y="7797"/>
                    <a:pt x="6802" y="9158"/>
                    <a:pt x="10113" y="9158"/>
                  </a:cubicBezTo>
                  <a:cubicBezTo>
                    <a:pt x="13423" y="9158"/>
                    <a:pt x="16734" y="7797"/>
                    <a:pt x="19116" y="5073"/>
                  </a:cubicBezTo>
                  <a:cubicBezTo>
                    <a:pt x="20225" y="3801"/>
                    <a:pt x="20094" y="1876"/>
                    <a:pt x="18822" y="767"/>
                  </a:cubicBezTo>
                  <a:cubicBezTo>
                    <a:pt x="18246" y="250"/>
                    <a:pt x="17536" y="0"/>
                    <a:pt x="16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2311" name="Google Shape;2311;p60"/>
            <p:cNvSpPr/>
            <p:nvPr/>
          </p:nvSpPr>
          <p:spPr>
            <a:xfrm>
              <a:off x="1085425" y="267775"/>
              <a:ext cx="5390450" cy="5160175"/>
            </a:xfrm>
            <a:custGeom>
              <a:avLst/>
              <a:gdLst/>
              <a:ahLst/>
              <a:cxnLst/>
              <a:rect l="l" t="t" r="r" b="b"/>
              <a:pathLst>
                <a:path w="215618" h="206407" extrusionOk="0">
                  <a:moveTo>
                    <a:pt x="108577" y="6117"/>
                  </a:moveTo>
                  <a:cubicBezTo>
                    <a:pt x="114095" y="6117"/>
                    <a:pt x="119614" y="8449"/>
                    <a:pt x="123499" y="13102"/>
                  </a:cubicBezTo>
                  <a:cubicBezTo>
                    <a:pt x="125006" y="14889"/>
                    <a:pt x="127173" y="15877"/>
                    <a:pt x="129436" y="15877"/>
                  </a:cubicBezTo>
                  <a:cubicBezTo>
                    <a:pt x="130063" y="15877"/>
                    <a:pt x="130698" y="15802"/>
                    <a:pt x="131328" y="15646"/>
                  </a:cubicBezTo>
                  <a:cubicBezTo>
                    <a:pt x="132831" y="15287"/>
                    <a:pt x="134354" y="15109"/>
                    <a:pt x="135868" y="15109"/>
                  </a:cubicBezTo>
                  <a:cubicBezTo>
                    <a:pt x="141088" y="15109"/>
                    <a:pt x="146200" y="17225"/>
                    <a:pt x="150019" y="21322"/>
                  </a:cubicBezTo>
                  <a:cubicBezTo>
                    <a:pt x="155780" y="27571"/>
                    <a:pt x="155338" y="34990"/>
                    <a:pt x="155336" y="34990"/>
                  </a:cubicBezTo>
                  <a:cubicBezTo>
                    <a:pt x="155336" y="34990"/>
                    <a:pt x="155336" y="34990"/>
                    <a:pt x="155336" y="34989"/>
                  </a:cubicBezTo>
                  <a:cubicBezTo>
                    <a:pt x="155336" y="47613"/>
                    <a:pt x="151258" y="59911"/>
                    <a:pt x="143136" y="69860"/>
                  </a:cubicBezTo>
                  <a:cubicBezTo>
                    <a:pt x="138450" y="66408"/>
                    <a:pt x="133627" y="66131"/>
                    <a:pt x="132165" y="66131"/>
                  </a:cubicBezTo>
                  <a:cubicBezTo>
                    <a:pt x="131886" y="66131"/>
                    <a:pt x="131729" y="66141"/>
                    <a:pt x="131719" y="66141"/>
                  </a:cubicBezTo>
                  <a:cubicBezTo>
                    <a:pt x="127935" y="66141"/>
                    <a:pt x="124641" y="64608"/>
                    <a:pt x="122259" y="62227"/>
                  </a:cubicBezTo>
                  <a:cubicBezTo>
                    <a:pt x="118508" y="58443"/>
                    <a:pt x="113566" y="56543"/>
                    <a:pt x="108612" y="56543"/>
                  </a:cubicBezTo>
                  <a:cubicBezTo>
                    <a:pt x="103658" y="56543"/>
                    <a:pt x="98691" y="58443"/>
                    <a:pt x="94891" y="62260"/>
                  </a:cubicBezTo>
                  <a:cubicBezTo>
                    <a:pt x="92510" y="64674"/>
                    <a:pt x="89118" y="66141"/>
                    <a:pt x="85529" y="66141"/>
                  </a:cubicBezTo>
                  <a:cubicBezTo>
                    <a:pt x="85477" y="66141"/>
                    <a:pt x="85426" y="66141"/>
                    <a:pt x="85374" y="66141"/>
                  </a:cubicBezTo>
                  <a:cubicBezTo>
                    <a:pt x="81381" y="66141"/>
                    <a:pt x="77396" y="67381"/>
                    <a:pt x="74047" y="69860"/>
                  </a:cubicBezTo>
                  <a:cubicBezTo>
                    <a:pt x="70981" y="66076"/>
                    <a:pt x="68437" y="61933"/>
                    <a:pt x="66512" y="57530"/>
                  </a:cubicBezTo>
                  <a:cubicBezTo>
                    <a:pt x="66028" y="56392"/>
                    <a:pt x="64898" y="55704"/>
                    <a:pt x="63720" y="55704"/>
                  </a:cubicBezTo>
                  <a:cubicBezTo>
                    <a:pt x="63311" y="55704"/>
                    <a:pt x="62895" y="55787"/>
                    <a:pt x="62500" y="55964"/>
                  </a:cubicBezTo>
                  <a:cubicBezTo>
                    <a:pt x="60967" y="56649"/>
                    <a:pt x="60249" y="58443"/>
                    <a:pt x="60934" y="60009"/>
                  </a:cubicBezTo>
                  <a:cubicBezTo>
                    <a:pt x="63087" y="64902"/>
                    <a:pt x="66088" y="69860"/>
                    <a:pt x="69741" y="74264"/>
                  </a:cubicBezTo>
                  <a:cubicBezTo>
                    <a:pt x="67327" y="77624"/>
                    <a:pt x="66153" y="81571"/>
                    <a:pt x="66186" y="85485"/>
                  </a:cubicBezTo>
                  <a:cubicBezTo>
                    <a:pt x="66186" y="88910"/>
                    <a:pt x="64816" y="92335"/>
                    <a:pt x="62271" y="94880"/>
                  </a:cubicBezTo>
                  <a:cubicBezTo>
                    <a:pt x="54769" y="102317"/>
                    <a:pt x="54606" y="114582"/>
                    <a:pt x="62271" y="122248"/>
                  </a:cubicBezTo>
                  <a:cubicBezTo>
                    <a:pt x="63022" y="122965"/>
                    <a:pt x="63674" y="123781"/>
                    <a:pt x="64196" y="124661"/>
                  </a:cubicBezTo>
                  <a:cubicBezTo>
                    <a:pt x="58063" y="127206"/>
                    <a:pt x="51409" y="128576"/>
                    <a:pt x="44657" y="128674"/>
                  </a:cubicBezTo>
                  <a:cubicBezTo>
                    <a:pt x="44430" y="128677"/>
                    <a:pt x="44205" y="128678"/>
                    <a:pt x="43981" y="128678"/>
                  </a:cubicBezTo>
                  <a:cubicBezTo>
                    <a:pt x="32181" y="128678"/>
                    <a:pt x="22938" y="124563"/>
                    <a:pt x="22899" y="124563"/>
                  </a:cubicBezTo>
                  <a:cubicBezTo>
                    <a:pt x="22899" y="124563"/>
                    <a:pt x="22899" y="124563"/>
                    <a:pt x="22899" y="124564"/>
                  </a:cubicBezTo>
                  <a:cubicBezTo>
                    <a:pt x="11156" y="119899"/>
                    <a:pt x="6491" y="105546"/>
                    <a:pt x="13929" y="95108"/>
                  </a:cubicBezTo>
                  <a:cubicBezTo>
                    <a:pt x="15658" y="92661"/>
                    <a:pt x="15853" y="89530"/>
                    <a:pt x="14451" y="86888"/>
                  </a:cubicBezTo>
                  <a:cubicBezTo>
                    <a:pt x="8677" y="76221"/>
                    <a:pt x="13994" y="62945"/>
                    <a:pt x="25541" y="59193"/>
                  </a:cubicBezTo>
                  <a:cubicBezTo>
                    <a:pt x="28379" y="58280"/>
                    <a:pt x="30402" y="55866"/>
                    <a:pt x="30826" y="52898"/>
                  </a:cubicBezTo>
                  <a:cubicBezTo>
                    <a:pt x="32240" y="43051"/>
                    <a:pt x="40664" y="36311"/>
                    <a:pt x="50081" y="36311"/>
                  </a:cubicBezTo>
                  <a:cubicBezTo>
                    <a:pt x="51957" y="36311"/>
                    <a:pt x="53873" y="36579"/>
                    <a:pt x="55780" y="37142"/>
                  </a:cubicBezTo>
                  <a:cubicBezTo>
                    <a:pt x="55910" y="40372"/>
                    <a:pt x="56269" y="43536"/>
                    <a:pt x="56791" y="46406"/>
                  </a:cubicBezTo>
                  <a:cubicBezTo>
                    <a:pt x="57052" y="47776"/>
                    <a:pt x="57117" y="48755"/>
                    <a:pt x="58129" y="49603"/>
                  </a:cubicBezTo>
                  <a:cubicBezTo>
                    <a:pt x="58715" y="50067"/>
                    <a:pt x="59382" y="50275"/>
                    <a:pt x="60032" y="50275"/>
                  </a:cubicBezTo>
                  <a:cubicBezTo>
                    <a:pt x="61624" y="50275"/>
                    <a:pt x="63119" y="49028"/>
                    <a:pt x="63119" y="47222"/>
                  </a:cubicBezTo>
                  <a:cubicBezTo>
                    <a:pt x="63119" y="46309"/>
                    <a:pt x="61913" y="42264"/>
                    <a:pt x="61847" y="35120"/>
                  </a:cubicBezTo>
                  <a:cubicBezTo>
                    <a:pt x="62131" y="23037"/>
                    <a:pt x="71220" y="15097"/>
                    <a:pt x="81286" y="15097"/>
                  </a:cubicBezTo>
                  <a:cubicBezTo>
                    <a:pt x="82796" y="15097"/>
                    <a:pt x="84328" y="15276"/>
                    <a:pt x="85856" y="15646"/>
                  </a:cubicBezTo>
                  <a:cubicBezTo>
                    <a:pt x="86485" y="15802"/>
                    <a:pt x="87120" y="15877"/>
                    <a:pt x="87747" y="15877"/>
                  </a:cubicBezTo>
                  <a:cubicBezTo>
                    <a:pt x="90010" y="15877"/>
                    <a:pt x="92177" y="14889"/>
                    <a:pt x="93684" y="13102"/>
                  </a:cubicBezTo>
                  <a:cubicBezTo>
                    <a:pt x="97563" y="8441"/>
                    <a:pt x="103069" y="6117"/>
                    <a:pt x="108577" y="6117"/>
                  </a:cubicBezTo>
                  <a:close/>
                  <a:moveTo>
                    <a:pt x="108599" y="62663"/>
                  </a:moveTo>
                  <a:cubicBezTo>
                    <a:pt x="111978" y="62663"/>
                    <a:pt x="115364" y="63960"/>
                    <a:pt x="117953" y="66565"/>
                  </a:cubicBezTo>
                  <a:cubicBezTo>
                    <a:pt x="119226" y="67838"/>
                    <a:pt x="120726" y="68947"/>
                    <a:pt x="122227" y="69795"/>
                  </a:cubicBezTo>
                  <a:cubicBezTo>
                    <a:pt x="129860" y="74035"/>
                    <a:pt x="133285" y="70480"/>
                    <a:pt x="139222" y="74590"/>
                  </a:cubicBezTo>
                  <a:cubicBezTo>
                    <a:pt x="142712" y="77004"/>
                    <a:pt x="144897" y="81016"/>
                    <a:pt x="144897" y="85452"/>
                  </a:cubicBezTo>
                  <a:cubicBezTo>
                    <a:pt x="144897" y="90476"/>
                    <a:pt x="146887" y="95532"/>
                    <a:pt x="150606" y="99218"/>
                  </a:cubicBezTo>
                  <a:cubicBezTo>
                    <a:pt x="154683" y="103263"/>
                    <a:pt x="155532" y="109330"/>
                    <a:pt x="153216" y="114190"/>
                  </a:cubicBezTo>
                  <a:cubicBezTo>
                    <a:pt x="151487" y="117877"/>
                    <a:pt x="149464" y="118137"/>
                    <a:pt x="147181" y="122541"/>
                  </a:cubicBezTo>
                  <a:cubicBezTo>
                    <a:pt x="145615" y="125412"/>
                    <a:pt x="144897" y="128543"/>
                    <a:pt x="144897" y="131642"/>
                  </a:cubicBezTo>
                  <a:cubicBezTo>
                    <a:pt x="144930" y="139026"/>
                    <a:pt x="138896" y="144853"/>
                    <a:pt x="131746" y="144853"/>
                  </a:cubicBezTo>
                  <a:cubicBezTo>
                    <a:pt x="131726" y="144853"/>
                    <a:pt x="131706" y="144853"/>
                    <a:pt x="131686" y="144853"/>
                  </a:cubicBezTo>
                  <a:cubicBezTo>
                    <a:pt x="126565" y="144853"/>
                    <a:pt x="121542" y="146908"/>
                    <a:pt x="117921" y="150562"/>
                  </a:cubicBezTo>
                  <a:cubicBezTo>
                    <a:pt x="115372" y="153143"/>
                    <a:pt x="111990" y="154439"/>
                    <a:pt x="108596" y="154439"/>
                  </a:cubicBezTo>
                  <a:cubicBezTo>
                    <a:pt x="105213" y="154439"/>
                    <a:pt x="101819" y="153151"/>
                    <a:pt x="99230" y="150562"/>
                  </a:cubicBezTo>
                  <a:cubicBezTo>
                    <a:pt x="99230" y="150562"/>
                    <a:pt x="99230" y="150562"/>
                    <a:pt x="99230" y="150529"/>
                  </a:cubicBezTo>
                  <a:cubicBezTo>
                    <a:pt x="93920" y="145191"/>
                    <a:pt x="87425" y="144845"/>
                    <a:pt x="85852" y="144845"/>
                  </a:cubicBezTo>
                  <a:cubicBezTo>
                    <a:pt x="85618" y="144845"/>
                    <a:pt x="85492" y="144853"/>
                    <a:pt x="85497" y="144853"/>
                  </a:cubicBezTo>
                  <a:cubicBezTo>
                    <a:pt x="85477" y="144853"/>
                    <a:pt x="85457" y="144853"/>
                    <a:pt x="85437" y="144853"/>
                  </a:cubicBezTo>
                  <a:cubicBezTo>
                    <a:pt x="78125" y="144853"/>
                    <a:pt x="72253" y="138897"/>
                    <a:pt x="72286" y="131642"/>
                  </a:cubicBezTo>
                  <a:cubicBezTo>
                    <a:pt x="72286" y="127238"/>
                    <a:pt x="70818" y="123128"/>
                    <a:pt x="68241" y="119768"/>
                  </a:cubicBezTo>
                  <a:cubicBezTo>
                    <a:pt x="66903" y="118040"/>
                    <a:pt x="66349" y="117811"/>
                    <a:pt x="65305" y="116409"/>
                  </a:cubicBezTo>
                  <a:cubicBezTo>
                    <a:pt x="61488" y="111320"/>
                    <a:pt x="61815" y="103948"/>
                    <a:pt x="66610" y="99185"/>
                  </a:cubicBezTo>
                  <a:cubicBezTo>
                    <a:pt x="72697" y="93131"/>
                    <a:pt x="72287" y="85452"/>
                    <a:pt x="72286" y="85452"/>
                  </a:cubicBezTo>
                  <a:lnTo>
                    <a:pt x="72286" y="85452"/>
                  </a:lnTo>
                  <a:cubicBezTo>
                    <a:pt x="72286" y="85452"/>
                    <a:pt x="72286" y="85452"/>
                    <a:pt x="72286" y="85452"/>
                  </a:cubicBezTo>
                  <a:cubicBezTo>
                    <a:pt x="72286" y="78101"/>
                    <a:pt x="78222" y="72241"/>
                    <a:pt x="85437" y="72241"/>
                  </a:cubicBezTo>
                  <a:cubicBezTo>
                    <a:pt x="85457" y="72241"/>
                    <a:pt x="85477" y="72241"/>
                    <a:pt x="85497" y="72241"/>
                  </a:cubicBezTo>
                  <a:cubicBezTo>
                    <a:pt x="85536" y="72242"/>
                    <a:pt x="85576" y="72242"/>
                    <a:pt x="85615" y="72242"/>
                  </a:cubicBezTo>
                  <a:cubicBezTo>
                    <a:pt x="90631" y="72242"/>
                    <a:pt x="95605" y="70190"/>
                    <a:pt x="99262" y="66565"/>
                  </a:cubicBezTo>
                  <a:cubicBezTo>
                    <a:pt x="101827" y="63968"/>
                    <a:pt x="105210" y="62663"/>
                    <a:pt x="108599" y="62663"/>
                  </a:cubicBezTo>
                  <a:close/>
                  <a:moveTo>
                    <a:pt x="167068" y="36327"/>
                  </a:moveTo>
                  <a:cubicBezTo>
                    <a:pt x="174546" y="36327"/>
                    <a:pt x="181592" y="40522"/>
                    <a:pt x="184824" y="47613"/>
                  </a:cubicBezTo>
                  <a:cubicBezTo>
                    <a:pt x="185574" y="49310"/>
                    <a:pt x="186096" y="51104"/>
                    <a:pt x="186357" y="52898"/>
                  </a:cubicBezTo>
                  <a:cubicBezTo>
                    <a:pt x="186781" y="55866"/>
                    <a:pt x="188804" y="58280"/>
                    <a:pt x="191642" y="59193"/>
                  </a:cubicBezTo>
                  <a:cubicBezTo>
                    <a:pt x="197154" y="60987"/>
                    <a:pt x="201526" y="65098"/>
                    <a:pt x="203678" y="70447"/>
                  </a:cubicBezTo>
                  <a:cubicBezTo>
                    <a:pt x="205831" y="75830"/>
                    <a:pt x="205505" y="81799"/>
                    <a:pt x="202732" y="86888"/>
                  </a:cubicBezTo>
                  <a:cubicBezTo>
                    <a:pt x="201330" y="89530"/>
                    <a:pt x="201526" y="92661"/>
                    <a:pt x="203287" y="95108"/>
                  </a:cubicBezTo>
                  <a:cubicBezTo>
                    <a:pt x="204331" y="96608"/>
                    <a:pt x="205179" y="98239"/>
                    <a:pt x="205799" y="100001"/>
                  </a:cubicBezTo>
                  <a:cubicBezTo>
                    <a:pt x="207462" y="104763"/>
                    <a:pt x="207169" y="109950"/>
                    <a:pt x="204951" y="114549"/>
                  </a:cubicBezTo>
                  <a:cubicBezTo>
                    <a:pt x="201322" y="122227"/>
                    <a:pt x="194316" y="124564"/>
                    <a:pt x="194284" y="124564"/>
                  </a:cubicBezTo>
                  <a:cubicBezTo>
                    <a:pt x="194283" y="124564"/>
                    <a:pt x="194283" y="124564"/>
                    <a:pt x="194284" y="124564"/>
                  </a:cubicBezTo>
                  <a:lnTo>
                    <a:pt x="194284" y="124564"/>
                  </a:lnTo>
                  <a:cubicBezTo>
                    <a:pt x="188412" y="126912"/>
                    <a:pt x="181432" y="128478"/>
                    <a:pt x="174549" y="128641"/>
                  </a:cubicBezTo>
                  <a:cubicBezTo>
                    <a:pt x="171841" y="128706"/>
                    <a:pt x="170537" y="132034"/>
                    <a:pt x="172494" y="133893"/>
                  </a:cubicBezTo>
                  <a:cubicBezTo>
                    <a:pt x="173048" y="134447"/>
                    <a:pt x="173831" y="134774"/>
                    <a:pt x="174614" y="134774"/>
                  </a:cubicBezTo>
                  <a:cubicBezTo>
                    <a:pt x="179768" y="134774"/>
                    <a:pt x="187564" y="133501"/>
                    <a:pt x="194512" y="131022"/>
                  </a:cubicBezTo>
                  <a:lnTo>
                    <a:pt x="194512" y="131022"/>
                  </a:lnTo>
                  <a:cubicBezTo>
                    <a:pt x="201950" y="140449"/>
                    <a:pt x="199471" y="154085"/>
                    <a:pt x="189163" y="160054"/>
                  </a:cubicBezTo>
                  <a:cubicBezTo>
                    <a:pt x="186586" y="161555"/>
                    <a:pt x="185085" y="164327"/>
                    <a:pt x="185281" y="167296"/>
                  </a:cubicBezTo>
                  <a:cubicBezTo>
                    <a:pt x="185672" y="173069"/>
                    <a:pt x="183487" y="178680"/>
                    <a:pt x="179311" y="182660"/>
                  </a:cubicBezTo>
                  <a:cubicBezTo>
                    <a:pt x="175672" y="186129"/>
                    <a:pt x="170891" y="188036"/>
                    <a:pt x="165922" y="188036"/>
                  </a:cubicBezTo>
                  <a:cubicBezTo>
                    <a:pt x="165191" y="188036"/>
                    <a:pt x="164455" y="187995"/>
                    <a:pt x="163719" y="187911"/>
                  </a:cubicBezTo>
                  <a:cubicBezTo>
                    <a:pt x="163405" y="187873"/>
                    <a:pt x="163093" y="187855"/>
                    <a:pt x="162784" y="187855"/>
                  </a:cubicBezTo>
                  <a:cubicBezTo>
                    <a:pt x="160164" y="187855"/>
                    <a:pt x="157740" y="189188"/>
                    <a:pt x="156282" y="191434"/>
                  </a:cubicBezTo>
                  <a:cubicBezTo>
                    <a:pt x="155303" y="193000"/>
                    <a:pt x="154064" y="194403"/>
                    <a:pt x="152694" y="195610"/>
                  </a:cubicBezTo>
                  <a:cubicBezTo>
                    <a:pt x="149055" y="198758"/>
                    <a:pt x="144577" y="200277"/>
                    <a:pt x="140105" y="200277"/>
                  </a:cubicBezTo>
                  <a:cubicBezTo>
                    <a:pt x="134755" y="200277"/>
                    <a:pt x="129412" y="198104"/>
                    <a:pt x="125521" y="193946"/>
                  </a:cubicBezTo>
                  <a:cubicBezTo>
                    <a:pt x="118671" y="186639"/>
                    <a:pt x="114039" y="178321"/>
                    <a:pt x="111756" y="169155"/>
                  </a:cubicBezTo>
                  <a:cubicBezTo>
                    <a:pt x="112473" y="165893"/>
                    <a:pt x="112865" y="162827"/>
                    <a:pt x="113028" y="160021"/>
                  </a:cubicBezTo>
                  <a:cubicBezTo>
                    <a:pt x="116681" y="159173"/>
                    <a:pt x="119845" y="157314"/>
                    <a:pt x="122292" y="154867"/>
                  </a:cubicBezTo>
                  <a:cubicBezTo>
                    <a:pt x="124673" y="152454"/>
                    <a:pt x="128000" y="150986"/>
                    <a:pt x="131719" y="150986"/>
                  </a:cubicBezTo>
                  <a:cubicBezTo>
                    <a:pt x="142418" y="150986"/>
                    <a:pt x="151030" y="142309"/>
                    <a:pt x="151030" y="131609"/>
                  </a:cubicBezTo>
                  <a:cubicBezTo>
                    <a:pt x="150997" y="131251"/>
                    <a:pt x="151030" y="130892"/>
                    <a:pt x="151063" y="130500"/>
                  </a:cubicBezTo>
                  <a:cubicBezTo>
                    <a:pt x="154488" y="131870"/>
                    <a:pt x="158206" y="132947"/>
                    <a:pt x="161860" y="133665"/>
                  </a:cubicBezTo>
                  <a:cubicBezTo>
                    <a:pt x="162060" y="133704"/>
                    <a:pt x="162260" y="133723"/>
                    <a:pt x="162456" y="133723"/>
                  </a:cubicBezTo>
                  <a:cubicBezTo>
                    <a:pt x="163890" y="133723"/>
                    <a:pt x="165161" y="132714"/>
                    <a:pt x="165448" y="131251"/>
                  </a:cubicBezTo>
                  <a:cubicBezTo>
                    <a:pt x="165774" y="129587"/>
                    <a:pt x="164698" y="127989"/>
                    <a:pt x="163034" y="127662"/>
                  </a:cubicBezTo>
                  <a:cubicBezTo>
                    <a:pt x="159576" y="126977"/>
                    <a:pt x="156053" y="125934"/>
                    <a:pt x="152987" y="124661"/>
                  </a:cubicBezTo>
                  <a:cubicBezTo>
                    <a:pt x="153574" y="123683"/>
                    <a:pt x="154390" y="122737"/>
                    <a:pt x="154912" y="122215"/>
                  </a:cubicBezTo>
                  <a:cubicBezTo>
                    <a:pt x="162545" y="114647"/>
                    <a:pt x="162447" y="102382"/>
                    <a:pt x="154912" y="94880"/>
                  </a:cubicBezTo>
                  <a:cubicBezTo>
                    <a:pt x="154847" y="94782"/>
                    <a:pt x="151585" y="91878"/>
                    <a:pt x="151063" y="86790"/>
                  </a:cubicBezTo>
                  <a:cubicBezTo>
                    <a:pt x="150900" y="85094"/>
                    <a:pt x="151454" y="79842"/>
                    <a:pt x="147442" y="74264"/>
                  </a:cubicBezTo>
                  <a:cubicBezTo>
                    <a:pt x="155793" y="64282"/>
                    <a:pt x="160849" y="51658"/>
                    <a:pt x="161403" y="37142"/>
                  </a:cubicBezTo>
                  <a:cubicBezTo>
                    <a:pt x="163283" y="36592"/>
                    <a:pt x="165189" y="36327"/>
                    <a:pt x="167068" y="36327"/>
                  </a:cubicBezTo>
                  <a:close/>
                  <a:moveTo>
                    <a:pt x="66121" y="130500"/>
                  </a:moveTo>
                  <a:lnTo>
                    <a:pt x="66121" y="130500"/>
                  </a:lnTo>
                  <a:cubicBezTo>
                    <a:pt x="66284" y="132523"/>
                    <a:pt x="65729" y="139243"/>
                    <a:pt x="71829" y="145310"/>
                  </a:cubicBezTo>
                  <a:cubicBezTo>
                    <a:pt x="75385" y="148865"/>
                    <a:pt x="80180" y="150986"/>
                    <a:pt x="85562" y="150986"/>
                  </a:cubicBezTo>
                  <a:cubicBezTo>
                    <a:pt x="86019" y="150986"/>
                    <a:pt x="86475" y="150986"/>
                    <a:pt x="86867" y="151051"/>
                  </a:cubicBezTo>
                  <a:cubicBezTo>
                    <a:pt x="92184" y="151573"/>
                    <a:pt x="94663" y="154770"/>
                    <a:pt x="96229" y="156074"/>
                  </a:cubicBezTo>
                  <a:cubicBezTo>
                    <a:pt x="99197" y="158553"/>
                    <a:pt x="102850" y="160119"/>
                    <a:pt x="106863" y="160478"/>
                  </a:cubicBezTo>
                  <a:cubicBezTo>
                    <a:pt x="105852" y="172841"/>
                    <a:pt x="100730" y="184291"/>
                    <a:pt x="91694" y="193946"/>
                  </a:cubicBezTo>
                  <a:cubicBezTo>
                    <a:pt x="88172" y="197697"/>
                    <a:pt x="83442" y="199915"/>
                    <a:pt x="78320" y="200242"/>
                  </a:cubicBezTo>
                  <a:cubicBezTo>
                    <a:pt x="77900" y="200269"/>
                    <a:pt x="77481" y="200282"/>
                    <a:pt x="77064" y="200282"/>
                  </a:cubicBezTo>
                  <a:cubicBezTo>
                    <a:pt x="72426" y="200282"/>
                    <a:pt x="67994" y="198632"/>
                    <a:pt x="64522" y="195610"/>
                  </a:cubicBezTo>
                  <a:cubicBezTo>
                    <a:pt x="63119" y="194403"/>
                    <a:pt x="61880" y="193000"/>
                    <a:pt x="60901" y="191434"/>
                  </a:cubicBezTo>
                  <a:cubicBezTo>
                    <a:pt x="59469" y="189213"/>
                    <a:pt x="57042" y="187856"/>
                    <a:pt x="54393" y="187856"/>
                  </a:cubicBezTo>
                  <a:cubicBezTo>
                    <a:pt x="54086" y="187856"/>
                    <a:pt x="53776" y="187874"/>
                    <a:pt x="53464" y="187911"/>
                  </a:cubicBezTo>
                  <a:cubicBezTo>
                    <a:pt x="52728" y="187995"/>
                    <a:pt x="51993" y="188036"/>
                    <a:pt x="51261" y="188036"/>
                  </a:cubicBezTo>
                  <a:cubicBezTo>
                    <a:pt x="46292" y="188036"/>
                    <a:pt x="41512" y="186129"/>
                    <a:pt x="37872" y="182660"/>
                  </a:cubicBezTo>
                  <a:cubicBezTo>
                    <a:pt x="33696" y="178680"/>
                    <a:pt x="31511" y="173069"/>
                    <a:pt x="31902" y="167296"/>
                  </a:cubicBezTo>
                  <a:cubicBezTo>
                    <a:pt x="32098" y="164327"/>
                    <a:pt x="30597" y="161555"/>
                    <a:pt x="28021" y="160054"/>
                  </a:cubicBezTo>
                  <a:cubicBezTo>
                    <a:pt x="26422" y="159141"/>
                    <a:pt x="24954" y="157999"/>
                    <a:pt x="23682" y="156662"/>
                  </a:cubicBezTo>
                  <a:cubicBezTo>
                    <a:pt x="16930" y="149583"/>
                    <a:pt x="16636" y="138688"/>
                    <a:pt x="22671" y="131022"/>
                  </a:cubicBezTo>
                  <a:lnTo>
                    <a:pt x="22671" y="131022"/>
                  </a:lnTo>
                  <a:cubicBezTo>
                    <a:pt x="29826" y="133583"/>
                    <a:pt x="36996" y="134808"/>
                    <a:pt x="43980" y="134808"/>
                  </a:cubicBezTo>
                  <a:cubicBezTo>
                    <a:pt x="51675" y="134808"/>
                    <a:pt x="59144" y="133322"/>
                    <a:pt x="66121" y="130500"/>
                  </a:cubicBezTo>
                  <a:close/>
                  <a:moveTo>
                    <a:pt x="108606" y="1"/>
                  </a:moveTo>
                  <a:cubicBezTo>
                    <a:pt x="101351" y="1"/>
                    <a:pt x="94095" y="3067"/>
                    <a:pt x="88987" y="9187"/>
                  </a:cubicBezTo>
                  <a:cubicBezTo>
                    <a:pt x="88661" y="9563"/>
                    <a:pt x="88220" y="9765"/>
                    <a:pt x="87738" y="9765"/>
                  </a:cubicBezTo>
                  <a:cubicBezTo>
                    <a:pt x="87592" y="9765"/>
                    <a:pt x="87442" y="9747"/>
                    <a:pt x="87291" y="9709"/>
                  </a:cubicBezTo>
                  <a:cubicBezTo>
                    <a:pt x="85307" y="9230"/>
                    <a:pt x="83292" y="8992"/>
                    <a:pt x="81286" y="8992"/>
                  </a:cubicBezTo>
                  <a:cubicBezTo>
                    <a:pt x="74420" y="8992"/>
                    <a:pt x="67669" y="11776"/>
                    <a:pt x="62695" y="17179"/>
                  </a:cubicBezTo>
                  <a:cubicBezTo>
                    <a:pt x="59107" y="21028"/>
                    <a:pt x="56856" y="25791"/>
                    <a:pt x="56074" y="30912"/>
                  </a:cubicBezTo>
                  <a:cubicBezTo>
                    <a:pt x="54051" y="30438"/>
                    <a:pt x="52034" y="30211"/>
                    <a:pt x="50055" y="30211"/>
                  </a:cubicBezTo>
                  <a:cubicBezTo>
                    <a:pt x="37604" y="30211"/>
                    <a:pt x="26616" y="39187"/>
                    <a:pt x="24759" y="52050"/>
                  </a:cubicBezTo>
                  <a:cubicBezTo>
                    <a:pt x="24661" y="52669"/>
                    <a:pt x="24237" y="53191"/>
                    <a:pt x="23649" y="53387"/>
                  </a:cubicBezTo>
                  <a:cubicBezTo>
                    <a:pt x="8449" y="58345"/>
                    <a:pt x="1501" y="75764"/>
                    <a:pt x="9036" y="89791"/>
                  </a:cubicBezTo>
                  <a:cubicBezTo>
                    <a:pt x="9362" y="90345"/>
                    <a:pt x="9297" y="91030"/>
                    <a:pt x="8938" y="91552"/>
                  </a:cubicBezTo>
                  <a:cubicBezTo>
                    <a:pt x="0" y="104078"/>
                    <a:pt x="4306" y="120943"/>
                    <a:pt x="16995" y="128445"/>
                  </a:cubicBezTo>
                  <a:cubicBezTo>
                    <a:pt x="10014" y="138394"/>
                    <a:pt x="10732" y="151964"/>
                    <a:pt x="19278" y="160869"/>
                  </a:cubicBezTo>
                  <a:cubicBezTo>
                    <a:pt x="20942" y="162631"/>
                    <a:pt x="22867" y="164131"/>
                    <a:pt x="24954" y="165338"/>
                  </a:cubicBezTo>
                  <a:cubicBezTo>
                    <a:pt x="25509" y="165665"/>
                    <a:pt x="25835" y="166252"/>
                    <a:pt x="25802" y="166904"/>
                  </a:cubicBezTo>
                  <a:cubicBezTo>
                    <a:pt x="25280" y="174472"/>
                    <a:pt x="28151" y="181844"/>
                    <a:pt x="33631" y="187096"/>
                  </a:cubicBezTo>
                  <a:cubicBezTo>
                    <a:pt x="38439" y="191648"/>
                    <a:pt x="44736" y="194141"/>
                    <a:pt x="51289" y="194141"/>
                  </a:cubicBezTo>
                  <a:cubicBezTo>
                    <a:pt x="52249" y="194141"/>
                    <a:pt x="53214" y="194087"/>
                    <a:pt x="54182" y="193979"/>
                  </a:cubicBezTo>
                  <a:cubicBezTo>
                    <a:pt x="54239" y="193973"/>
                    <a:pt x="54296" y="193970"/>
                    <a:pt x="54353" y="193970"/>
                  </a:cubicBezTo>
                  <a:cubicBezTo>
                    <a:pt x="54908" y="193970"/>
                    <a:pt x="55422" y="194255"/>
                    <a:pt x="55747" y="194729"/>
                  </a:cubicBezTo>
                  <a:cubicBezTo>
                    <a:pt x="57052" y="196784"/>
                    <a:pt x="58651" y="198611"/>
                    <a:pt x="60510" y="200209"/>
                  </a:cubicBezTo>
                  <a:cubicBezTo>
                    <a:pt x="65143" y="204274"/>
                    <a:pt x="70981" y="206395"/>
                    <a:pt x="77046" y="206395"/>
                  </a:cubicBezTo>
                  <a:cubicBezTo>
                    <a:pt x="77600" y="206395"/>
                    <a:pt x="78155" y="206377"/>
                    <a:pt x="78712" y="206342"/>
                  </a:cubicBezTo>
                  <a:cubicBezTo>
                    <a:pt x="85366" y="205918"/>
                    <a:pt x="91564" y="203014"/>
                    <a:pt x="96131" y="198154"/>
                  </a:cubicBezTo>
                  <a:cubicBezTo>
                    <a:pt x="102068" y="191826"/>
                    <a:pt x="106015" y="185302"/>
                    <a:pt x="108592" y="179071"/>
                  </a:cubicBezTo>
                  <a:cubicBezTo>
                    <a:pt x="111462" y="185987"/>
                    <a:pt x="115637" y="192348"/>
                    <a:pt x="121052" y="198154"/>
                  </a:cubicBezTo>
                  <a:cubicBezTo>
                    <a:pt x="126011" y="203406"/>
                    <a:pt x="132861" y="206407"/>
                    <a:pt x="140102" y="206407"/>
                  </a:cubicBezTo>
                  <a:cubicBezTo>
                    <a:pt x="146235" y="206407"/>
                    <a:pt x="152074" y="204221"/>
                    <a:pt x="156706" y="200209"/>
                  </a:cubicBezTo>
                  <a:cubicBezTo>
                    <a:pt x="158533" y="198611"/>
                    <a:pt x="160131" y="196784"/>
                    <a:pt x="161436" y="194729"/>
                  </a:cubicBezTo>
                  <a:cubicBezTo>
                    <a:pt x="161761" y="194255"/>
                    <a:pt x="162275" y="193970"/>
                    <a:pt x="162831" y="193970"/>
                  </a:cubicBezTo>
                  <a:cubicBezTo>
                    <a:pt x="162887" y="193970"/>
                    <a:pt x="162944" y="193973"/>
                    <a:pt x="163002" y="193979"/>
                  </a:cubicBezTo>
                  <a:cubicBezTo>
                    <a:pt x="163969" y="194087"/>
                    <a:pt x="164934" y="194141"/>
                    <a:pt x="165894" y="194141"/>
                  </a:cubicBezTo>
                  <a:cubicBezTo>
                    <a:pt x="172447" y="194141"/>
                    <a:pt x="178744" y="191648"/>
                    <a:pt x="183552" y="187096"/>
                  </a:cubicBezTo>
                  <a:cubicBezTo>
                    <a:pt x="189032" y="181844"/>
                    <a:pt x="191903" y="174472"/>
                    <a:pt x="191381" y="166904"/>
                  </a:cubicBezTo>
                  <a:cubicBezTo>
                    <a:pt x="191348" y="166252"/>
                    <a:pt x="191674" y="165665"/>
                    <a:pt x="192229" y="165338"/>
                  </a:cubicBezTo>
                  <a:cubicBezTo>
                    <a:pt x="194317" y="164131"/>
                    <a:pt x="196241" y="162631"/>
                    <a:pt x="197937" y="160869"/>
                  </a:cubicBezTo>
                  <a:cubicBezTo>
                    <a:pt x="206451" y="151964"/>
                    <a:pt x="207169" y="138394"/>
                    <a:pt x="200188" y="128445"/>
                  </a:cubicBezTo>
                  <a:cubicBezTo>
                    <a:pt x="210561" y="122313"/>
                    <a:pt x="215617" y="109656"/>
                    <a:pt x="211572" y="97978"/>
                  </a:cubicBezTo>
                  <a:cubicBezTo>
                    <a:pt x="210790" y="95695"/>
                    <a:pt x="209648" y="93509"/>
                    <a:pt x="208245" y="91552"/>
                  </a:cubicBezTo>
                  <a:cubicBezTo>
                    <a:pt x="207886" y="91030"/>
                    <a:pt x="207821" y="90345"/>
                    <a:pt x="208115" y="89791"/>
                  </a:cubicBezTo>
                  <a:cubicBezTo>
                    <a:pt x="211736" y="83104"/>
                    <a:pt x="212192" y="75242"/>
                    <a:pt x="209354" y="68164"/>
                  </a:cubicBezTo>
                  <a:cubicBezTo>
                    <a:pt x="206549" y="61118"/>
                    <a:pt x="200775" y="55736"/>
                    <a:pt x="193534" y="53387"/>
                  </a:cubicBezTo>
                  <a:cubicBezTo>
                    <a:pt x="192947" y="53191"/>
                    <a:pt x="192522" y="52669"/>
                    <a:pt x="192425" y="52050"/>
                  </a:cubicBezTo>
                  <a:cubicBezTo>
                    <a:pt x="192066" y="49636"/>
                    <a:pt x="191381" y="47287"/>
                    <a:pt x="190370" y="45069"/>
                  </a:cubicBezTo>
                  <a:cubicBezTo>
                    <a:pt x="186138" y="35738"/>
                    <a:pt x="176899" y="30219"/>
                    <a:pt x="167097" y="30219"/>
                  </a:cubicBezTo>
                  <a:cubicBezTo>
                    <a:pt x="165112" y="30219"/>
                    <a:pt x="163104" y="30445"/>
                    <a:pt x="161110" y="30912"/>
                  </a:cubicBezTo>
                  <a:cubicBezTo>
                    <a:pt x="159168" y="18223"/>
                    <a:pt x="148346" y="8981"/>
                    <a:pt x="135926" y="8981"/>
                  </a:cubicBezTo>
                  <a:cubicBezTo>
                    <a:pt x="133945" y="8981"/>
                    <a:pt x="131924" y="9216"/>
                    <a:pt x="129892" y="9709"/>
                  </a:cubicBezTo>
                  <a:cubicBezTo>
                    <a:pt x="129741" y="9747"/>
                    <a:pt x="129591" y="9765"/>
                    <a:pt x="129445" y="9765"/>
                  </a:cubicBezTo>
                  <a:cubicBezTo>
                    <a:pt x="128963" y="9765"/>
                    <a:pt x="128522" y="9563"/>
                    <a:pt x="128196" y="9187"/>
                  </a:cubicBezTo>
                  <a:cubicBezTo>
                    <a:pt x="123094" y="3059"/>
                    <a:pt x="115851" y="1"/>
                    <a:pt x="108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grpSp>
      <p:grpSp>
        <p:nvGrpSpPr>
          <p:cNvPr id="2312" name="Google Shape;2312;p60"/>
          <p:cNvGrpSpPr/>
          <p:nvPr/>
        </p:nvGrpSpPr>
        <p:grpSpPr>
          <a:xfrm>
            <a:off x="2890145" y="2089671"/>
            <a:ext cx="524008" cy="510682"/>
            <a:chOff x="1190625" y="304775"/>
            <a:chExt cx="5219200" cy="5086475"/>
          </a:xfrm>
        </p:grpSpPr>
        <p:sp>
          <p:nvSpPr>
            <p:cNvPr id="2313" name="Google Shape;2313;p60"/>
            <p:cNvSpPr/>
            <p:nvPr/>
          </p:nvSpPr>
          <p:spPr>
            <a:xfrm>
              <a:off x="3305200" y="1123750"/>
              <a:ext cx="153325" cy="233250"/>
            </a:xfrm>
            <a:custGeom>
              <a:avLst/>
              <a:gdLst/>
              <a:ahLst/>
              <a:cxnLst/>
              <a:rect l="l" t="t" r="r" b="b"/>
              <a:pathLst>
                <a:path w="6133" h="9330" extrusionOk="0">
                  <a:moveTo>
                    <a:pt x="3067" y="0"/>
                  </a:moveTo>
                  <a:cubicBezTo>
                    <a:pt x="1370" y="0"/>
                    <a:pt x="0" y="1370"/>
                    <a:pt x="0" y="3066"/>
                  </a:cubicBezTo>
                  <a:lnTo>
                    <a:pt x="0" y="6263"/>
                  </a:lnTo>
                  <a:cubicBezTo>
                    <a:pt x="0" y="7959"/>
                    <a:pt x="1370" y="9329"/>
                    <a:pt x="3067" y="9329"/>
                  </a:cubicBezTo>
                  <a:cubicBezTo>
                    <a:pt x="4763" y="9329"/>
                    <a:pt x="6133" y="7959"/>
                    <a:pt x="6133" y="6263"/>
                  </a:cubicBezTo>
                  <a:lnTo>
                    <a:pt x="6133" y="3066"/>
                  </a:lnTo>
                  <a:cubicBezTo>
                    <a:pt x="6133" y="1370"/>
                    <a:pt x="4763" y="0"/>
                    <a:pt x="30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2314" name="Google Shape;2314;p60"/>
            <p:cNvSpPr/>
            <p:nvPr/>
          </p:nvSpPr>
          <p:spPr>
            <a:xfrm>
              <a:off x="4141900" y="1123750"/>
              <a:ext cx="153325" cy="233250"/>
            </a:xfrm>
            <a:custGeom>
              <a:avLst/>
              <a:gdLst/>
              <a:ahLst/>
              <a:cxnLst/>
              <a:rect l="l" t="t" r="r" b="b"/>
              <a:pathLst>
                <a:path w="6133" h="9330" extrusionOk="0">
                  <a:moveTo>
                    <a:pt x="3067" y="0"/>
                  </a:moveTo>
                  <a:cubicBezTo>
                    <a:pt x="1370" y="0"/>
                    <a:pt x="0" y="1370"/>
                    <a:pt x="0" y="3066"/>
                  </a:cubicBezTo>
                  <a:lnTo>
                    <a:pt x="0" y="6263"/>
                  </a:lnTo>
                  <a:cubicBezTo>
                    <a:pt x="0" y="7959"/>
                    <a:pt x="1370" y="9329"/>
                    <a:pt x="3067" y="9329"/>
                  </a:cubicBezTo>
                  <a:cubicBezTo>
                    <a:pt x="4763" y="9329"/>
                    <a:pt x="6133" y="7959"/>
                    <a:pt x="6133" y="6263"/>
                  </a:cubicBezTo>
                  <a:lnTo>
                    <a:pt x="6133" y="3066"/>
                  </a:lnTo>
                  <a:cubicBezTo>
                    <a:pt x="6133" y="1370"/>
                    <a:pt x="4763" y="0"/>
                    <a:pt x="30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2315" name="Google Shape;2315;p60"/>
            <p:cNvSpPr/>
            <p:nvPr/>
          </p:nvSpPr>
          <p:spPr>
            <a:xfrm>
              <a:off x="3604475" y="1201950"/>
              <a:ext cx="391475" cy="202950"/>
            </a:xfrm>
            <a:custGeom>
              <a:avLst/>
              <a:gdLst/>
              <a:ahLst/>
              <a:cxnLst/>
              <a:rect l="l" t="t" r="r" b="b"/>
              <a:pathLst>
                <a:path w="15659" h="8118" extrusionOk="0">
                  <a:moveTo>
                    <a:pt x="3410" y="1"/>
                  </a:moveTo>
                  <a:cubicBezTo>
                    <a:pt x="2698" y="1"/>
                    <a:pt x="1983" y="249"/>
                    <a:pt x="1403" y="754"/>
                  </a:cubicBezTo>
                  <a:cubicBezTo>
                    <a:pt x="131" y="1863"/>
                    <a:pt x="1" y="3788"/>
                    <a:pt x="1110" y="5060"/>
                  </a:cubicBezTo>
                  <a:cubicBezTo>
                    <a:pt x="2888" y="7099"/>
                    <a:pt x="5359" y="8118"/>
                    <a:pt x="7830" y="8118"/>
                  </a:cubicBezTo>
                  <a:cubicBezTo>
                    <a:pt x="10301" y="8118"/>
                    <a:pt x="12771" y="7099"/>
                    <a:pt x="14549" y="5060"/>
                  </a:cubicBezTo>
                  <a:cubicBezTo>
                    <a:pt x="15658" y="3788"/>
                    <a:pt x="15528" y="1863"/>
                    <a:pt x="14256" y="754"/>
                  </a:cubicBezTo>
                  <a:cubicBezTo>
                    <a:pt x="13676" y="249"/>
                    <a:pt x="12961" y="1"/>
                    <a:pt x="12250" y="1"/>
                  </a:cubicBezTo>
                  <a:cubicBezTo>
                    <a:pt x="11399" y="1"/>
                    <a:pt x="10554" y="355"/>
                    <a:pt x="9950" y="1048"/>
                  </a:cubicBezTo>
                  <a:cubicBezTo>
                    <a:pt x="9379" y="1684"/>
                    <a:pt x="8604" y="2002"/>
                    <a:pt x="7830" y="2002"/>
                  </a:cubicBezTo>
                  <a:cubicBezTo>
                    <a:pt x="7055" y="2002"/>
                    <a:pt x="6280" y="1684"/>
                    <a:pt x="5709" y="1048"/>
                  </a:cubicBezTo>
                  <a:cubicBezTo>
                    <a:pt x="5105" y="355"/>
                    <a:pt x="4260" y="1"/>
                    <a:pt x="3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2316" name="Google Shape;2316;p60"/>
            <p:cNvSpPr/>
            <p:nvPr/>
          </p:nvSpPr>
          <p:spPr>
            <a:xfrm>
              <a:off x="1190625" y="304775"/>
              <a:ext cx="5219200" cy="5086475"/>
            </a:xfrm>
            <a:custGeom>
              <a:avLst/>
              <a:gdLst/>
              <a:ahLst/>
              <a:cxnLst/>
              <a:rect l="l" t="t" r="r" b="b"/>
              <a:pathLst>
                <a:path w="208768" h="203459" extrusionOk="0">
                  <a:moveTo>
                    <a:pt x="104384" y="6101"/>
                  </a:moveTo>
                  <a:cubicBezTo>
                    <a:pt x="104620" y="6101"/>
                    <a:pt x="104857" y="6158"/>
                    <a:pt x="105069" y="6272"/>
                  </a:cubicBezTo>
                  <a:cubicBezTo>
                    <a:pt x="131001" y="20788"/>
                    <a:pt x="140592" y="52723"/>
                    <a:pt x="127968" y="78884"/>
                  </a:cubicBezTo>
                  <a:cubicBezTo>
                    <a:pt x="123270" y="72360"/>
                    <a:pt x="117073" y="66521"/>
                    <a:pt x="109701" y="62084"/>
                  </a:cubicBezTo>
                  <a:cubicBezTo>
                    <a:pt x="107874" y="60975"/>
                    <a:pt x="106602" y="60160"/>
                    <a:pt x="104384" y="60160"/>
                  </a:cubicBezTo>
                  <a:cubicBezTo>
                    <a:pt x="104318" y="60192"/>
                    <a:pt x="102589" y="60062"/>
                    <a:pt x="100698" y="61106"/>
                  </a:cubicBezTo>
                  <a:cubicBezTo>
                    <a:pt x="92836" y="65510"/>
                    <a:pt x="85986" y="71675"/>
                    <a:pt x="80799" y="78884"/>
                  </a:cubicBezTo>
                  <a:cubicBezTo>
                    <a:pt x="67947" y="52266"/>
                    <a:pt x="78255" y="20527"/>
                    <a:pt x="103699" y="6272"/>
                  </a:cubicBezTo>
                  <a:cubicBezTo>
                    <a:pt x="103911" y="6158"/>
                    <a:pt x="104147" y="6101"/>
                    <a:pt x="104384" y="6101"/>
                  </a:cubicBezTo>
                  <a:close/>
                  <a:moveTo>
                    <a:pt x="150500" y="35640"/>
                  </a:moveTo>
                  <a:cubicBezTo>
                    <a:pt x="150799" y="35640"/>
                    <a:pt x="151105" y="35735"/>
                    <a:pt x="151356" y="35923"/>
                  </a:cubicBezTo>
                  <a:cubicBezTo>
                    <a:pt x="163752" y="45579"/>
                    <a:pt x="171417" y="59736"/>
                    <a:pt x="172657" y="75198"/>
                  </a:cubicBezTo>
                  <a:cubicBezTo>
                    <a:pt x="171176" y="75085"/>
                    <a:pt x="169685" y="75028"/>
                    <a:pt x="168187" y="75028"/>
                  </a:cubicBezTo>
                  <a:cubicBezTo>
                    <a:pt x="155862" y="75028"/>
                    <a:pt x="143129" y="78850"/>
                    <a:pt x="132600" y="86354"/>
                  </a:cubicBezTo>
                  <a:cubicBezTo>
                    <a:pt x="132339" y="85832"/>
                    <a:pt x="132045" y="85342"/>
                    <a:pt x="131784" y="84820"/>
                  </a:cubicBezTo>
                  <a:cubicBezTo>
                    <a:pt x="139189" y="71609"/>
                    <a:pt x="141309" y="56213"/>
                    <a:pt x="138276" y="41827"/>
                  </a:cubicBezTo>
                  <a:cubicBezTo>
                    <a:pt x="141929" y="39348"/>
                    <a:pt x="145876" y="37293"/>
                    <a:pt x="150019" y="35728"/>
                  </a:cubicBezTo>
                  <a:cubicBezTo>
                    <a:pt x="150170" y="35669"/>
                    <a:pt x="150334" y="35640"/>
                    <a:pt x="150500" y="35640"/>
                  </a:cubicBezTo>
                  <a:close/>
                  <a:moveTo>
                    <a:pt x="104406" y="66274"/>
                  </a:moveTo>
                  <a:cubicBezTo>
                    <a:pt x="104918" y="66274"/>
                    <a:pt x="105377" y="66595"/>
                    <a:pt x="106667" y="67369"/>
                  </a:cubicBezTo>
                  <a:cubicBezTo>
                    <a:pt x="124804" y="78329"/>
                    <a:pt x="135633" y="99043"/>
                    <a:pt x="133154" y="121224"/>
                  </a:cubicBezTo>
                  <a:cubicBezTo>
                    <a:pt x="131067" y="121746"/>
                    <a:pt x="128881" y="122529"/>
                    <a:pt x="127283" y="123181"/>
                  </a:cubicBezTo>
                  <a:cubicBezTo>
                    <a:pt x="123336" y="113950"/>
                    <a:pt x="116486" y="106415"/>
                    <a:pt x="108200" y="101554"/>
                  </a:cubicBezTo>
                  <a:cubicBezTo>
                    <a:pt x="107026" y="100869"/>
                    <a:pt x="105705" y="100527"/>
                    <a:pt x="104384" y="100527"/>
                  </a:cubicBezTo>
                  <a:cubicBezTo>
                    <a:pt x="103062" y="100527"/>
                    <a:pt x="101741" y="100869"/>
                    <a:pt x="100567" y="101554"/>
                  </a:cubicBezTo>
                  <a:cubicBezTo>
                    <a:pt x="92249" y="106415"/>
                    <a:pt x="85431" y="113950"/>
                    <a:pt x="81484" y="123181"/>
                  </a:cubicBezTo>
                  <a:cubicBezTo>
                    <a:pt x="79658" y="122431"/>
                    <a:pt x="77766" y="121779"/>
                    <a:pt x="75613" y="121224"/>
                  </a:cubicBezTo>
                  <a:cubicBezTo>
                    <a:pt x="72905" y="100282"/>
                    <a:pt x="83474" y="77775"/>
                    <a:pt x="103699" y="66455"/>
                  </a:cubicBezTo>
                  <a:cubicBezTo>
                    <a:pt x="103960" y="66292"/>
                    <a:pt x="104123" y="66292"/>
                    <a:pt x="104188" y="66292"/>
                  </a:cubicBezTo>
                  <a:cubicBezTo>
                    <a:pt x="104263" y="66281"/>
                    <a:pt x="104335" y="66274"/>
                    <a:pt x="104406" y="66274"/>
                  </a:cubicBezTo>
                  <a:close/>
                  <a:moveTo>
                    <a:pt x="40541" y="81168"/>
                  </a:moveTo>
                  <a:cubicBezTo>
                    <a:pt x="52146" y="81168"/>
                    <a:pt x="63806" y="84785"/>
                    <a:pt x="73558" y="91997"/>
                  </a:cubicBezTo>
                  <a:cubicBezTo>
                    <a:pt x="69970" y="100902"/>
                    <a:pt x="68567" y="110525"/>
                    <a:pt x="69382" y="120180"/>
                  </a:cubicBezTo>
                  <a:cubicBezTo>
                    <a:pt x="68160" y="120060"/>
                    <a:pt x="66914" y="120002"/>
                    <a:pt x="65659" y="120002"/>
                  </a:cubicBezTo>
                  <a:cubicBezTo>
                    <a:pt x="62826" y="120002"/>
                    <a:pt x="59950" y="120300"/>
                    <a:pt x="57215" y="120865"/>
                  </a:cubicBezTo>
                  <a:cubicBezTo>
                    <a:pt x="54475" y="121420"/>
                    <a:pt x="52322" y="123442"/>
                    <a:pt x="51507" y="126117"/>
                  </a:cubicBezTo>
                  <a:cubicBezTo>
                    <a:pt x="51017" y="127781"/>
                    <a:pt x="50593" y="129608"/>
                    <a:pt x="50300" y="131434"/>
                  </a:cubicBezTo>
                  <a:cubicBezTo>
                    <a:pt x="47649" y="130832"/>
                    <a:pt x="44935" y="130535"/>
                    <a:pt x="42219" y="130535"/>
                  </a:cubicBezTo>
                  <a:cubicBezTo>
                    <a:pt x="39054" y="130535"/>
                    <a:pt x="35888" y="130938"/>
                    <a:pt x="32816" y="131728"/>
                  </a:cubicBezTo>
                  <a:cubicBezTo>
                    <a:pt x="23030" y="118093"/>
                    <a:pt x="19898" y="100478"/>
                    <a:pt x="24498" y="84201"/>
                  </a:cubicBezTo>
                  <a:cubicBezTo>
                    <a:pt x="24628" y="83744"/>
                    <a:pt x="24987" y="83385"/>
                    <a:pt x="25476" y="83255"/>
                  </a:cubicBezTo>
                  <a:cubicBezTo>
                    <a:pt x="30377" y="81863"/>
                    <a:pt x="35454" y="81168"/>
                    <a:pt x="40541" y="81168"/>
                  </a:cubicBezTo>
                  <a:close/>
                  <a:moveTo>
                    <a:pt x="42184" y="136653"/>
                  </a:moveTo>
                  <a:cubicBezTo>
                    <a:pt x="44719" y="136653"/>
                    <a:pt x="47281" y="136962"/>
                    <a:pt x="49811" y="137599"/>
                  </a:cubicBezTo>
                  <a:cubicBezTo>
                    <a:pt x="49680" y="150941"/>
                    <a:pt x="56008" y="163141"/>
                    <a:pt x="66479" y="170872"/>
                  </a:cubicBezTo>
                  <a:cubicBezTo>
                    <a:pt x="63604" y="171742"/>
                    <a:pt x="60690" y="172155"/>
                    <a:pt x="57817" y="172155"/>
                  </a:cubicBezTo>
                  <a:cubicBezTo>
                    <a:pt x="41848" y="172155"/>
                    <a:pt x="27110" y="159400"/>
                    <a:pt x="26944" y="141514"/>
                  </a:cubicBezTo>
                  <a:cubicBezTo>
                    <a:pt x="26911" y="140992"/>
                    <a:pt x="27205" y="140470"/>
                    <a:pt x="27662" y="140242"/>
                  </a:cubicBezTo>
                  <a:cubicBezTo>
                    <a:pt x="32067" y="137908"/>
                    <a:pt x="37071" y="136653"/>
                    <a:pt x="42184" y="136653"/>
                  </a:cubicBezTo>
                  <a:close/>
                  <a:moveTo>
                    <a:pt x="166552" y="136660"/>
                  </a:moveTo>
                  <a:cubicBezTo>
                    <a:pt x="171805" y="136660"/>
                    <a:pt x="176815" y="137986"/>
                    <a:pt x="181105" y="140242"/>
                  </a:cubicBezTo>
                  <a:cubicBezTo>
                    <a:pt x="181562" y="140470"/>
                    <a:pt x="181856" y="140992"/>
                    <a:pt x="181823" y="141514"/>
                  </a:cubicBezTo>
                  <a:cubicBezTo>
                    <a:pt x="181685" y="159197"/>
                    <a:pt x="167155" y="172161"/>
                    <a:pt x="151021" y="172161"/>
                  </a:cubicBezTo>
                  <a:cubicBezTo>
                    <a:pt x="148137" y="172161"/>
                    <a:pt x="145201" y="171747"/>
                    <a:pt x="142288" y="170872"/>
                  </a:cubicBezTo>
                  <a:cubicBezTo>
                    <a:pt x="152433" y="163402"/>
                    <a:pt x="159087" y="151300"/>
                    <a:pt x="158957" y="137599"/>
                  </a:cubicBezTo>
                  <a:cubicBezTo>
                    <a:pt x="161509" y="136959"/>
                    <a:pt x="164058" y="136660"/>
                    <a:pt x="166552" y="136660"/>
                  </a:cubicBezTo>
                  <a:close/>
                  <a:moveTo>
                    <a:pt x="65536" y="126123"/>
                  </a:moveTo>
                  <a:cubicBezTo>
                    <a:pt x="70379" y="126123"/>
                    <a:pt x="75157" y="127110"/>
                    <a:pt x="79462" y="128955"/>
                  </a:cubicBezTo>
                  <a:cubicBezTo>
                    <a:pt x="75319" y="144026"/>
                    <a:pt x="79038" y="160760"/>
                    <a:pt x="90422" y="172731"/>
                  </a:cubicBezTo>
                  <a:cubicBezTo>
                    <a:pt x="67230" y="172470"/>
                    <a:pt x="50757" y="150093"/>
                    <a:pt x="57378" y="127846"/>
                  </a:cubicBezTo>
                  <a:cubicBezTo>
                    <a:pt x="57541" y="127357"/>
                    <a:pt x="57966" y="126965"/>
                    <a:pt x="58487" y="126835"/>
                  </a:cubicBezTo>
                  <a:cubicBezTo>
                    <a:pt x="60821" y="126355"/>
                    <a:pt x="63186" y="126123"/>
                    <a:pt x="65536" y="126123"/>
                  </a:cubicBezTo>
                  <a:close/>
                  <a:moveTo>
                    <a:pt x="143243" y="126116"/>
                  </a:moveTo>
                  <a:cubicBezTo>
                    <a:pt x="145640" y="126116"/>
                    <a:pt x="147999" y="126362"/>
                    <a:pt x="150280" y="126835"/>
                  </a:cubicBezTo>
                  <a:cubicBezTo>
                    <a:pt x="151176" y="127027"/>
                    <a:pt x="151413" y="127880"/>
                    <a:pt x="151390" y="127880"/>
                  </a:cubicBezTo>
                  <a:cubicBezTo>
                    <a:pt x="151390" y="127880"/>
                    <a:pt x="151389" y="127879"/>
                    <a:pt x="151389" y="127879"/>
                  </a:cubicBezTo>
                  <a:lnTo>
                    <a:pt x="151389" y="127879"/>
                  </a:lnTo>
                  <a:cubicBezTo>
                    <a:pt x="157945" y="149864"/>
                    <a:pt x="141799" y="172470"/>
                    <a:pt x="118345" y="172731"/>
                  </a:cubicBezTo>
                  <a:cubicBezTo>
                    <a:pt x="129827" y="160694"/>
                    <a:pt x="133415" y="143895"/>
                    <a:pt x="129305" y="128988"/>
                  </a:cubicBezTo>
                  <a:cubicBezTo>
                    <a:pt x="131752" y="127911"/>
                    <a:pt x="134035" y="127259"/>
                    <a:pt x="136482" y="126770"/>
                  </a:cubicBezTo>
                  <a:cubicBezTo>
                    <a:pt x="138746" y="126329"/>
                    <a:pt x="141011" y="126116"/>
                    <a:pt x="143243" y="126116"/>
                  </a:cubicBezTo>
                  <a:close/>
                  <a:moveTo>
                    <a:pt x="104371" y="106643"/>
                  </a:moveTo>
                  <a:cubicBezTo>
                    <a:pt x="104620" y="106643"/>
                    <a:pt x="104873" y="106708"/>
                    <a:pt x="105101" y="106839"/>
                  </a:cubicBezTo>
                  <a:cubicBezTo>
                    <a:pt x="130969" y="122464"/>
                    <a:pt x="131458" y="158280"/>
                    <a:pt x="106341" y="174721"/>
                  </a:cubicBezTo>
                  <a:cubicBezTo>
                    <a:pt x="105741" y="175100"/>
                    <a:pt x="105064" y="175280"/>
                    <a:pt x="104396" y="175280"/>
                  </a:cubicBezTo>
                  <a:cubicBezTo>
                    <a:pt x="103685" y="175280"/>
                    <a:pt x="102983" y="175075"/>
                    <a:pt x="102394" y="174688"/>
                  </a:cubicBezTo>
                  <a:cubicBezTo>
                    <a:pt x="77309" y="158770"/>
                    <a:pt x="77896" y="121877"/>
                    <a:pt x="103666" y="106839"/>
                  </a:cubicBezTo>
                  <a:cubicBezTo>
                    <a:pt x="103878" y="106708"/>
                    <a:pt x="104123" y="106643"/>
                    <a:pt x="104371" y="106643"/>
                  </a:cubicBezTo>
                  <a:close/>
                  <a:moveTo>
                    <a:pt x="176310" y="168197"/>
                  </a:moveTo>
                  <a:cubicBezTo>
                    <a:pt x="197089" y="172568"/>
                    <a:pt x="202667" y="177591"/>
                    <a:pt x="202667" y="179679"/>
                  </a:cubicBezTo>
                  <a:cubicBezTo>
                    <a:pt x="202667" y="181767"/>
                    <a:pt x="196959" y="186921"/>
                    <a:pt x="175430" y="191324"/>
                  </a:cubicBezTo>
                  <a:cubicBezTo>
                    <a:pt x="156477" y="195206"/>
                    <a:pt x="131262" y="197326"/>
                    <a:pt x="104384" y="197326"/>
                  </a:cubicBezTo>
                  <a:cubicBezTo>
                    <a:pt x="77505" y="197326"/>
                    <a:pt x="52290" y="195206"/>
                    <a:pt x="33338" y="191324"/>
                  </a:cubicBezTo>
                  <a:cubicBezTo>
                    <a:pt x="11808" y="186921"/>
                    <a:pt x="6133" y="181767"/>
                    <a:pt x="6133" y="179679"/>
                  </a:cubicBezTo>
                  <a:cubicBezTo>
                    <a:pt x="6133" y="177591"/>
                    <a:pt x="11678" y="172568"/>
                    <a:pt x="32457" y="168197"/>
                  </a:cubicBezTo>
                  <a:cubicBezTo>
                    <a:pt x="39507" y="174809"/>
                    <a:pt x="48571" y="178260"/>
                    <a:pt x="57782" y="178260"/>
                  </a:cubicBezTo>
                  <a:cubicBezTo>
                    <a:pt x="62975" y="178260"/>
                    <a:pt x="68215" y="177163"/>
                    <a:pt x="73166" y="174917"/>
                  </a:cubicBezTo>
                  <a:cubicBezTo>
                    <a:pt x="78803" y="177615"/>
                    <a:pt x="84796" y="178872"/>
                    <a:pt x="90711" y="178872"/>
                  </a:cubicBezTo>
                  <a:cubicBezTo>
                    <a:pt x="92806" y="178872"/>
                    <a:pt x="94890" y="178714"/>
                    <a:pt x="96946" y="178407"/>
                  </a:cubicBezTo>
                  <a:cubicBezTo>
                    <a:pt x="99393" y="180136"/>
                    <a:pt x="101252" y="181375"/>
                    <a:pt x="104384" y="181375"/>
                  </a:cubicBezTo>
                  <a:cubicBezTo>
                    <a:pt x="107450" y="181375"/>
                    <a:pt x="109309" y="180201"/>
                    <a:pt x="111821" y="178407"/>
                  </a:cubicBezTo>
                  <a:cubicBezTo>
                    <a:pt x="113877" y="178721"/>
                    <a:pt x="115959" y="178881"/>
                    <a:pt x="118049" y="178881"/>
                  </a:cubicBezTo>
                  <a:cubicBezTo>
                    <a:pt x="123984" y="178881"/>
                    <a:pt x="129980" y="177594"/>
                    <a:pt x="135601" y="174917"/>
                  </a:cubicBezTo>
                  <a:cubicBezTo>
                    <a:pt x="140568" y="177166"/>
                    <a:pt x="145806" y="178258"/>
                    <a:pt x="150985" y="178258"/>
                  </a:cubicBezTo>
                  <a:cubicBezTo>
                    <a:pt x="160227" y="178258"/>
                    <a:pt x="169287" y="174781"/>
                    <a:pt x="176310" y="168197"/>
                  </a:cubicBezTo>
                  <a:close/>
                  <a:moveTo>
                    <a:pt x="104388" y="1"/>
                  </a:moveTo>
                  <a:cubicBezTo>
                    <a:pt x="103120" y="1"/>
                    <a:pt x="101856" y="319"/>
                    <a:pt x="100730" y="955"/>
                  </a:cubicBezTo>
                  <a:cubicBezTo>
                    <a:pt x="86997" y="8620"/>
                    <a:pt x="76950" y="21114"/>
                    <a:pt x="72188" y="35630"/>
                  </a:cubicBezTo>
                  <a:cubicBezTo>
                    <a:pt x="68632" y="33379"/>
                    <a:pt x="64848" y="31487"/>
                    <a:pt x="60934" y="30019"/>
                  </a:cubicBezTo>
                  <a:cubicBezTo>
                    <a:pt x="60077" y="29699"/>
                    <a:pt x="59179" y="29543"/>
                    <a:pt x="58287" y="29543"/>
                  </a:cubicBezTo>
                  <a:cubicBezTo>
                    <a:pt x="56632" y="29543"/>
                    <a:pt x="54995" y="30079"/>
                    <a:pt x="53660" y="31096"/>
                  </a:cubicBezTo>
                  <a:cubicBezTo>
                    <a:pt x="47723" y="35728"/>
                    <a:pt x="42699" y="41371"/>
                    <a:pt x="38752" y="47830"/>
                  </a:cubicBezTo>
                  <a:cubicBezTo>
                    <a:pt x="37872" y="49265"/>
                    <a:pt x="38328" y="51157"/>
                    <a:pt x="39796" y="52038"/>
                  </a:cubicBezTo>
                  <a:cubicBezTo>
                    <a:pt x="40290" y="52340"/>
                    <a:pt x="40837" y="52485"/>
                    <a:pt x="41378" y="52485"/>
                  </a:cubicBezTo>
                  <a:cubicBezTo>
                    <a:pt x="42412" y="52485"/>
                    <a:pt x="43426" y="51957"/>
                    <a:pt x="44004" y="50994"/>
                  </a:cubicBezTo>
                  <a:cubicBezTo>
                    <a:pt x="47527" y="45187"/>
                    <a:pt x="52061" y="40099"/>
                    <a:pt x="57411" y="35923"/>
                  </a:cubicBezTo>
                  <a:cubicBezTo>
                    <a:pt x="57663" y="35735"/>
                    <a:pt x="57968" y="35640"/>
                    <a:pt x="58267" y="35640"/>
                  </a:cubicBezTo>
                  <a:cubicBezTo>
                    <a:pt x="58433" y="35640"/>
                    <a:pt x="58597" y="35669"/>
                    <a:pt x="58748" y="35728"/>
                  </a:cubicBezTo>
                  <a:cubicBezTo>
                    <a:pt x="62891" y="37293"/>
                    <a:pt x="66838" y="39348"/>
                    <a:pt x="70492" y="41827"/>
                  </a:cubicBezTo>
                  <a:cubicBezTo>
                    <a:pt x="67393" y="56409"/>
                    <a:pt x="69676" y="71838"/>
                    <a:pt x="76983" y="84820"/>
                  </a:cubicBezTo>
                  <a:cubicBezTo>
                    <a:pt x="76722" y="85342"/>
                    <a:pt x="76428" y="85832"/>
                    <a:pt x="76167" y="86354"/>
                  </a:cubicBezTo>
                  <a:cubicBezTo>
                    <a:pt x="65436" y="78755"/>
                    <a:pt x="52796" y="75024"/>
                    <a:pt x="40633" y="75024"/>
                  </a:cubicBezTo>
                  <a:cubicBezTo>
                    <a:pt x="39116" y="75024"/>
                    <a:pt x="37607" y="75082"/>
                    <a:pt x="36110" y="75198"/>
                  </a:cubicBezTo>
                  <a:cubicBezTo>
                    <a:pt x="36502" y="70533"/>
                    <a:pt x="37480" y="65901"/>
                    <a:pt x="39046" y="61465"/>
                  </a:cubicBezTo>
                  <a:cubicBezTo>
                    <a:pt x="39601" y="59866"/>
                    <a:pt x="38752" y="58105"/>
                    <a:pt x="37187" y="57550"/>
                  </a:cubicBezTo>
                  <a:cubicBezTo>
                    <a:pt x="36855" y="57435"/>
                    <a:pt x="36516" y="57380"/>
                    <a:pt x="36182" y="57380"/>
                  </a:cubicBezTo>
                  <a:cubicBezTo>
                    <a:pt x="34909" y="57380"/>
                    <a:pt x="33712" y="58176"/>
                    <a:pt x="33272" y="59442"/>
                  </a:cubicBezTo>
                  <a:cubicBezTo>
                    <a:pt x="31380" y="64792"/>
                    <a:pt x="30271" y="70337"/>
                    <a:pt x="29912" y="75980"/>
                  </a:cubicBezTo>
                  <a:cubicBezTo>
                    <a:pt x="27857" y="76339"/>
                    <a:pt x="25835" y="76796"/>
                    <a:pt x="23813" y="77351"/>
                  </a:cubicBezTo>
                  <a:cubicBezTo>
                    <a:pt x="21301" y="78068"/>
                    <a:pt x="19311" y="80058"/>
                    <a:pt x="18626" y="82537"/>
                  </a:cubicBezTo>
                  <a:cubicBezTo>
                    <a:pt x="13668" y="100054"/>
                    <a:pt x="16767" y="118908"/>
                    <a:pt x="26846" y="133848"/>
                  </a:cubicBezTo>
                  <a:cubicBezTo>
                    <a:pt x="26161" y="134142"/>
                    <a:pt x="25476" y="134468"/>
                    <a:pt x="24824" y="134827"/>
                  </a:cubicBezTo>
                  <a:cubicBezTo>
                    <a:pt x="22312" y="136164"/>
                    <a:pt x="20779" y="138741"/>
                    <a:pt x="20811" y="141579"/>
                  </a:cubicBezTo>
                  <a:cubicBezTo>
                    <a:pt x="20877" y="149440"/>
                    <a:pt x="23388" y="156845"/>
                    <a:pt x="27825" y="162978"/>
                  </a:cubicBezTo>
                  <a:cubicBezTo>
                    <a:pt x="9134" y="167251"/>
                    <a:pt x="0" y="172731"/>
                    <a:pt x="0" y="179679"/>
                  </a:cubicBezTo>
                  <a:cubicBezTo>
                    <a:pt x="0" y="187116"/>
                    <a:pt x="10504" y="192890"/>
                    <a:pt x="32131" y="197326"/>
                  </a:cubicBezTo>
                  <a:cubicBezTo>
                    <a:pt x="51442" y="201273"/>
                    <a:pt x="77113" y="203459"/>
                    <a:pt x="104384" y="203459"/>
                  </a:cubicBezTo>
                  <a:cubicBezTo>
                    <a:pt x="131654" y="203459"/>
                    <a:pt x="157326" y="201273"/>
                    <a:pt x="176637" y="197326"/>
                  </a:cubicBezTo>
                  <a:cubicBezTo>
                    <a:pt x="198264" y="192890"/>
                    <a:pt x="208767" y="187116"/>
                    <a:pt x="208767" y="179679"/>
                  </a:cubicBezTo>
                  <a:cubicBezTo>
                    <a:pt x="208767" y="172731"/>
                    <a:pt x="199634" y="167251"/>
                    <a:pt x="180942" y="162978"/>
                  </a:cubicBezTo>
                  <a:cubicBezTo>
                    <a:pt x="185379" y="156845"/>
                    <a:pt x="187890" y="149440"/>
                    <a:pt x="187956" y="141579"/>
                  </a:cubicBezTo>
                  <a:cubicBezTo>
                    <a:pt x="187988" y="138741"/>
                    <a:pt x="186455" y="136164"/>
                    <a:pt x="183943" y="134827"/>
                  </a:cubicBezTo>
                  <a:cubicBezTo>
                    <a:pt x="183291" y="134468"/>
                    <a:pt x="182606" y="134142"/>
                    <a:pt x="181921" y="133848"/>
                  </a:cubicBezTo>
                  <a:cubicBezTo>
                    <a:pt x="184270" y="130358"/>
                    <a:pt x="186259" y="126672"/>
                    <a:pt x="187858" y="122790"/>
                  </a:cubicBezTo>
                  <a:cubicBezTo>
                    <a:pt x="188510" y="121224"/>
                    <a:pt x="187760" y="119430"/>
                    <a:pt x="186194" y="118810"/>
                  </a:cubicBezTo>
                  <a:cubicBezTo>
                    <a:pt x="185810" y="118650"/>
                    <a:pt x="185413" y="118575"/>
                    <a:pt x="185022" y="118575"/>
                  </a:cubicBezTo>
                  <a:cubicBezTo>
                    <a:pt x="183817" y="118575"/>
                    <a:pt x="182674" y="119292"/>
                    <a:pt x="182182" y="120474"/>
                  </a:cubicBezTo>
                  <a:cubicBezTo>
                    <a:pt x="180551" y="124454"/>
                    <a:pt x="178463" y="128238"/>
                    <a:pt x="175952" y="131728"/>
                  </a:cubicBezTo>
                  <a:cubicBezTo>
                    <a:pt x="172879" y="130938"/>
                    <a:pt x="169713" y="130535"/>
                    <a:pt x="166548" y="130535"/>
                  </a:cubicBezTo>
                  <a:cubicBezTo>
                    <a:pt x="163833" y="130535"/>
                    <a:pt x="161119" y="130832"/>
                    <a:pt x="158467" y="131434"/>
                  </a:cubicBezTo>
                  <a:cubicBezTo>
                    <a:pt x="158206" y="129869"/>
                    <a:pt x="157554" y="126867"/>
                    <a:pt x="157097" y="125628"/>
                  </a:cubicBezTo>
                  <a:cubicBezTo>
                    <a:pt x="156184" y="123181"/>
                    <a:pt x="154096" y="121387"/>
                    <a:pt x="151552" y="120865"/>
                  </a:cubicBezTo>
                  <a:cubicBezTo>
                    <a:pt x="148885" y="120300"/>
                    <a:pt x="146045" y="120002"/>
                    <a:pt x="143185" y="120002"/>
                  </a:cubicBezTo>
                  <a:cubicBezTo>
                    <a:pt x="141918" y="120002"/>
                    <a:pt x="140647" y="120060"/>
                    <a:pt x="139385" y="120180"/>
                  </a:cubicBezTo>
                  <a:cubicBezTo>
                    <a:pt x="140168" y="110949"/>
                    <a:pt x="138928" y="101228"/>
                    <a:pt x="135209" y="91997"/>
                  </a:cubicBezTo>
                  <a:cubicBezTo>
                    <a:pt x="144792" y="84930"/>
                    <a:pt x="156410" y="81166"/>
                    <a:pt x="168221" y="81166"/>
                  </a:cubicBezTo>
                  <a:cubicBezTo>
                    <a:pt x="173257" y="81166"/>
                    <a:pt x="178328" y="81851"/>
                    <a:pt x="183291" y="83255"/>
                  </a:cubicBezTo>
                  <a:cubicBezTo>
                    <a:pt x="183780" y="83385"/>
                    <a:pt x="184139" y="83744"/>
                    <a:pt x="184270" y="84201"/>
                  </a:cubicBezTo>
                  <a:cubicBezTo>
                    <a:pt x="186586" y="92356"/>
                    <a:pt x="186977" y="101098"/>
                    <a:pt x="185444" y="109448"/>
                  </a:cubicBezTo>
                  <a:cubicBezTo>
                    <a:pt x="185118" y="111112"/>
                    <a:pt x="186227" y="112710"/>
                    <a:pt x="187890" y="113037"/>
                  </a:cubicBezTo>
                  <a:cubicBezTo>
                    <a:pt x="188070" y="113068"/>
                    <a:pt x="188250" y="113084"/>
                    <a:pt x="188427" y="113084"/>
                  </a:cubicBezTo>
                  <a:cubicBezTo>
                    <a:pt x="189885" y="113084"/>
                    <a:pt x="191184" y="112041"/>
                    <a:pt x="191446" y="110558"/>
                  </a:cubicBezTo>
                  <a:cubicBezTo>
                    <a:pt x="193142" y="101294"/>
                    <a:pt x="192718" y="91605"/>
                    <a:pt x="190141" y="82537"/>
                  </a:cubicBezTo>
                  <a:cubicBezTo>
                    <a:pt x="189456" y="80058"/>
                    <a:pt x="187466" y="78068"/>
                    <a:pt x="184955" y="77351"/>
                  </a:cubicBezTo>
                  <a:cubicBezTo>
                    <a:pt x="182932" y="76796"/>
                    <a:pt x="180877" y="76339"/>
                    <a:pt x="178855" y="75980"/>
                  </a:cubicBezTo>
                  <a:cubicBezTo>
                    <a:pt x="177778" y="58301"/>
                    <a:pt x="169199" y="42056"/>
                    <a:pt x="155107" y="31096"/>
                  </a:cubicBezTo>
                  <a:cubicBezTo>
                    <a:pt x="153773" y="30079"/>
                    <a:pt x="152135" y="29543"/>
                    <a:pt x="150481" y="29543"/>
                  </a:cubicBezTo>
                  <a:cubicBezTo>
                    <a:pt x="149588" y="29543"/>
                    <a:pt x="148691" y="29699"/>
                    <a:pt x="147833" y="30019"/>
                  </a:cubicBezTo>
                  <a:cubicBezTo>
                    <a:pt x="143919" y="31487"/>
                    <a:pt x="140135" y="33379"/>
                    <a:pt x="136579" y="35630"/>
                  </a:cubicBezTo>
                  <a:cubicBezTo>
                    <a:pt x="131817" y="21114"/>
                    <a:pt x="121770" y="8620"/>
                    <a:pt x="108070" y="955"/>
                  </a:cubicBezTo>
                  <a:cubicBezTo>
                    <a:pt x="106928" y="319"/>
                    <a:pt x="105656" y="1"/>
                    <a:pt x="104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grpSp>
      <p:sp>
        <p:nvSpPr>
          <p:cNvPr id="2289" name="Google Shape;2289;p60"/>
          <p:cNvSpPr/>
          <p:nvPr/>
        </p:nvSpPr>
        <p:spPr>
          <a:xfrm>
            <a:off x="2743517" y="3449444"/>
            <a:ext cx="812100" cy="812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317" name="Google Shape;2317;p60"/>
          <p:cNvGrpSpPr/>
          <p:nvPr/>
        </p:nvGrpSpPr>
        <p:grpSpPr>
          <a:xfrm>
            <a:off x="3012142" y="3587857"/>
            <a:ext cx="327695" cy="516159"/>
            <a:chOff x="2148000" y="238300"/>
            <a:chExt cx="3313400" cy="5219000"/>
          </a:xfrm>
        </p:grpSpPr>
        <p:sp>
          <p:nvSpPr>
            <p:cNvPr id="2318" name="Google Shape;2318;p60"/>
            <p:cNvSpPr/>
            <p:nvPr/>
          </p:nvSpPr>
          <p:spPr>
            <a:xfrm>
              <a:off x="2148000" y="238300"/>
              <a:ext cx="3313400" cy="5219000"/>
            </a:xfrm>
            <a:custGeom>
              <a:avLst/>
              <a:gdLst/>
              <a:ahLst/>
              <a:cxnLst/>
              <a:rect l="l" t="t" r="r" b="b"/>
              <a:pathLst>
                <a:path w="132536" h="208760" extrusionOk="0">
                  <a:moveTo>
                    <a:pt x="80474" y="6223"/>
                  </a:moveTo>
                  <a:lnTo>
                    <a:pt x="89151" y="25697"/>
                  </a:lnTo>
                  <a:cubicBezTo>
                    <a:pt x="91010" y="29873"/>
                    <a:pt x="92380" y="30884"/>
                    <a:pt x="106994" y="51728"/>
                  </a:cubicBezTo>
                  <a:cubicBezTo>
                    <a:pt x="108560" y="53881"/>
                    <a:pt x="108560" y="54501"/>
                    <a:pt x="118215" y="74105"/>
                  </a:cubicBezTo>
                  <a:cubicBezTo>
                    <a:pt x="119389" y="76487"/>
                    <a:pt x="120009" y="79194"/>
                    <a:pt x="120042" y="81836"/>
                  </a:cubicBezTo>
                  <a:cubicBezTo>
                    <a:pt x="120303" y="107410"/>
                    <a:pt x="120792" y="94362"/>
                    <a:pt x="118280" y="118175"/>
                  </a:cubicBezTo>
                  <a:cubicBezTo>
                    <a:pt x="117922" y="121567"/>
                    <a:pt x="119977" y="124731"/>
                    <a:pt x="123206" y="125710"/>
                  </a:cubicBezTo>
                  <a:lnTo>
                    <a:pt x="125000" y="126264"/>
                  </a:lnTo>
                  <a:cubicBezTo>
                    <a:pt x="125489" y="126428"/>
                    <a:pt x="125783" y="126950"/>
                    <a:pt x="125620" y="127439"/>
                  </a:cubicBezTo>
                  <a:lnTo>
                    <a:pt x="120531" y="146065"/>
                  </a:lnTo>
                  <a:cubicBezTo>
                    <a:pt x="119911" y="148218"/>
                    <a:pt x="119650" y="148218"/>
                    <a:pt x="112311" y="163255"/>
                  </a:cubicBezTo>
                  <a:cubicBezTo>
                    <a:pt x="111659" y="164625"/>
                    <a:pt x="110484" y="165702"/>
                    <a:pt x="109049" y="166256"/>
                  </a:cubicBezTo>
                  <a:lnTo>
                    <a:pt x="104025" y="168246"/>
                  </a:lnTo>
                  <a:cubicBezTo>
                    <a:pt x="103291" y="168538"/>
                    <a:pt x="102522" y="168681"/>
                    <a:pt x="101756" y="168681"/>
                  </a:cubicBezTo>
                  <a:cubicBezTo>
                    <a:pt x="100551" y="168681"/>
                    <a:pt x="99354" y="168325"/>
                    <a:pt x="98317" y="167626"/>
                  </a:cubicBezTo>
                  <a:lnTo>
                    <a:pt x="95805" y="165963"/>
                  </a:lnTo>
                  <a:cubicBezTo>
                    <a:pt x="94769" y="165268"/>
                    <a:pt x="93617" y="164947"/>
                    <a:pt x="92487" y="164947"/>
                  </a:cubicBezTo>
                  <a:cubicBezTo>
                    <a:pt x="89954" y="164947"/>
                    <a:pt x="87526" y="166563"/>
                    <a:pt x="86737" y="169225"/>
                  </a:cubicBezTo>
                  <a:lnTo>
                    <a:pt x="85106" y="174705"/>
                  </a:lnTo>
                  <a:lnTo>
                    <a:pt x="76527" y="176466"/>
                  </a:lnTo>
                  <a:cubicBezTo>
                    <a:pt x="76472" y="176477"/>
                    <a:pt x="76417" y="176483"/>
                    <a:pt x="76362" y="176483"/>
                  </a:cubicBezTo>
                  <a:cubicBezTo>
                    <a:pt x="76095" y="176483"/>
                    <a:pt x="75847" y="176352"/>
                    <a:pt x="75711" y="176108"/>
                  </a:cubicBezTo>
                  <a:lnTo>
                    <a:pt x="74178" y="173368"/>
                  </a:lnTo>
                  <a:cubicBezTo>
                    <a:pt x="72950" y="171132"/>
                    <a:pt x="70593" y="169840"/>
                    <a:pt x="68152" y="169840"/>
                  </a:cubicBezTo>
                  <a:cubicBezTo>
                    <a:pt x="67352" y="169840"/>
                    <a:pt x="66543" y="169979"/>
                    <a:pt x="65762" y="170269"/>
                  </a:cubicBezTo>
                  <a:lnTo>
                    <a:pt x="55618" y="174053"/>
                  </a:lnTo>
                  <a:cubicBezTo>
                    <a:pt x="53334" y="174933"/>
                    <a:pt x="52584" y="175586"/>
                    <a:pt x="42276" y="181294"/>
                  </a:cubicBezTo>
                  <a:cubicBezTo>
                    <a:pt x="36829" y="184328"/>
                    <a:pt x="35230" y="188503"/>
                    <a:pt x="32099" y="192483"/>
                  </a:cubicBezTo>
                  <a:cubicBezTo>
                    <a:pt x="31542" y="193282"/>
                    <a:pt x="30643" y="193721"/>
                    <a:pt x="29710" y="193721"/>
                  </a:cubicBezTo>
                  <a:cubicBezTo>
                    <a:pt x="29386" y="193721"/>
                    <a:pt x="29058" y="193669"/>
                    <a:pt x="28739" y="193559"/>
                  </a:cubicBezTo>
                  <a:lnTo>
                    <a:pt x="26749" y="192842"/>
                  </a:lnTo>
                  <a:cubicBezTo>
                    <a:pt x="25967" y="192567"/>
                    <a:pt x="25162" y="192435"/>
                    <a:pt x="24366" y="192435"/>
                  </a:cubicBezTo>
                  <a:cubicBezTo>
                    <a:pt x="22040" y="192435"/>
                    <a:pt x="19792" y="193565"/>
                    <a:pt x="18431" y="195582"/>
                  </a:cubicBezTo>
                  <a:lnTo>
                    <a:pt x="13995" y="202204"/>
                  </a:lnTo>
                  <a:cubicBezTo>
                    <a:pt x="13791" y="202502"/>
                    <a:pt x="13466" y="202649"/>
                    <a:pt x="13141" y="202649"/>
                  </a:cubicBezTo>
                  <a:cubicBezTo>
                    <a:pt x="12789" y="202649"/>
                    <a:pt x="12436" y="202477"/>
                    <a:pt x="12233" y="202138"/>
                  </a:cubicBezTo>
                  <a:lnTo>
                    <a:pt x="6655" y="192613"/>
                  </a:lnTo>
                  <a:cubicBezTo>
                    <a:pt x="6459" y="192254"/>
                    <a:pt x="6459" y="191863"/>
                    <a:pt x="6688" y="191537"/>
                  </a:cubicBezTo>
                  <a:lnTo>
                    <a:pt x="9460" y="187198"/>
                  </a:lnTo>
                  <a:cubicBezTo>
                    <a:pt x="11450" y="184132"/>
                    <a:pt x="12070" y="180348"/>
                    <a:pt x="11189" y="176793"/>
                  </a:cubicBezTo>
                  <a:lnTo>
                    <a:pt x="8841" y="167366"/>
                  </a:lnTo>
                  <a:cubicBezTo>
                    <a:pt x="8286" y="165180"/>
                    <a:pt x="8808" y="164854"/>
                    <a:pt x="10341" y="150697"/>
                  </a:cubicBezTo>
                  <a:cubicBezTo>
                    <a:pt x="10570" y="148772"/>
                    <a:pt x="11581" y="147011"/>
                    <a:pt x="13147" y="145836"/>
                  </a:cubicBezTo>
                  <a:lnTo>
                    <a:pt x="18431" y="141857"/>
                  </a:lnTo>
                  <a:cubicBezTo>
                    <a:pt x="20486" y="140324"/>
                    <a:pt x="20616" y="138986"/>
                    <a:pt x="24400" y="132723"/>
                  </a:cubicBezTo>
                  <a:cubicBezTo>
                    <a:pt x="26619" y="128874"/>
                    <a:pt x="25085" y="123916"/>
                    <a:pt x="21041" y="122024"/>
                  </a:cubicBezTo>
                  <a:lnTo>
                    <a:pt x="17354" y="120295"/>
                  </a:lnTo>
                  <a:cubicBezTo>
                    <a:pt x="16930" y="120099"/>
                    <a:pt x="16637" y="119708"/>
                    <a:pt x="16539" y="119284"/>
                  </a:cubicBezTo>
                  <a:lnTo>
                    <a:pt x="9754" y="91687"/>
                  </a:lnTo>
                  <a:cubicBezTo>
                    <a:pt x="9330" y="89926"/>
                    <a:pt x="10211" y="88132"/>
                    <a:pt x="11874" y="87382"/>
                  </a:cubicBezTo>
                  <a:lnTo>
                    <a:pt x="14288" y="86305"/>
                  </a:lnTo>
                  <a:cubicBezTo>
                    <a:pt x="14416" y="86252"/>
                    <a:pt x="14550" y="86227"/>
                    <a:pt x="14684" y="86227"/>
                  </a:cubicBezTo>
                  <a:cubicBezTo>
                    <a:pt x="14960" y="86227"/>
                    <a:pt x="15232" y="86336"/>
                    <a:pt x="15430" y="86534"/>
                  </a:cubicBezTo>
                  <a:lnTo>
                    <a:pt x="17420" y="88425"/>
                  </a:lnTo>
                  <a:cubicBezTo>
                    <a:pt x="18764" y="89715"/>
                    <a:pt x="20523" y="90427"/>
                    <a:pt x="22368" y="90427"/>
                  </a:cubicBezTo>
                  <a:cubicBezTo>
                    <a:pt x="22717" y="90427"/>
                    <a:pt x="23069" y="90402"/>
                    <a:pt x="23422" y="90350"/>
                  </a:cubicBezTo>
                  <a:cubicBezTo>
                    <a:pt x="27858" y="89698"/>
                    <a:pt x="29000" y="85783"/>
                    <a:pt x="29587" y="85066"/>
                  </a:cubicBezTo>
                  <a:cubicBezTo>
                    <a:pt x="31153" y="82326"/>
                    <a:pt x="30729" y="78933"/>
                    <a:pt x="28576" y="76650"/>
                  </a:cubicBezTo>
                  <a:cubicBezTo>
                    <a:pt x="9234" y="56019"/>
                    <a:pt x="8848" y="55643"/>
                    <a:pt x="8869" y="55643"/>
                  </a:cubicBezTo>
                  <a:cubicBezTo>
                    <a:pt x="8870" y="55643"/>
                    <a:pt x="8871" y="55643"/>
                    <a:pt x="8872" y="55643"/>
                  </a:cubicBezTo>
                  <a:cubicBezTo>
                    <a:pt x="8873" y="55643"/>
                    <a:pt x="8873" y="55643"/>
                    <a:pt x="8873" y="55642"/>
                  </a:cubicBezTo>
                  <a:lnTo>
                    <a:pt x="10961" y="49119"/>
                  </a:lnTo>
                  <a:cubicBezTo>
                    <a:pt x="10961" y="49119"/>
                    <a:pt x="10994" y="49086"/>
                    <a:pt x="10994" y="49086"/>
                  </a:cubicBezTo>
                  <a:lnTo>
                    <a:pt x="16050" y="50913"/>
                  </a:lnTo>
                  <a:cubicBezTo>
                    <a:pt x="16717" y="51158"/>
                    <a:pt x="17383" y="51271"/>
                    <a:pt x="18027" y="51271"/>
                  </a:cubicBezTo>
                  <a:cubicBezTo>
                    <a:pt x="21669" y="51271"/>
                    <a:pt x="24636" y="47659"/>
                    <a:pt x="23389" y="43834"/>
                  </a:cubicBezTo>
                  <a:lnTo>
                    <a:pt x="21823" y="39039"/>
                  </a:lnTo>
                  <a:cubicBezTo>
                    <a:pt x="21073" y="36723"/>
                    <a:pt x="21693" y="34113"/>
                    <a:pt x="23454" y="32417"/>
                  </a:cubicBezTo>
                  <a:lnTo>
                    <a:pt x="34480" y="21750"/>
                  </a:lnTo>
                  <a:cubicBezTo>
                    <a:pt x="35670" y="20589"/>
                    <a:pt x="37278" y="19944"/>
                    <a:pt x="38941" y="19944"/>
                  </a:cubicBezTo>
                  <a:cubicBezTo>
                    <a:pt x="39193" y="19944"/>
                    <a:pt x="39446" y="19959"/>
                    <a:pt x="39699" y="19989"/>
                  </a:cubicBezTo>
                  <a:lnTo>
                    <a:pt x="58456" y="22175"/>
                  </a:lnTo>
                  <a:cubicBezTo>
                    <a:pt x="59082" y="22248"/>
                    <a:pt x="59671" y="22280"/>
                    <a:pt x="60230" y="22280"/>
                  </a:cubicBezTo>
                  <a:cubicBezTo>
                    <a:pt x="63392" y="22280"/>
                    <a:pt x="65542" y="21243"/>
                    <a:pt x="67622" y="20772"/>
                  </a:cubicBezTo>
                  <a:cubicBezTo>
                    <a:pt x="73069" y="19239"/>
                    <a:pt x="77114" y="14835"/>
                    <a:pt x="78223" y="9322"/>
                  </a:cubicBezTo>
                  <a:lnTo>
                    <a:pt x="78615" y="7332"/>
                  </a:lnTo>
                  <a:lnTo>
                    <a:pt x="80474" y="6223"/>
                  </a:lnTo>
                  <a:close/>
                  <a:moveTo>
                    <a:pt x="80553" y="1"/>
                  </a:moveTo>
                  <a:cubicBezTo>
                    <a:pt x="79529" y="1"/>
                    <a:pt x="78489" y="269"/>
                    <a:pt x="77538" y="841"/>
                  </a:cubicBezTo>
                  <a:lnTo>
                    <a:pt x="75385" y="2113"/>
                  </a:lnTo>
                  <a:cubicBezTo>
                    <a:pt x="72384" y="3940"/>
                    <a:pt x="72580" y="7039"/>
                    <a:pt x="72221" y="8115"/>
                  </a:cubicBezTo>
                  <a:cubicBezTo>
                    <a:pt x="71569" y="11377"/>
                    <a:pt x="69155" y="13987"/>
                    <a:pt x="65958" y="14868"/>
                  </a:cubicBezTo>
                  <a:cubicBezTo>
                    <a:pt x="63629" y="15457"/>
                    <a:pt x="62217" y="16167"/>
                    <a:pt x="60207" y="16167"/>
                  </a:cubicBezTo>
                  <a:cubicBezTo>
                    <a:pt x="59880" y="16167"/>
                    <a:pt x="59538" y="16148"/>
                    <a:pt x="59173" y="16107"/>
                  </a:cubicBezTo>
                  <a:lnTo>
                    <a:pt x="40384" y="13922"/>
                  </a:lnTo>
                  <a:cubicBezTo>
                    <a:pt x="39901" y="13867"/>
                    <a:pt x="39419" y="13840"/>
                    <a:pt x="38940" y="13840"/>
                  </a:cubicBezTo>
                  <a:cubicBezTo>
                    <a:pt x="35699" y="13840"/>
                    <a:pt x="32594" y="15077"/>
                    <a:pt x="30207" y="17379"/>
                  </a:cubicBezTo>
                  <a:lnTo>
                    <a:pt x="19214" y="28013"/>
                  </a:lnTo>
                  <a:cubicBezTo>
                    <a:pt x="15789" y="31341"/>
                    <a:pt x="14517" y="36397"/>
                    <a:pt x="16017" y="40931"/>
                  </a:cubicBezTo>
                  <a:lnTo>
                    <a:pt x="17289" y="44845"/>
                  </a:lnTo>
                  <a:lnTo>
                    <a:pt x="17289" y="44845"/>
                  </a:lnTo>
                  <a:lnTo>
                    <a:pt x="13114" y="43345"/>
                  </a:lnTo>
                  <a:cubicBezTo>
                    <a:pt x="12415" y="43089"/>
                    <a:pt x="11700" y="42968"/>
                    <a:pt x="10998" y="42968"/>
                  </a:cubicBezTo>
                  <a:cubicBezTo>
                    <a:pt x="8387" y="42968"/>
                    <a:pt x="5944" y="44638"/>
                    <a:pt x="5122" y="47259"/>
                  </a:cubicBezTo>
                  <a:lnTo>
                    <a:pt x="3067" y="53783"/>
                  </a:lnTo>
                  <a:cubicBezTo>
                    <a:pt x="2382" y="55903"/>
                    <a:pt x="2904" y="58252"/>
                    <a:pt x="4437" y="59850"/>
                  </a:cubicBezTo>
                  <a:lnTo>
                    <a:pt x="24107" y="80825"/>
                  </a:lnTo>
                  <a:cubicBezTo>
                    <a:pt x="24433" y="81151"/>
                    <a:pt x="24498" y="81641"/>
                    <a:pt x="24270" y="82032"/>
                  </a:cubicBezTo>
                  <a:lnTo>
                    <a:pt x="23259" y="83793"/>
                  </a:lnTo>
                  <a:cubicBezTo>
                    <a:pt x="23070" y="84133"/>
                    <a:pt x="22729" y="84309"/>
                    <a:pt x="22381" y="84309"/>
                  </a:cubicBezTo>
                  <a:cubicBezTo>
                    <a:pt x="22126" y="84309"/>
                    <a:pt x="21867" y="84215"/>
                    <a:pt x="21660" y="84022"/>
                  </a:cubicBezTo>
                  <a:lnTo>
                    <a:pt x="19671" y="82097"/>
                  </a:lnTo>
                  <a:cubicBezTo>
                    <a:pt x="18314" y="80804"/>
                    <a:pt x="16529" y="80117"/>
                    <a:pt x="14721" y="80117"/>
                  </a:cubicBezTo>
                  <a:cubicBezTo>
                    <a:pt x="13747" y="80117"/>
                    <a:pt x="12767" y="80316"/>
                    <a:pt x="11842" y="80727"/>
                  </a:cubicBezTo>
                  <a:lnTo>
                    <a:pt x="9395" y="81804"/>
                  </a:lnTo>
                  <a:cubicBezTo>
                    <a:pt x="5024" y="83728"/>
                    <a:pt x="2676" y="88491"/>
                    <a:pt x="3817" y="93155"/>
                  </a:cubicBezTo>
                  <a:lnTo>
                    <a:pt x="10602" y="120719"/>
                  </a:lnTo>
                  <a:cubicBezTo>
                    <a:pt x="11157" y="122970"/>
                    <a:pt x="12657" y="124829"/>
                    <a:pt x="14745" y="125808"/>
                  </a:cubicBezTo>
                  <a:lnTo>
                    <a:pt x="18431" y="127537"/>
                  </a:lnTo>
                  <a:cubicBezTo>
                    <a:pt x="19246" y="127928"/>
                    <a:pt x="19540" y="128907"/>
                    <a:pt x="19116" y="129690"/>
                  </a:cubicBezTo>
                  <a:cubicBezTo>
                    <a:pt x="14908" y="136866"/>
                    <a:pt x="15234" y="136638"/>
                    <a:pt x="14778" y="136964"/>
                  </a:cubicBezTo>
                  <a:lnTo>
                    <a:pt x="9460" y="140943"/>
                  </a:lnTo>
                  <a:cubicBezTo>
                    <a:pt x="6590" y="143096"/>
                    <a:pt x="4698" y="146391"/>
                    <a:pt x="4274" y="149979"/>
                  </a:cubicBezTo>
                  <a:cubicBezTo>
                    <a:pt x="2937" y="163125"/>
                    <a:pt x="1925" y="164984"/>
                    <a:pt x="2904" y="168866"/>
                  </a:cubicBezTo>
                  <a:lnTo>
                    <a:pt x="5253" y="178293"/>
                  </a:lnTo>
                  <a:cubicBezTo>
                    <a:pt x="5742" y="180185"/>
                    <a:pt x="5416" y="182240"/>
                    <a:pt x="4339" y="183871"/>
                  </a:cubicBezTo>
                  <a:lnTo>
                    <a:pt x="1534" y="188210"/>
                  </a:lnTo>
                  <a:cubicBezTo>
                    <a:pt x="66" y="190493"/>
                    <a:pt x="1" y="193364"/>
                    <a:pt x="1371" y="195712"/>
                  </a:cubicBezTo>
                  <a:lnTo>
                    <a:pt x="6949" y="205237"/>
                  </a:lnTo>
                  <a:cubicBezTo>
                    <a:pt x="8328" y="207575"/>
                    <a:pt x="10721" y="208759"/>
                    <a:pt x="13119" y="208759"/>
                  </a:cubicBezTo>
                  <a:cubicBezTo>
                    <a:pt x="15372" y="208759"/>
                    <a:pt x="17629" y="207714"/>
                    <a:pt x="19051" y="205596"/>
                  </a:cubicBezTo>
                  <a:lnTo>
                    <a:pt x="23487" y="199007"/>
                  </a:lnTo>
                  <a:cubicBezTo>
                    <a:pt x="23704" y="198717"/>
                    <a:pt x="24029" y="198553"/>
                    <a:pt x="24354" y="198553"/>
                  </a:cubicBezTo>
                  <a:cubicBezTo>
                    <a:pt x="24469" y="198553"/>
                    <a:pt x="24584" y="198573"/>
                    <a:pt x="24694" y="198615"/>
                  </a:cubicBezTo>
                  <a:lnTo>
                    <a:pt x="26716" y="199333"/>
                  </a:lnTo>
                  <a:cubicBezTo>
                    <a:pt x="27689" y="199677"/>
                    <a:pt x="28693" y="199842"/>
                    <a:pt x="29688" y="199842"/>
                  </a:cubicBezTo>
                  <a:cubicBezTo>
                    <a:pt x="32567" y="199842"/>
                    <a:pt x="35369" y="198462"/>
                    <a:pt x="37090" y="196038"/>
                  </a:cubicBezTo>
                  <a:lnTo>
                    <a:pt x="41069" y="190395"/>
                  </a:lnTo>
                  <a:cubicBezTo>
                    <a:pt x="42178" y="188862"/>
                    <a:pt x="43613" y="187557"/>
                    <a:pt x="45277" y="186644"/>
                  </a:cubicBezTo>
                  <a:cubicBezTo>
                    <a:pt x="61783" y="177478"/>
                    <a:pt x="52747" y="181881"/>
                    <a:pt x="67915" y="176010"/>
                  </a:cubicBezTo>
                  <a:cubicBezTo>
                    <a:pt x="68000" y="175976"/>
                    <a:pt x="68090" y="175960"/>
                    <a:pt x="68182" y="175960"/>
                  </a:cubicBezTo>
                  <a:cubicBezTo>
                    <a:pt x="68443" y="175960"/>
                    <a:pt x="68708" y="176094"/>
                    <a:pt x="68829" y="176336"/>
                  </a:cubicBezTo>
                  <a:lnTo>
                    <a:pt x="70362" y="179076"/>
                  </a:lnTo>
                  <a:cubicBezTo>
                    <a:pt x="71594" y="181295"/>
                    <a:pt x="73885" y="182616"/>
                    <a:pt x="76325" y="182616"/>
                  </a:cubicBezTo>
                  <a:cubicBezTo>
                    <a:pt x="76791" y="182616"/>
                    <a:pt x="77263" y="182568"/>
                    <a:pt x="77734" y="182469"/>
                  </a:cubicBezTo>
                  <a:lnTo>
                    <a:pt x="86411" y="180707"/>
                  </a:lnTo>
                  <a:cubicBezTo>
                    <a:pt x="88596" y="180250"/>
                    <a:pt x="90325" y="178652"/>
                    <a:pt x="90945" y="176532"/>
                  </a:cubicBezTo>
                  <a:lnTo>
                    <a:pt x="92543" y="171149"/>
                  </a:lnTo>
                  <a:lnTo>
                    <a:pt x="94925" y="172748"/>
                  </a:lnTo>
                  <a:cubicBezTo>
                    <a:pt x="96971" y="174099"/>
                    <a:pt x="99344" y="174796"/>
                    <a:pt x="101734" y="174796"/>
                  </a:cubicBezTo>
                  <a:cubicBezTo>
                    <a:pt x="103268" y="174796"/>
                    <a:pt x="104810" y="174509"/>
                    <a:pt x="106276" y="173922"/>
                  </a:cubicBezTo>
                  <a:lnTo>
                    <a:pt x="111300" y="171965"/>
                  </a:lnTo>
                  <a:cubicBezTo>
                    <a:pt x="114138" y="170823"/>
                    <a:pt x="116454" y="168703"/>
                    <a:pt x="117824" y="165930"/>
                  </a:cubicBezTo>
                  <a:cubicBezTo>
                    <a:pt x="124935" y="151251"/>
                    <a:pt x="125587" y="150729"/>
                    <a:pt x="126403" y="147696"/>
                  </a:cubicBezTo>
                  <a:lnTo>
                    <a:pt x="131524" y="129070"/>
                  </a:lnTo>
                  <a:cubicBezTo>
                    <a:pt x="132535" y="125351"/>
                    <a:pt x="130480" y="121567"/>
                    <a:pt x="126794" y="120426"/>
                  </a:cubicBezTo>
                  <a:lnTo>
                    <a:pt x="125033" y="119871"/>
                  </a:lnTo>
                  <a:cubicBezTo>
                    <a:pt x="124609" y="119741"/>
                    <a:pt x="124315" y="119316"/>
                    <a:pt x="124348" y="118860"/>
                  </a:cubicBezTo>
                  <a:cubicBezTo>
                    <a:pt x="127283" y="91883"/>
                    <a:pt x="126207" y="107475"/>
                    <a:pt x="126174" y="81771"/>
                  </a:cubicBezTo>
                  <a:cubicBezTo>
                    <a:pt x="126109" y="78215"/>
                    <a:pt x="125261" y="74627"/>
                    <a:pt x="123695" y="71431"/>
                  </a:cubicBezTo>
                  <a:cubicBezTo>
                    <a:pt x="114040" y="51826"/>
                    <a:pt x="114007" y="51010"/>
                    <a:pt x="111985" y="48173"/>
                  </a:cubicBezTo>
                  <a:cubicBezTo>
                    <a:pt x="96588" y="26252"/>
                    <a:pt x="96164" y="26448"/>
                    <a:pt x="94729" y="23186"/>
                  </a:cubicBezTo>
                  <a:lnTo>
                    <a:pt x="85954" y="3483"/>
                  </a:lnTo>
                  <a:cubicBezTo>
                    <a:pt x="84969" y="1288"/>
                    <a:pt x="82799" y="1"/>
                    <a:pt x="805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2319" name="Google Shape;2319;p60"/>
            <p:cNvSpPr/>
            <p:nvPr/>
          </p:nvSpPr>
          <p:spPr>
            <a:xfrm>
              <a:off x="2996950" y="1891125"/>
              <a:ext cx="1912350" cy="1913175"/>
            </a:xfrm>
            <a:custGeom>
              <a:avLst/>
              <a:gdLst/>
              <a:ahLst/>
              <a:cxnLst/>
              <a:rect l="l" t="t" r="r" b="b"/>
              <a:pathLst>
                <a:path w="76494" h="76527" extrusionOk="0">
                  <a:moveTo>
                    <a:pt x="38263" y="0"/>
                  </a:moveTo>
                  <a:cubicBezTo>
                    <a:pt x="31152" y="0"/>
                    <a:pt x="24204" y="1990"/>
                    <a:pt x="18169" y="5709"/>
                  </a:cubicBezTo>
                  <a:cubicBezTo>
                    <a:pt x="16734" y="6590"/>
                    <a:pt x="16310" y="8482"/>
                    <a:pt x="17191" y="9917"/>
                  </a:cubicBezTo>
                  <a:cubicBezTo>
                    <a:pt x="17762" y="10849"/>
                    <a:pt x="18760" y="11368"/>
                    <a:pt x="19782" y="11368"/>
                  </a:cubicBezTo>
                  <a:cubicBezTo>
                    <a:pt x="20335" y="11368"/>
                    <a:pt x="20895" y="11216"/>
                    <a:pt x="21399" y="10896"/>
                  </a:cubicBezTo>
                  <a:cubicBezTo>
                    <a:pt x="26455" y="7797"/>
                    <a:pt x="32294" y="6133"/>
                    <a:pt x="38263" y="6133"/>
                  </a:cubicBezTo>
                  <a:cubicBezTo>
                    <a:pt x="48930" y="6133"/>
                    <a:pt x="58390" y="11352"/>
                    <a:pt x="64261" y="19409"/>
                  </a:cubicBezTo>
                  <a:cubicBezTo>
                    <a:pt x="61478" y="18173"/>
                    <a:pt x="58629" y="17603"/>
                    <a:pt x="55855" y="17603"/>
                  </a:cubicBezTo>
                  <a:cubicBezTo>
                    <a:pt x="44943" y="17603"/>
                    <a:pt x="35197" y="26430"/>
                    <a:pt x="35197" y="38264"/>
                  </a:cubicBezTo>
                  <a:cubicBezTo>
                    <a:pt x="35197" y="46288"/>
                    <a:pt x="28673" y="52812"/>
                    <a:pt x="20648" y="52812"/>
                  </a:cubicBezTo>
                  <a:cubicBezTo>
                    <a:pt x="13276" y="52812"/>
                    <a:pt x="6361" y="47201"/>
                    <a:pt x="6100" y="38166"/>
                  </a:cubicBezTo>
                  <a:cubicBezTo>
                    <a:pt x="6133" y="30924"/>
                    <a:pt x="8514" y="24041"/>
                    <a:pt x="13048" y="18365"/>
                  </a:cubicBezTo>
                  <a:cubicBezTo>
                    <a:pt x="14092" y="17028"/>
                    <a:pt x="13863" y="15103"/>
                    <a:pt x="12526" y="14060"/>
                  </a:cubicBezTo>
                  <a:cubicBezTo>
                    <a:pt x="11973" y="13617"/>
                    <a:pt x="11308" y="13403"/>
                    <a:pt x="10646" y="13403"/>
                  </a:cubicBezTo>
                  <a:cubicBezTo>
                    <a:pt x="9747" y="13403"/>
                    <a:pt x="8854" y="13797"/>
                    <a:pt x="8253" y="14549"/>
                  </a:cubicBezTo>
                  <a:cubicBezTo>
                    <a:pt x="2838" y="21366"/>
                    <a:pt x="0" y="29587"/>
                    <a:pt x="0" y="38264"/>
                  </a:cubicBezTo>
                  <a:cubicBezTo>
                    <a:pt x="0" y="59369"/>
                    <a:pt x="17158" y="76527"/>
                    <a:pt x="38263" y="76527"/>
                  </a:cubicBezTo>
                  <a:cubicBezTo>
                    <a:pt x="45244" y="76527"/>
                    <a:pt x="52094" y="74602"/>
                    <a:pt x="58063" y="70981"/>
                  </a:cubicBezTo>
                  <a:cubicBezTo>
                    <a:pt x="59499" y="70101"/>
                    <a:pt x="59955" y="68241"/>
                    <a:pt x="59075" y="66773"/>
                  </a:cubicBezTo>
                  <a:cubicBezTo>
                    <a:pt x="58519" y="65834"/>
                    <a:pt x="57517" y="65313"/>
                    <a:pt x="56487" y="65313"/>
                  </a:cubicBezTo>
                  <a:cubicBezTo>
                    <a:pt x="55945" y="65313"/>
                    <a:pt x="55395" y="65458"/>
                    <a:pt x="54899" y="65762"/>
                  </a:cubicBezTo>
                  <a:cubicBezTo>
                    <a:pt x="49761" y="68876"/>
                    <a:pt x="44002" y="70403"/>
                    <a:pt x="38274" y="70403"/>
                  </a:cubicBezTo>
                  <a:cubicBezTo>
                    <a:pt x="28402" y="70403"/>
                    <a:pt x="18623" y="65870"/>
                    <a:pt x="12265" y="57118"/>
                  </a:cubicBezTo>
                  <a:lnTo>
                    <a:pt x="12265" y="57118"/>
                  </a:lnTo>
                  <a:cubicBezTo>
                    <a:pt x="15022" y="58360"/>
                    <a:pt x="17861" y="58934"/>
                    <a:pt x="20633" y="58934"/>
                  </a:cubicBezTo>
                  <a:cubicBezTo>
                    <a:pt x="31471" y="58934"/>
                    <a:pt x="41297" y="50161"/>
                    <a:pt x="41297" y="38264"/>
                  </a:cubicBezTo>
                  <a:cubicBezTo>
                    <a:pt x="41297" y="30239"/>
                    <a:pt x="47821" y="23715"/>
                    <a:pt x="55845" y="23715"/>
                  </a:cubicBezTo>
                  <a:cubicBezTo>
                    <a:pt x="63217" y="23715"/>
                    <a:pt x="70100" y="29326"/>
                    <a:pt x="70394" y="38361"/>
                  </a:cubicBezTo>
                  <a:cubicBezTo>
                    <a:pt x="70361" y="45701"/>
                    <a:pt x="67915" y="52616"/>
                    <a:pt x="63315" y="58357"/>
                  </a:cubicBezTo>
                  <a:cubicBezTo>
                    <a:pt x="62239" y="59695"/>
                    <a:pt x="62467" y="61619"/>
                    <a:pt x="63772" y="62663"/>
                  </a:cubicBezTo>
                  <a:cubicBezTo>
                    <a:pt x="64331" y="63125"/>
                    <a:pt x="65004" y="63346"/>
                    <a:pt x="65675" y="63346"/>
                  </a:cubicBezTo>
                  <a:cubicBezTo>
                    <a:pt x="66570" y="63346"/>
                    <a:pt x="67463" y="62952"/>
                    <a:pt x="68078" y="62207"/>
                  </a:cubicBezTo>
                  <a:cubicBezTo>
                    <a:pt x="73493" y="55454"/>
                    <a:pt x="76494" y="46940"/>
                    <a:pt x="76494" y="38264"/>
                  </a:cubicBezTo>
                  <a:cubicBezTo>
                    <a:pt x="76494" y="17159"/>
                    <a:pt x="59336" y="0"/>
                    <a:pt x="38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2320" name="Google Shape;2320;p60"/>
            <p:cNvSpPr/>
            <p:nvPr/>
          </p:nvSpPr>
          <p:spPr>
            <a:xfrm>
              <a:off x="3056475" y="1327625"/>
              <a:ext cx="152525" cy="274850"/>
            </a:xfrm>
            <a:custGeom>
              <a:avLst/>
              <a:gdLst/>
              <a:ahLst/>
              <a:cxnLst/>
              <a:rect l="l" t="t" r="r" b="b"/>
              <a:pathLst>
                <a:path w="6101" h="10994" extrusionOk="0">
                  <a:moveTo>
                    <a:pt x="3034" y="0"/>
                  </a:moveTo>
                  <a:cubicBezTo>
                    <a:pt x="1370" y="0"/>
                    <a:pt x="0" y="1370"/>
                    <a:pt x="0" y="3034"/>
                  </a:cubicBezTo>
                  <a:lnTo>
                    <a:pt x="0" y="7927"/>
                  </a:lnTo>
                  <a:cubicBezTo>
                    <a:pt x="0" y="9623"/>
                    <a:pt x="1370" y="10993"/>
                    <a:pt x="3034" y="10993"/>
                  </a:cubicBezTo>
                  <a:cubicBezTo>
                    <a:pt x="4730" y="10993"/>
                    <a:pt x="6100" y="9623"/>
                    <a:pt x="6100" y="7927"/>
                  </a:cubicBezTo>
                  <a:lnTo>
                    <a:pt x="6100" y="3034"/>
                  </a:lnTo>
                  <a:cubicBezTo>
                    <a:pt x="6100" y="1370"/>
                    <a:pt x="4730" y="0"/>
                    <a:pt x="30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2321" name="Google Shape;2321;p60"/>
            <p:cNvSpPr/>
            <p:nvPr/>
          </p:nvSpPr>
          <p:spPr>
            <a:xfrm>
              <a:off x="4329450" y="1327625"/>
              <a:ext cx="152525" cy="274850"/>
            </a:xfrm>
            <a:custGeom>
              <a:avLst/>
              <a:gdLst/>
              <a:ahLst/>
              <a:cxnLst/>
              <a:rect l="l" t="t" r="r" b="b"/>
              <a:pathLst>
                <a:path w="6101" h="10994" extrusionOk="0">
                  <a:moveTo>
                    <a:pt x="3067" y="0"/>
                  </a:moveTo>
                  <a:cubicBezTo>
                    <a:pt x="1371" y="0"/>
                    <a:pt x="1" y="1370"/>
                    <a:pt x="1" y="3034"/>
                  </a:cubicBezTo>
                  <a:lnTo>
                    <a:pt x="1" y="7927"/>
                  </a:lnTo>
                  <a:cubicBezTo>
                    <a:pt x="1" y="9623"/>
                    <a:pt x="1371" y="10993"/>
                    <a:pt x="3067" y="10993"/>
                  </a:cubicBezTo>
                  <a:cubicBezTo>
                    <a:pt x="4731" y="10993"/>
                    <a:pt x="6101" y="9623"/>
                    <a:pt x="6101" y="7927"/>
                  </a:cubicBezTo>
                  <a:lnTo>
                    <a:pt x="6101" y="3034"/>
                  </a:lnTo>
                  <a:cubicBezTo>
                    <a:pt x="6101" y="1370"/>
                    <a:pt x="4731" y="0"/>
                    <a:pt x="30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2322" name="Google Shape;2322;p60"/>
            <p:cNvSpPr/>
            <p:nvPr/>
          </p:nvSpPr>
          <p:spPr>
            <a:xfrm>
              <a:off x="3515600" y="1445800"/>
              <a:ext cx="506450" cy="230050"/>
            </a:xfrm>
            <a:custGeom>
              <a:avLst/>
              <a:gdLst/>
              <a:ahLst/>
              <a:cxnLst/>
              <a:rect l="l" t="t" r="r" b="b"/>
              <a:pathLst>
                <a:path w="20258" h="9202" extrusionOk="0">
                  <a:moveTo>
                    <a:pt x="3442" y="0"/>
                  </a:moveTo>
                  <a:cubicBezTo>
                    <a:pt x="2730" y="0"/>
                    <a:pt x="2015" y="248"/>
                    <a:pt x="1436" y="753"/>
                  </a:cubicBezTo>
                  <a:cubicBezTo>
                    <a:pt x="131" y="1862"/>
                    <a:pt x="0" y="3820"/>
                    <a:pt x="1109" y="5092"/>
                  </a:cubicBezTo>
                  <a:cubicBezTo>
                    <a:pt x="3393" y="7701"/>
                    <a:pt x="6687" y="9202"/>
                    <a:pt x="10145" y="9202"/>
                  </a:cubicBezTo>
                  <a:cubicBezTo>
                    <a:pt x="13603" y="9202"/>
                    <a:pt x="16897" y="7701"/>
                    <a:pt x="19148" y="5092"/>
                  </a:cubicBezTo>
                  <a:cubicBezTo>
                    <a:pt x="20257" y="3820"/>
                    <a:pt x="20127" y="1862"/>
                    <a:pt x="18855" y="753"/>
                  </a:cubicBezTo>
                  <a:cubicBezTo>
                    <a:pt x="18275" y="248"/>
                    <a:pt x="17560" y="0"/>
                    <a:pt x="16848" y="0"/>
                  </a:cubicBezTo>
                  <a:cubicBezTo>
                    <a:pt x="15998" y="0"/>
                    <a:pt x="15153" y="354"/>
                    <a:pt x="14549" y="1047"/>
                  </a:cubicBezTo>
                  <a:cubicBezTo>
                    <a:pt x="13440" y="2352"/>
                    <a:pt x="11841" y="3069"/>
                    <a:pt x="10145" y="3069"/>
                  </a:cubicBezTo>
                  <a:cubicBezTo>
                    <a:pt x="8449" y="3069"/>
                    <a:pt x="6850" y="2352"/>
                    <a:pt x="5741" y="1047"/>
                  </a:cubicBezTo>
                  <a:cubicBezTo>
                    <a:pt x="5138" y="354"/>
                    <a:pt x="4292" y="0"/>
                    <a:pt x="3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grpSp>
      <p:cxnSp>
        <p:nvCxnSpPr>
          <p:cNvPr id="50" name="Google Shape;2303;p60"/>
          <p:cNvCxnSpPr/>
          <p:nvPr/>
        </p:nvCxnSpPr>
        <p:spPr>
          <a:xfrm rot="10800000" flipH="1">
            <a:off x="6060887" y="2730038"/>
            <a:ext cx="4800" cy="69570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p:cNvPicPr>
            <a:picLocks noChangeAspect="1"/>
          </p:cNvPicPr>
          <p:nvPr/>
        </p:nvPicPr>
        <p:blipFill rotWithShape="1">
          <a:blip r:embed="rId2"/>
          <a:srcRect l="16177" t="19157" r="25920" b="33208"/>
          <a:stretch/>
        </p:blipFill>
        <p:spPr>
          <a:xfrm>
            <a:off x="0" y="0"/>
            <a:ext cx="9144000" cy="5143500"/>
          </a:xfrm>
          <a:prstGeom prst="rect">
            <a:avLst/>
          </a:prstGeom>
        </p:spPr>
      </p:pic>
      <p:sp>
        <p:nvSpPr>
          <p:cNvPr id="32" name="Rectángulo redondeado 31"/>
          <p:cNvSpPr/>
          <p:nvPr/>
        </p:nvSpPr>
        <p:spPr>
          <a:xfrm rot="20990734">
            <a:off x="-319904" y="836022"/>
            <a:ext cx="4662299" cy="53202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nvGrpSpPr>
          <p:cNvPr id="33" name="Grupo 32"/>
          <p:cNvGrpSpPr/>
          <p:nvPr/>
        </p:nvGrpSpPr>
        <p:grpSpPr>
          <a:xfrm>
            <a:off x="99153" y="-264532"/>
            <a:ext cx="9199084" cy="5659594"/>
            <a:chOff x="99153" y="-264532"/>
            <a:chExt cx="9199084" cy="5659594"/>
          </a:xfrm>
        </p:grpSpPr>
        <p:sp>
          <p:nvSpPr>
            <p:cNvPr id="34" name="Forma libre: forma 15">
              <a:extLst>
                <a:ext uri="{FF2B5EF4-FFF2-40B4-BE49-F238E27FC236}">
                  <a16:creationId xmlns:a16="http://schemas.microsoft.com/office/drawing/2014/main" id="{27F262C9-190E-458A-927E-E3E8AD381121}"/>
                </a:ext>
              </a:extLst>
            </p:cNvPr>
            <p:cNvSpPr/>
            <p:nvPr/>
          </p:nvSpPr>
          <p:spPr>
            <a:xfrm rot="18000000">
              <a:off x="1421736" y="266071"/>
              <a:ext cx="1017289" cy="233815"/>
            </a:xfrm>
            <a:custGeom>
              <a:avLst/>
              <a:gdLst>
                <a:gd name="connsiteX0" fmla="*/ 1766068 w 2036280"/>
                <a:gd name="connsiteY0" fmla="*/ 0 h 468021"/>
                <a:gd name="connsiteX1" fmla="*/ 2036280 w 2036280"/>
                <a:gd name="connsiteY1" fmla="*/ 468021 h 468021"/>
                <a:gd name="connsiteX2" fmla="*/ 0 w 2036280"/>
                <a:gd name="connsiteY2" fmla="*/ 468021 h 468021"/>
                <a:gd name="connsiteX3" fmla="*/ 0 w 2036280"/>
                <a:gd name="connsiteY3" fmla="*/ 1 h 468021"/>
              </a:gdLst>
              <a:ahLst/>
              <a:cxnLst>
                <a:cxn ang="0">
                  <a:pos x="connsiteX0" y="connsiteY0"/>
                </a:cxn>
                <a:cxn ang="0">
                  <a:pos x="connsiteX1" y="connsiteY1"/>
                </a:cxn>
                <a:cxn ang="0">
                  <a:pos x="connsiteX2" y="connsiteY2"/>
                </a:cxn>
                <a:cxn ang="0">
                  <a:pos x="connsiteX3" y="connsiteY3"/>
                </a:cxn>
              </a:cxnLst>
              <a:rect l="l" t="t" r="r" b="b"/>
              <a:pathLst>
                <a:path w="2036280" h="468021">
                  <a:moveTo>
                    <a:pt x="1766068" y="0"/>
                  </a:moveTo>
                  <a:lnTo>
                    <a:pt x="2036280" y="468021"/>
                  </a:lnTo>
                  <a:lnTo>
                    <a:pt x="0" y="468021"/>
                  </a:lnTo>
                  <a:lnTo>
                    <a:pt x="0" y="1"/>
                  </a:lnTo>
                  <a:close/>
                </a:path>
              </a:pathLst>
            </a:custGeom>
            <a:solidFill>
              <a:srgbClr val="EF005A"/>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35" name="Forma libre: forma 16">
              <a:extLst>
                <a:ext uri="{FF2B5EF4-FFF2-40B4-BE49-F238E27FC236}">
                  <a16:creationId xmlns:a16="http://schemas.microsoft.com/office/drawing/2014/main" id="{DD3FBEA8-0F4B-4F63-A518-53D1D39DC4F2}"/>
                </a:ext>
              </a:extLst>
            </p:cNvPr>
            <p:cNvSpPr/>
            <p:nvPr/>
          </p:nvSpPr>
          <p:spPr>
            <a:xfrm rot="18000000">
              <a:off x="592736" y="57717"/>
              <a:ext cx="1345762" cy="701264"/>
            </a:xfrm>
            <a:custGeom>
              <a:avLst/>
              <a:gdLst>
                <a:gd name="connsiteX0" fmla="*/ 1883348 w 2693776"/>
                <a:gd name="connsiteY0" fmla="*/ 0 h 1403702"/>
                <a:gd name="connsiteX1" fmla="*/ 2693776 w 2693776"/>
                <a:gd name="connsiteY1" fmla="*/ 1403702 h 1403702"/>
                <a:gd name="connsiteX2" fmla="*/ 0 w 2693776"/>
                <a:gd name="connsiteY2" fmla="*/ 1403702 h 1403702"/>
                <a:gd name="connsiteX3" fmla="*/ 0 w 2693776"/>
                <a:gd name="connsiteY3" fmla="*/ 0 h 1403702"/>
              </a:gdLst>
              <a:ahLst/>
              <a:cxnLst>
                <a:cxn ang="0">
                  <a:pos x="connsiteX0" y="connsiteY0"/>
                </a:cxn>
                <a:cxn ang="0">
                  <a:pos x="connsiteX1" y="connsiteY1"/>
                </a:cxn>
                <a:cxn ang="0">
                  <a:pos x="connsiteX2" y="connsiteY2"/>
                </a:cxn>
                <a:cxn ang="0">
                  <a:pos x="connsiteX3" y="connsiteY3"/>
                </a:cxn>
              </a:cxnLst>
              <a:rect l="l" t="t" r="r" b="b"/>
              <a:pathLst>
                <a:path w="2693776" h="1403702">
                  <a:moveTo>
                    <a:pt x="1883348" y="0"/>
                  </a:moveTo>
                  <a:lnTo>
                    <a:pt x="2693776" y="1403702"/>
                  </a:lnTo>
                  <a:lnTo>
                    <a:pt x="0" y="1403702"/>
                  </a:lnTo>
                  <a:lnTo>
                    <a:pt x="0" y="0"/>
                  </a:lnTo>
                  <a:close/>
                </a:path>
              </a:pathLst>
            </a:custGeom>
            <a:solidFill>
              <a:srgbClr val="F0008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36" name="Forma libre: forma 17">
              <a:extLst>
                <a:ext uri="{FF2B5EF4-FFF2-40B4-BE49-F238E27FC236}">
                  <a16:creationId xmlns:a16="http://schemas.microsoft.com/office/drawing/2014/main" id="{A8C031EC-EBDD-432A-89B6-29194131EAB7}"/>
                </a:ext>
              </a:extLst>
            </p:cNvPr>
            <p:cNvSpPr/>
            <p:nvPr/>
          </p:nvSpPr>
          <p:spPr>
            <a:xfrm rot="18000000">
              <a:off x="551241" y="153790"/>
              <a:ext cx="539934" cy="107922"/>
            </a:xfrm>
            <a:custGeom>
              <a:avLst/>
              <a:gdLst>
                <a:gd name="connsiteX0" fmla="*/ 956050 w 1080772"/>
                <a:gd name="connsiteY0" fmla="*/ 0 h 216024"/>
                <a:gd name="connsiteX1" fmla="*/ 1080772 w 1080772"/>
                <a:gd name="connsiteY1" fmla="*/ 216023 h 216024"/>
                <a:gd name="connsiteX2" fmla="*/ 0 w 1080772"/>
                <a:gd name="connsiteY2" fmla="*/ 216024 h 216024"/>
                <a:gd name="connsiteX3" fmla="*/ 0 w 1080772"/>
                <a:gd name="connsiteY3" fmla="*/ 0 h 216024"/>
              </a:gdLst>
              <a:ahLst/>
              <a:cxnLst>
                <a:cxn ang="0">
                  <a:pos x="connsiteX0" y="connsiteY0"/>
                </a:cxn>
                <a:cxn ang="0">
                  <a:pos x="connsiteX1" y="connsiteY1"/>
                </a:cxn>
                <a:cxn ang="0">
                  <a:pos x="connsiteX2" y="connsiteY2"/>
                </a:cxn>
                <a:cxn ang="0">
                  <a:pos x="connsiteX3" y="connsiteY3"/>
                </a:cxn>
              </a:cxnLst>
              <a:rect l="l" t="t" r="r" b="b"/>
              <a:pathLst>
                <a:path w="1080772" h="216024">
                  <a:moveTo>
                    <a:pt x="956050" y="0"/>
                  </a:moveTo>
                  <a:lnTo>
                    <a:pt x="1080772" y="216023"/>
                  </a:lnTo>
                  <a:lnTo>
                    <a:pt x="0" y="216024"/>
                  </a:lnTo>
                  <a:lnTo>
                    <a:pt x="0" y="0"/>
                  </a:lnTo>
                  <a:close/>
                </a:path>
              </a:pathLst>
            </a:custGeom>
            <a:solidFill>
              <a:srgbClr val="A1007E"/>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37" name="Forma libre: forma 18">
              <a:extLst>
                <a:ext uri="{FF2B5EF4-FFF2-40B4-BE49-F238E27FC236}">
                  <a16:creationId xmlns:a16="http://schemas.microsoft.com/office/drawing/2014/main" id="{FFF67AEF-6DAE-437A-B402-8C8570199DB5}"/>
                </a:ext>
              </a:extLst>
            </p:cNvPr>
            <p:cNvSpPr/>
            <p:nvPr/>
          </p:nvSpPr>
          <p:spPr>
            <a:xfrm rot="18000000">
              <a:off x="-518699" y="438248"/>
              <a:ext cx="1544109" cy="308405"/>
            </a:xfrm>
            <a:custGeom>
              <a:avLst/>
              <a:gdLst>
                <a:gd name="connsiteX0" fmla="*/ 2734389 w 3090802"/>
                <a:gd name="connsiteY0" fmla="*/ 0 h 617325"/>
                <a:gd name="connsiteX1" fmla="*/ 3090802 w 3090802"/>
                <a:gd name="connsiteY1" fmla="*/ 617324 h 617325"/>
                <a:gd name="connsiteX2" fmla="*/ 0 w 3090802"/>
                <a:gd name="connsiteY2" fmla="*/ 617325 h 617325"/>
                <a:gd name="connsiteX3" fmla="*/ 1069238 w 3090802"/>
                <a:gd name="connsiteY3" fmla="*/ 0 h 617325"/>
              </a:gdLst>
              <a:ahLst/>
              <a:cxnLst>
                <a:cxn ang="0">
                  <a:pos x="connsiteX0" y="connsiteY0"/>
                </a:cxn>
                <a:cxn ang="0">
                  <a:pos x="connsiteX1" y="connsiteY1"/>
                </a:cxn>
                <a:cxn ang="0">
                  <a:pos x="connsiteX2" y="connsiteY2"/>
                </a:cxn>
                <a:cxn ang="0">
                  <a:pos x="connsiteX3" y="connsiteY3"/>
                </a:cxn>
              </a:cxnLst>
              <a:rect l="l" t="t" r="r" b="b"/>
              <a:pathLst>
                <a:path w="3090802" h="617325">
                  <a:moveTo>
                    <a:pt x="2734389" y="0"/>
                  </a:moveTo>
                  <a:lnTo>
                    <a:pt x="3090802" y="617324"/>
                  </a:lnTo>
                  <a:lnTo>
                    <a:pt x="0" y="617325"/>
                  </a:lnTo>
                  <a:lnTo>
                    <a:pt x="1069238" y="0"/>
                  </a:lnTo>
                  <a:close/>
                </a:path>
              </a:pathLst>
            </a:custGeom>
            <a:solidFill>
              <a:srgbClr val="770099"/>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38" name="Forma libre: forma 21">
              <a:extLst>
                <a:ext uri="{FF2B5EF4-FFF2-40B4-BE49-F238E27FC236}">
                  <a16:creationId xmlns:a16="http://schemas.microsoft.com/office/drawing/2014/main" id="{AA430782-6772-40A5-BA80-07C77FE8AD08}"/>
                </a:ext>
              </a:extLst>
            </p:cNvPr>
            <p:cNvSpPr/>
            <p:nvPr/>
          </p:nvSpPr>
          <p:spPr>
            <a:xfrm rot="18000000">
              <a:off x="8644018" y="4661599"/>
              <a:ext cx="913068" cy="395370"/>
            </a:xfrm>
            <a:custGeom>
              <a:avLst/>
              <a:gdLst>
                <a:gd name="connsiteX0" fmla="*/ 1827663 w 1827663"/>
                <a:gd name="connsiteY0" fmla="*/ 1 h 791402"/>
                <a:gd name="connsiteX1" fmla="*/ 456916 w 1827663"/>
                <a:gd name="connsiteY1" fmla="*/ 791402 h 791402"/>
                <a:gd name="connsiteX2" fmla="*/ 0 w 1827663"/>
                <a:gd name="connsiteY2" fmla="*/ 0 h 791402"/>
              </a:gdLst>
              <a:ahLst/>
              <a:cxnLst>
                <a:cxn ang="0">
                  <a:pos x="connsiteX0" y="connsiteY0"/>
                </a:cxn>
                <a:cxn ang="0">
                  <a:pos x="connsiteX1" y="connsiteY1"/>
                </a:cxn>
                <a:cxn ang="0">
                  <a:pos x="connsiteX2" y="connsiteY2"/>
                </a:cxn>
              </a:cxnLst>
              <a:rect l="l" t="t" r="r" b="b"/>
              <a:pathLst>
                <a:path w="1827663" h="791402">
                  <a:moveTo>
                    <a:pt x="1827663" y="1"/>
                  </a:moveTo>
                  <a:lnTo>
                    <a:pt x="456916" y="791402"/>
                  </a:lnTo>
                  <a:lnTo>
                    <a:pt x="0" y="0"/>
                  </a:lnTo>
                  <a:close/>
                </a:path>
              </a:pathLst>
            </a:custGeom>
            <a:solidFill>
              <a:srgbClr val="F0008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39" name="Forma libre: forma 22">
              <a:extLst>
                <a:ext uri="{FF2B5EF4-FFF2-40B4-BE49-F238E27FC236}">
                  <a16:creationId xmlns:a16="http://schemas.microsoft.com/office/drawing/2014/main" id="{E812F9F7-8DA4-4AD6-8360-0357C0234AA7}"/>
                </a:ext>
              </a:extLst>
            </p:cNvPr>
            <p:cNvSpPr/>
            <p:nvPr/>
          </p:nvSpPr>
          <p:spPr>
            <a:xfrm rot="18000000">
              <a:off x="8045202" y="4459597"/>
              <a:ext cx="1545530" cy="107922"/>
            </a:xfrm>
            <a:custGeom>
              <a:avLst/>
              <a:gdLst>
                <a:gd name="connsiteX0" fmla="*/ 3093646 w 3093646"/>
                <a:gd name="connsiteY0" fmla="*/ 0 h 216024"/>
                <a:gd name="connsiteX1" fmla="*/ 2719481 w 3093646"/>
                <a:gd name="connsiteY1" fmla="*/ 216024 h 216024"/>
                <a:gd name="connsiteX2" fmla="*/ 124722 w 3093646"/>
                <a:gd name="connsiteY2" fmla="*/ 216024 h 216024"/>
                <a:gd name="connsiteX3" fmla="*/ 0 w 3093646"/>
                <a:gd name="connsiteY3" fmla="*/ 0 h 216024"/>
              </a:gdLst>
              <a:ahLst/>
              <a:cxnLst>
                <a:cxn ang="0">
                  <a:pos x="connsiteX0" y="connsiteY0"/>
                </a:cxn>
                <a:cxn ang="0">
                  <a:pos x="connsiteX1" y="connsiteY1"/>
                </a:cxn>
                <a:cxn ang="0">
                  <a:pos x="connsiteX2" y="connsiteY2"/>
                </a:cxn>
                <a:cxn ang="0">
                  <a:pos x="connsiteX3" y="connsiteY3"/>
                </a:cxn>
              </a:cxnLst>
              <a:rect l="l" t="t" r="r" b="b"/>
              <a:pathLst>
                <a:path w="3093646" h="216024">
                  <a:moveTo>
                    <a:pt x="3093646" y="0"/>
                  </a:moveTo>
                  <a:lnTo>
                    <a:pt x="2719481" y="216024"/>
                  </a:lnTo>
                  <a:lnTo>
                    <a:pt x="124722" y="216024"/>
                  </a:lnTo>
                  <a:lnTo>
                    <a:pt x="0" y="0"/>
                  </a:lnTo>
                  <a:close/>
                </a:path>
              </a:pathLst>
            </a:custGeom>
            <a:solidFill>
              <a:srgbClr val="A1007E"/>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40" name="Forma libre: forma 23">
              <a:extLst>
                <a:ext uri="{FF2B5EF4-FFF2-40B4-BE49-F238E27FC236}">
                  <a16:creationId xmlns:a16="http://schemas.microsoft.com/office/drawing/2014/main" id="{45C15CBF-AE76-4837-ADA0-190C7F9BC0E6}"/>
                </a:ext>
              </a:extLst>
            </p:cNvPr>
            <p:cNvSpPr/>
            <p:nvPr/>
          </p:nvSpPr>
          <p:spPr>
            <a:xfrm rot="18000000">
              <a:off x="7475718" y="4030563"/>
              <a:ext cx="2420592" cy="308405"/>
            </a:xfrm>
            <a:custGeom>
              <a:avLst/>
              <a:gdLst>
                <a:gd name="connsiteX0" fmla="*/ 4845233 w 4845233"/>
                <a:gd name="connsiteY0" fmla="*/ 0 h 617325"/>
                <a:gd name="connsiteX1" fmla="*/ 3775995 w 4845233"/>
                <a:gd name="connsiteY1" fmla="*/ 617325 h 617325"/>
                <a:gd name="connsiteX2" fmla="*/ 356413 w 4845233"/>
                <a:gd name="connsiteY2" fmla="*/ 617325 h 617325"/>
                <a:gd name="connsiteX3" fmla="*/ 0 w 4845233"/>
                <a:gd name="connsiteY3" fmla="*/ 0 h 617325"/>
              </a:gdLst>
              <a:ahLst/>
              <a:cxnLst>
                <a:cxn ang="0">
                  <a:pos x="connsiteX0" y="connsiteY0"/>
                </a:cxn>
                <a:cxn ang="0">
                  <a:pos x="connsiteX1" y="connsiteY1"/>
                </a:cxn>
                <a:cxn ang="0">
                  <a:pos x="connsiteX2" y="connsiteY2"/>
                </a:cxn>
                <a:cxn ang="0">
                  <a:pos x="connsiteX3" y="connsiteY3"/>
                </a:cxn>
              </a:cxnLst>
              <a:rect l="l" t="t" r="r" b="b"/>
              <a:pathLst>
                <a:path w="4845233" h="617325">
                  <a:moveTo>
                    <a:pt x="4845233" y="0"/>
                  </a:moveTo>
                  <a:lnTo>
                    <a:pt x="3775995" y="617325"/>
                  </a:lnTo>
                  <a:lnTo>
                    <a:pt x="356413" y="617325"/>
                  </a:lnTo>
                  <a:lnTo>
                    <a:pt x="0" y="0"/>
                  </a:lnTo>
                  <a:close/>
                </a:path>
              </a:pathLst>
            </a:custGeom>
            <a:solidFill>
              <a:srgbClr val="770099"/>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pic>
        <p:nvPicPr>
          <p:cNvPr id="41" name="Picture 2" descr="png taehyung kimtaehyung bts 262579343014212 by @peach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18" y="466704"/>
            <a:ext cx="3926541" cy="4856090"/>
          </a:xfrm>
          <a:prstGeom prst="rect">
            <a:avLst/>
          </a:prstGeom>
          <a:noFill/>
          <a:extLst>
            <a:ext uri="{909E8E84-426E-40DD-AFC4-6F175D3DCCD1}">
              <a14:hiddenFill xmlns:a14="http://schemas.microsoft.com/office/drawing/2010/main">
                <a:solidFill>
                  <a:srgbClr val="FFFFFF"/>
                </a:solidFill>
              </a14:hiddenFill>
            </a:ext>
          </a:extLst>
        </p:spPr>
      </p:pic>
      <p:grpSp>
        <p:nvGrpSpPr>
          <p:cNvPr id="69" name="Group 3">
            <a:extLst>
              <a:ext uri="{FF2B5EF4-FFF2-40B4-BE49-F238E27FC236}">
                <a16:creationId xmlns:a16="http://schemas.microsoft.com/office/drawing/2014/main" id="{2630F1A1-9931-4772-8A80-B7EE1F0CBC41}"/>
              </a:ext>
            </a:extLst>
          </p:cNvPr>
          <p:cNvGrpSpPr/>
          <p:nvPr/>
        </p:nvGrpSpPr>
        <p:grpSpPr>
          <a:xfrm>
            <a:off x="5261029" y="1210437"/>
            <a:ext cx="3008310" cy="1946251"/>
            <a:chOff x="1342954" y="1749317"/>
            <a:chExt cx="4011078" cy="2788640"/>
          </a:xfrm>
          <a:noFill/>
        </p:grpSpPr>
        <p:sp>
          <p:nvSpPr>
            <p:cNvPr id="70" name="TextBox 4">
              <a:extLst>
                <a:ext uri="{FF2B5EF4-FFF2-40B4-BE49-F238E27FC236}">
                  <a16:creationId xmlns:a16="http://schemas.microsoft.com/office/drawing/2014/main" id="{E0D97E75-30B7-4BCD-86BC-309D1D7158A7}"/>
                </a:ext>
              </a:extLst>
            </p:cNvPr>
            <p:cNvSpPr txBox="1"/>
            <p:nvPr userDrawn="1"/>
          </p:nvSpPr>
          <p:spPr>
            <a:xfrm>
              <a:off x="1342954" y="2299156"/>
              <a:ext cx="4011078" cy="1543466"/>
            </a:xfrm>
            <a:prstGeom prst="rect">
              <a:avLst/>
            </a:prstGeom>
            <a:grpFill/>
          </p:spPr>
          <p:txBody>
            <a:bodyPr wrap="square" rtlCol="0">
              <a:spAutoFit/>
            </a:bodyPr>
            <a:lstStyle/>
            <a:p>
              <a:r>
                <a:rPr lang="en-US" altLang="ko-KR" sz="1600" b="1" dirty="0">
                  <a:solidFill>
                    <a:schemeClr val="bg1"/>
                  </a:solidFill>
                  <a:cs typeface="Arial" pitchFamily="34" charset="0"/>
                </a:rPr>
                <a:t>  You can simply impress your audience and add a unique zing and appeal to your Presentations.  </a:t>
              </a:r>
              <a:endParaRPr lang="ko-KR" altLang="en-US" sz="1600" b="1" dirty="0">
                <a:solidFill>
                  <a:schemeClr val="bg1"/>
                </a:solidFill>
                <a:cs typeface="Arial" pitchFamily="34" charset="0"/>
              </a:endParaRPr>
            </a:p>
          </p:txBody>
        </p:sp>
        <p:sp>
          <p:nvSpPr>
            <p:cNvPr id="71" name="자유형: 도형 14">
              <a:extLst>
                <a:ext uri="{FF2B5EF4-FFF2-40B4-BE49-F238E27FC236}">
                  <a16:creationId xmlns:a16="http://schemas.microsoft.com/office/drawing/2014/main" id="{FA12DEFD-F4AC-4202-A57C-6CA82B71A5F7}"/>
                </a:ext>
              </a:extLst>
            </p:cNvPr>
            <p:cNvSpPr/>
            <p:nvPr userDrawn="1"/>
          </p:nvSpPr>
          <p:spPr>
            <a:xfrm rot="10800000">
              <a:off x="4627762" y="4256389"/>
              <a:ext cx="304444" cy="281568"/>
            </a:xfrm>
            <a:custGeom>
              <a:avLst/>
              <a:gdLst/>
              <a:ahLst/>
              <a:cxnLst/>
              <a:rect l="l" t="t" r="r" b="b"/>
              <a:pathLst>
                <a:path w="282415" h="261194">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bg1"/>
                </a:solidFill>
              </a:endParaRPr>
            </a:p>
          </p:txBody>
        </p:sp>
        <p:sp>
          <p:nvSpPr>
            <p:cNvPr id="72" name="Freeform: Shape 6">
              <a:extLst>
                <a:ext uri="{FF2B5EF4-FFF2-40B4-BE49-F238E27FC236}">
                  <a16:creationId xmlns:a16="http://schemas.microsoft.com/office/drawing/2014/main" id="{BFC25AD6-EFBE-4975-9B1B-CD507002F21D}"/>
                </a:ext>
              </a:extLst>
            </p:cNvPr>
            <p:cNvSpPr/>
            <p:nvPr userDrawn="1"/>
          </p:nvSpPr>
          <p:spPr>
            <a:xfrm>
              <a:off x="2055336" y="1749317"/>
              <a:ext cx="304444" cy="281568"/>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025">
                <a:solidFill>
                  <a:schemeClr val="bg1"/>
                </a:solidFill>
              </a:endParaRPr>
            </a:p>
          </p:txBody>
        </p:sp>
      </p:grpSp>
      <p:sp>
        <p:nvSpPr>
          <p:cNvPr id="73" name="TextBox 7">
            <a:extLst>
              <a:ext uri="{FF2B5EF4-FFF2-40B4-BE49-F238E27FC236}">
                <a16:creationId xmlns:a16="http://schemas.microsoft.com/office/drawing/2014/main" id="{872E831D-00E5-48F8-B6CF-626DCE1BEF92}"/>
              </a:ext>
            </a:extLst>
          </p:cNvPr>
          <p:cNvSpPr txBox="1"/>
          <p:nvPr/>
        </p:nvSpPr>
        <p:spPr>
          <a:xfrm>
            <a:off x="5321458" y="176289"/>
            <a:ext cx="2675106" cy="600164"/>
          </a:xfrm>
          <a:prstGeom prst="rect">
            <a:avLst/>
          </a:prstGeom>
          <a:noFill/>
        </p:spPr>
        <p:txBody>
          <a:bodyPr wrap="square" rtlCol="0" anchor="ctr">
            <a:spAutoFit/>
          </a:bodyPr>
          <a:lstStyle/>
          <a:p>
            <a:pPr algn="dist"/>
            <a:r>
              <a:rPr lang="en-US" altLang="ko-KR" sz="3300" b="1" dirty="0">
                <a:solidFill>
                  <a:schemeClr val="bg1"/>
                </a:solidFill>
                <a:cs typeface="Arial" pitchFamily="34" charset="0"/>
              </a:rPr>
              <a:t>AWESOME</a:t>
            </a:r>
          </a:p>
        </p:txBody>
      </p:sp>
      <p:sp>
        <p:nvSpPr>
          <p:cNvPr id="74" name="TextBox 8">
            <a:extLst>
              <a:ext uri="{FF2B5EF4-FFF2-40B4-BE49-F238E27FC236}">
                <a16:creationId xmlns:a16="http://schemas.microsoft.com/office/drawing/2014/main" id="{4E28EFE8-3920-44E4-880A-71FE14934161}"/>
              </a:ext>
            </a:extLst>
          </p:cNvPr>
          <p:cNvSpPr txBox="1"/>
          <p:nvPr/>
        </p:nvSpPr>
        <p:spPr>
          <a:xfrm>
            <a:off x="5321458" y="737861"/>
            <a:ext cx="2675106" cy="461665"/>
          </a:xfrm>
          <a:prstGeom prst="rect">
            <a:avLst/>
          </a:prstGeom>
          <a:noFill/>
        </p:spPr>
        <p:txBody>
          <a:bodyPr wrap="square" rtlCol="0" anchor="ctr">
            <a:spAutoFit/>
          </a:bodyPr>
          <a:lstStyle/>
          <a:p>
            <a:pPr algn="dist"/>
            <a:r>
              <a:rPr lang="en-GB" altLang="ko-KR" sz="2400" b="1" dirty="0">
                <a:solidFill>
                  <a:schemeClr val="bg1"/>
                </a:solidFill>
                <a:cs typeface="Arial" pitchFamily="34" charset="0"/>
              </a:rPr>
              <a:t>PRESENTATION</a:t>
            </a:r>
            <a:endParaRPr lang="ko-KR" altLang="en-US" sz="2400" b="1" dirty="0">
              <a:solidFill>
                <a:schemeClr val="bg1"/>
              </a:solidFill>
              <a:cs typeface="Arial" pitchFamily="34" charset="0"/>
            </a:endParaRPr>
          </a:p>
        </p:txBody>
      </p:sp>
      <p:grpSp>
        <p:nvGrpSpPr>
          <p:cNvPr id="15" name="Group 68">
            <a:extLst>
              <a:ext uri="{FF2B5EF4-FFF2-40B4-BE49-F238E27FC236}">
                <a16:creationId xmlns:a16="http://schemas.microsoft.com/office/drawing/2014/main" id="{7A13D101-5E10-4C4D-BC64-AC5F4827770C}"/>
              </a:ext>
            </a:extLst>
          </p:cNvPr>
          <p:cNvGrpSpPr/>
          <p:nvPr/>
        </p:nvGrpSpPr>
        <p:grpSpPr>
          <a:xfrm>
            <a:off x="5261029" y="2872740"/>
            <a:ext cx="2590757" cy="686145"/>
            <a:chOff x="5940152" y="3708886"/>
            <a:chExt cx="3024336" cy="914860"/>
          </a:xfrm>
        </p:grpSpPr>
        <p:sp>
          <p:nvSpPr>
            <p:cNvPr id="16" name="TextBox 69">
              <a:extLst>
                <a:ext uri="{FF2B5EF4-FFF2-40B4-BE49-F238E27FC236}">
                  <a16:creationId xmlns:a16="http://schemas.microsoft.com/office/drawing/2014/main" id="{7AC8FE3B-580C-47E8-9991-CA05E15BD26F}"/>
                </a:ext>
              </a:extLst>
            </p:cNvPr>
            <p:cNvSpPr txBox="1"/>
            <p:nvPr/>
          </p:nvSpPr>
          <p:spPr>
            <a:xfrm>
              <a:off x="5940152" y="3708886"/>
              <a:ext cx="3024336" cy="338554"/>
            </a:xfrm>
            <a:prstGeom prst="rect">
              <a:avLst/>
            </a:prstGeom>
            <a:noFill/>
          </p:spPr>
          <p:txBody>
            <a:bodyPr wrap="square" rtlCol="0" anchor="ctr">
              <a:spAutoFit/>
            </a:bodyPr>
            <a:lstStyle/>
            <a:p>
              <a:r>
                <a:rPr lang="en-US" altLang="ko-KR" sz="1050" b="1" dirty="0">
                  <a:solidFill>
                    <a:schemeClr val="bg1"/>
                  </a:solidFill>
                  <a:cs typeface="Arial" pitchFamily="34" charset="0"/>
                </a:rPr>
                <a:t>Content  Here</a:t>
              </a:r>
              <a:endParaRPr lang="ko-KR" altLang="en-US" sz="1050" b="1" dirty="0">
                <a:solidFill>
                  <a:schemeClr val="bg1"/>
                </a:solidFill>
                <a:cs typeface="Arial" pitchFamily="34" charset="0"/>
              </a:endParaRPr>
            </a:p>
          </p:txBody>
        </p:sp>
        <p:sp>
          <p:nvSpPr>
            <p:cNvPr id="17" name="TextBox 70">
              <a:extLst>
                <a:ext uri="{FF2B5EF4-FFF2-40B4-BE49-F238E27FC236}">
                  <a16:creationId xmlns:a16="http://schemas.microsoft.com/office/drawing/2014/main" id="{F73C3934-F569-4AC4-B3E6-DC6B4E0D215C}"/>
                </a:ext>
              </a:extLst>
            </p:cNvPr>
            <p:cNvSpPr txBox="1"/>
            <p:nvPr/>
          </p:nvSpPr>
          <p:spPr>
            <a:xfrm>
              <a:off x="5940152" y="3946638"/>
              <a:ext cx="3024336" cy="677108"/>
            </a:xfrm>
            <a:prstGeom prst="rect">
              <a:avLst/>
            </a:prstGeom>
            <a:noFill/>
          </p:spPr>
          <p:txBody>
            <a:bodyPr wrap="square" rtlCol="0">
              <a:spAutoFit/>
            </a:bodyPr>
            <a:lstStyle/>
            <a:p>
              <a:r>
                <a:rPr lang="en-US" altLang="ko-KR" sz="900" dirty="0">
                  <a:solidFill>
                    <a:schemeClr val="bg1"/>
                  </a:solidFill>
                  <a:cs typeface="Arial" pitchFamily="34" charset="0"/>
                </a:rPr>
                <a:t>Get a modern PowerPoint  Presentation that is beautifully designed. Easy to change colors, photos and Text. </a:t>
              </a:r>
              <a:endParaRPr lang="ko-KR" altLang="en-US" sz="900" dirty="0">
                <a:solidFill>
                  <a:schemeClr val="bg1"/>
                </a:solidFill>
                <a:cs typeface="Arial" pitchFamily="34" charset="0"/>
              </a:endParaRPr>
            </a:p>
          </p:txBody>
        </p:sp>
      </p:grpSp>
      <p:grpSp>
        <p:nvGrpSpPr>
          <p:cNvPr id="18" name="Group 68">
            <a:extLst>
              <a:ext uri="{FF2B5EF4-FFF2-40B4-BE49-F238E27FC236}">
                <a16:creationId xmlns:a16="http://schemas.microsoft.com/office/drawing/2014/main" id="{7A13D101-5E10-4C4D-BC64-AC5F4827770C}"/>
              </a:ext>
            </a:extLst>
          </p:cNvPr>
          <p:cNvGrpSpPr/>
          <p:nvPr/>
        </p:nvGrpSpPr>
        <p:grpSpPr>
          <a:xfrm>
            <a:off x="5323360" y="3872817"/>
            <a:ext cx="2590757" cy="686145"/>
            <a:chOff x="5940152" y="3708886"/>
            <a:chExt cx="3024336" cy="914860"/>
          </a:xfrm>
        </p:grpSpPr>
        <p:sp>
          <p:nvSpPr>
            <p:cNvPr id="19" name="TextBox 69">
              <a:extLst>
                <a:ext uri="{FF2B5EF4-FFF2-40B4-BE49-F238E27FC236}">
                  <a16:creationId xmlns:a16="http://schemas.microsoft.com/office/drawing/2014/main" id="{7AC8FE3B-580C-47E8-9991-CA05E15BD26F}"/>
                </a:ext>
              </a:extLst>
            </p:cNvPr>
            <p:cNvSpPr txBox="1"/>
            <p:nvPr/>
          </p:nvSpPr>
          <p:spPr>
            <a:xfrm>
              <a:off x="5940152" y="3708886"/>
              <a:ext cx="3024336" cy="338554"/>
            </a:xfrm>
            <a:prstGeom prst="rect">
              <a:avLst/>
            </a:prstGeom>
            <a:noFill/>
          </p:spPr>
          <p:txBody>
            <a:bodyPr wrap="square" rtlCol="0" anchor="ctr">
              <a:spAutoFit/>
            </a:bodyPr>
            <a:lstStyle/>
            <a:p>
              <a:r>
                <a:rPr lang="en-US" altLang="ko-KR" sz="1050" b="1" dirty="0">
                  <a:solidFill>
                    <a:schemeClr val="bg1"/>
                  </a:solidFill>
                  <a:cs typeface="Arial" pitchFamily="34" charset="0"/>
                </a:rPr>
                <a:t>Content  Here</a:t>
              </a:r>
              <a:endParaRPr lang="ko-KR" altLang="en-US" sz="1050" b="1" dirty="0">
                <a:solidFill>
                  <a:schemeClr val="bg1"/>
                </a:solidFill>
                <a:cs typeface="Arial" pitchFamily="34" charset="0"/>
              </a:endParaRPr>
            </a:p>
          </p:txBody>
        </p:sp>
        <p:sp>
          <p:nvSpPr>
            <p:cNvPr id="20" name="TextBox 70">
              <a:extLst>
                <a:ext uri="{FF2B5EF4-FFF2-40B4-BE49-F238E27FC236}">
                  <a16:creationId xmlns:a16="http://schemas.microsoft.com/office/drawing/2014/main" id="{F73C3934-F569-4AC4-B3E6-DC6B4E0D215C}"/>
                </a:ext>
              </a:extLst>
            </p:cNvPr>
            <p:cNvSpPr txBox="1"/>
            <p:nvPr/>
          </p:nvSpPr>
          <p:spPr>
            <a:xfrm>
              <a:off x="5940152" y="3946638"/>
              <a:ext cx="3024336" cy="677108"/>
            </a:xfrm>
            <a:prstGeom prst="rect">
              <a:avLst/>
            </a:prstGeom>
            <a:noFill/>
          </p:spPr>
          <p:txBody>
            <a:bodyPr wrap="square" rtlCol="0">
              <a:spAutoFit/>
            </a:bodyPr>
            <a:lstStyle/>
            <a:p>
              <a:r>
                <a:rPr lang="en-US" altLang="ko-KR" sz="900" dirty="0">
                  <a:solidFill>
                    <a:schemeClr val="bg1"/>
                  </a:solidFill>
                  <a:cs typeface="Arial" pitchFamily="34" charset="0"/>
                </a:rPr>
                <a:t>Get a modern PowerPoint  Presentation that is beautifully designed. Easy to change colors, photos and Text. </a:t>
              </a:r>
              <a:endParaRPr lang="ko-KR" altLang="en-US" sz="900" dirty="0">
                <a:solidFill>
                  <a:schemeClr val="bg1"/>
                </a:solidFill>
                <a:cs typeface="Arial" pitchFamily="34" charset="0"/>
              </a:endParaRPr>
            </a:p>
          </p:txBody>
        </p:sp>
      </p:grpSp>
    </p:spTree>
    <p:extLst>
      <p:ext uri="{BB962C8B-B14F-4D97-AF65-F5344CB8AC3E}">
        <p14:creationId xmlns:p14="http://schemas.microsoft.com/office/powerpoint/2010/main" val="2116302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07"/>
        <p:cNvGrpSpPr/>
        <p:nvPr/>
      </p:nvGrpSpPr>
      <p:grpSpPr>
        <a:xfrm>
          <a:off x="0" y="0"/>
          <a:ext cx="0" cy="0"/>
          <a:chOff x="0" y="0"/>
          <a:chExt cx="0" cy="0"/>
        </a:xfrm>
      </p:grpSpPr>
      <p:sp>
        <p:nvSpPr>
          <p:cNvPr id="95" name="Rectángulo 94"/>
          <p:cNvSpPr/>
          <p:nvPr/>
        </p:nvSpPr>
        <p:spPr>
          <a:xfrm>
            <a:off x="0" y="0"/>
            <a:ext cx="9144000" cy="5143500"/>
          </a:xfrm>
          <a:prstGeom prst="rect">
            <a:avLst/>
          </a:prstGeom>
          <a:gradFill flip="none" rotWithShape="1">
            <a:gsLst>
              <a:gs pos="30000">
                <a:srgbClr val="EDEDED"/>
              </a:gs>
              <a:gs pos="0">
                <a:srgbClr val="FCFCFC"/>
              </a:gs>
              <a:gs pos="86000">
                <a:schemeClr val="bg2">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96" name="Imagen 95">
            <a:extLst>
              <a:ext uri="{FF2B5EF4-FFF2-40B4-BE49-F238E27FC236}">
                <a16:creationId xmlns:a16="http://schemas.microsoft.com/office/drawing/2014/main" id="{A6D19999-7EA2-484F-AA17-4CA4877D0C4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514" b="98883" l="860" r="95129">
                        <a14:foregroundMark x1="95631" y1="54636" x2="98854" y2="87151"/>
                        <a14:foregroundMark x1="92854" y1="26625" x2="95234" y2="50632"/>
                        <a14:foregroundMark x1="98854" y1="87151" x2="93123" y2="98883"/>
                        <a14:foregroundMark x1="21745" y1="98883" x2="5921" y2="98883"/>
                        <a14:foregroundMark x1="54008" y1="98883" x2="30818" y2="98883"/>
                        <a14:foregroundMark x1="93123" y1="98883" x2="68628" y2="98883"/>
                        <a14:foregroundMark x1="2621" y1="90226" x2="860" y2="27654"/>
                        <a14:foregroundMark x1="1781" y1="23464" x2="2018" y2="22387"/>
                        <a14:foregroundMark x1="860" y1="27654" x2="1781" y2="23464"/>
                        <a14:foregroundMark x1="94841" y1="12456" x2="94924" y2="12716"/>
                        <a14:foregroundMark x1="70201" y1="27095" x2="72493" y2="30726"/>
                        <a14:foregroundMark x1="73066" y1="25978" x2="73352" y2="24022"/>
                        <a14:foregroundMark x1="60172" y1="12849" x2="60172" y2="12849"/>
                        <a14:foregroundMark x1="87966" y1="25978" x2="87966" y2="25978"/>
                        <a14:foregroundMark x1="84814" y1="20950" x2="84814" y2="20950"/>
                        <a14:foregroundMark x1="84241" y1="23184" x2="83954" y2="26257"/>
                        <a14:foregroundMark x1="83954" y1="26257" x2="83381" y2="28212"/>
                        <a14:foregroundMark x1="56447" y1="28212" x2="56447" y2="28212"/>
                        <a14:foregroundMark x1="63324" y1="37430" x2="63324" y2="37430"/>
                        <a14:foregroundMark x1="63324" y1="37430" x2="62464" y2="40223"/>
                        <a14:foregroundMark x1="62464" y1="40223" x2="62464" y2="40223"/>
                        <a14:foregroundMark x1="55587" y1="36592" x2="56734" y2="36034"/>
                        <a14:foregroundMark x1="60172" y1="30168" x2="60458" y2="36313"/>
                        <a14:foregroundMark x1="60172" y1="37151" x2="60172" y2="44413"/>
                        <a14:foregroundMark x1="73639" y1="57542" x2="77650" y2="67598"/>
                        <a14:foregroundMark x1="77650" y1="67598" x2="77937" y2="55028"/>
                        <a14:foregroundMark x1="77937" y1="55028" x2="77650" y2="54749"/>
                        <a14:foregroundMark x1="18911" y1="52793" x2="14900" y2="71508"/>
                        <a14:foregroundMark x1="14900" y1="71508" x2="12034" y2="58380"/>
                        <a14:foregroundMark x1="12034" y1="58380" x2="16619" y2="58659"/>
                        <a14:foregroundMark x1="22923" y1="44972" x2="26934" y2="61173"/>
                        <a14:foregroundMark x1="26934" y1="61173" x2="16046" y2="89944"/>
                        <a14:foregroundMark x1="16046" y1="89944" x2="16332" y2="91899"/>
                        <a14:foregroundMark x1="43840" y1="47486" x2="44699" y2="68156"/>
                        <a14:foregroundMark x1="44699" y1="68156" x2="46132" y2="67598"/>
                        <a14:foregroundMark x1="38968" y1="33240" x2="38395" y2="33520"/>
                        <a14:foregroundMark x1="42980" y1="35475" x2="40974" y2="36313"/>
                        <a14:foregroundMark x1="45845" y1="27933" x2="46705" y2="29050"/>
                        <a14:foregroundMark x1="32457" y1="14380" x2="32346" y2="14215"/>
                        <a14:foregroundMark x1="36676" y1="20670" x2="32664" y2="14688"/>
                        <a14:foregroundMark x1="51862" y1="13687" x2="50430" y2="9497"/>
                        <a14:foregroundMark x1="73926" y1="73743" x2="81948" y2="84358"/>
                        <a14:foregroundMark x1="81948" y1="84358" x2="82521" y2="67039"/>
                        <a14:foregroundMark x1="82521" y1="67039" x2="86533" y2="54469"/>
                        <a14:foregroundMark x1="66189" y1="71508" x2="74499" y2="95810"/>
                        <a14:foregroundMark x1="74499" y1="95810" x2="79656" y2="93017"/>
                        <a14:foregroundMark x1="58575" y1="94678" x2="44126" y2="94972"/>
                        <a14:foregroundMark x1="71633" y1="94413" x2="68394" y2="94479"/>
                        <a14:foregroundMark x1="74785" y1="72626" x2="74785" y2="72626"/>
                        <a14:foregroundMark x1="82808" y1="68156" x2="81662" y2="70670"/>
                        <a14:foregroundMark x1="84241" y1="66201" x2="84527" y2="67598"/>
                        <a14:foregroundMark x1="81662" y1="66201" x2="82521" y2="66201"/>
                        <a14:foregroundMark x1="79656" y1="52235" x2="84527" y2="48883"/>
                        <a14:foregroundMark x1="40974" y1="28492" x2="31519" y2="44972"/>
                        <a14:foregroundMark x1="31519" y1="44972" x2="43553" y2="26816"/>
                        <a14:foregroundMark x1="43553" y1="26816" x2="54155" y2="25419"/>
                        <a14:foregroundMark x1="54155" y1="25419" x2="64470" y2="31285"/>
                        <a14:foregroundMark x1="64470" y1="31285" x2="67335" y2="41341"/>
                        <a14:foregroundMark x1="67335" y1="41341" x2="57880" y2="51676"/>
                        <a14:foregroundMark x1="57880" y1="51676" x2="73926" y2="51676"/>
                        <a14:foregroundMark x1="73926" y1="51676" x2="85673" y2="42179"/>
                        <a14:foregroundMark x1="85673" y1="42179" x2="86533" y2="43017"/>
                        <a14:foregroundMark x1="38395" y1="26257" x2="36963" y2="25978"/>
                        <a14:foregroundMark x1="47851" y1="34358" x2="52436" y2="37151"/>
                        <a14:foregroundMark x1="69054" y1="60056" x2="66189" y2="55866"/>
                        <a14:foregroundMark x1="76504" y1="32402" x2="76791" y2="48324"/>
                        <a14:foregroundMark x1="76791" y1="48324" x2="74499" y2="44972"/>
                        <a14:foregroundMark x1="74785" y1="29888" x2="87679" y2="52235"/>
                        <a14:foregroundMark x1="87679" y1="52235" x2="85100" y2="47207"/>
                        <a14:foregroundMark x1="90831" y1="55866" x2="88825" y2="53911"/>
                        <a14:foregroundMark x1="75931" y1="16480" x2="70774" y2="7263"/>
                        <a14:foregroundMark x1="70774" y1="7263" x2="77937" y2="15642"/>
                        <a14:foregroundMark x1="77937" y1="15642" x2="79370" y2="18715"/>
                        <a14:foregroundMark x1="35530" y1="5866" x2="29513" y2="6145"/>
                        <a14:foregroundMark x1="34957" y1="4190" x2="37249" y2="3911"/>
                        <a14:foregroundMark x1="34670" y1="3631" x2="34670" y2="3631"/>
                        <a14:foregroundMark x1="34384" y1="3073" x2="34384" y2="3073"/>
                        <a14:foregroundMark x1="73352" y1="72626" x2="75358" y2="72626"/>
                        <a14:foregroundMark x1="88539" y1="53352" x2="85100" y2="50838"/>
                        <a14:foregroundMark x1="62464" y1="62011" x2="63324" y2="76257"/>
                        <a14:foregroundMark x1="63324" y1="76257" x2="62464" y2="59777"/>
                        <a14:foregroundMark x1="62464" y1="59777" x2="65043" y2="70112"/>
                        <a14:foregroundMark x1="65043" y1="70112" x2="61032" y2="49441"/>
                        <a14:foregroundMark x1="61032" y1="49441" x2="34097" y2="58101"/>
                        <a14:foregroundMark x1="34097" y1="58101" x2="18911" y2="79888"/>
                        <a14:foregroundMark x1="18911" y1="79888" x2="39542" y2="60335"/>
                        <a14:foregroundMark x1="39542" y1="60335" x2="44413" y2="76816"/>
                        <a14:foregroundMark x1="44413" y1="76816" x2="53009" y2="52514"/>
                        <a14:foregroundMark x1="53009" y1="52514" x2="69054" y2="55587"/>
                        <a14:foregroundMark x1="69054" y1="55587" x2="54441" y2="60335"/>
                        <a14:foregroundMark x1="54441" y1="60335" x2="49857" y2="47486"/>
                        <a14:foregroundMark x1="49857" y1="47486" x2="54728" y2="36034"/>
                        <a14:foregroundMark x1="54728" y1="36034" x2="54441" y2="34078"/>
                        <a14:foregroundMark x1="61891" y1="20950" x2="62464" y2="25419"/>
                        <a14:foregroundMark x1="63037" y1="20950" x2="63037" y2="20950"/>
                        <a14:foregroundMark x1="62505" y1="20750" x2="62178" y2="20670"/>
                        <a14:foregroundMark x1="63324" y1="20950" x2="62510" y2="20751"/>
                        <a14:foregroundMark x1="61891" y1="20391" x2="61891" y2="20391"/>
                        <a14:foregroundMark x1="11461" y1="24860" x2="11461" y2="24860"/>
                        <a14:foregroundMark x1="10602" y1="24860" x2="7450" y2="35196"/>
                        <a14:foregroundMark x1="16619" y1="4469" x2="16619" y2="4469"/>
                        <a14:foregroundMark x1="13467" y1="3073" x2="9456" y2="6425"/>
                        <a14:foregroundMark x1="14040" y1="4749" x2="20057" y2="4749"/>
                        <a14:foregroundMark x1="15759" y1="3631" x2="15759" y2="3631"/>
                        <a14:foregroundMark x1="56734" y1="98883" x2="56734" y2="98883"/>
                        <a14:backgroundMark x1="25788" y1="2793" x2="27165" y2="2659"/>
                        <a14:backgroundMark x1="68819" y1="1730" x2="69054" y2="1676"/>
                        <a14:backgroundMark x1="59312" y1="3911" x2="68641" y2="1771"/>
                        <a14:backgroundMark x1="60506" y1="12849" x2="61032" y2="15922"/>
                        <a14:backgroundMark x1="59885" y1="9218" x2="60506" y2="12849"/>
                        <a14:backgroundMark x1="62074" y1="20488" x2="62147" y2="20918"/>
                        <a14:backgroundMark x1="60781" y1="12849" x2="61651" y2="17990"/>
                        <a14:backgroundMark x1="59599" y1="5866" x2="60781" y2="12849"/>
                        <a14:backgroundMark x1="73678" y1="69034" x2="74654" y2="70633"/>
                        <a14:backgroundMark x1="53898" y1="36603" x2="54038" y2="36833"/>
                        <a14:backgroundMark x1="76299" y1="28679" x2="76478" y2="29043"/>
                        <a14:backgroundMark x1="82862" y1="67919" x2="83055" y2="68257"/>
                        <a14:backgroundMark x1="75308" y1="54688" x2="76373" y2="56553"/>
                        <a14:backgroundMark x1="21024" y1="3269" x2="27507" y2="3352"/>
                        <a14:backgroundMark x1="13587" y1="3174" x2="15056" y2="3193"/>
                        <a14:backgroundMark x1="37929" y1="2787" x2="63610" y2="1397"/>
                        <a14:backgroundMark x1="33614" y1="3021" x2="35734" y2="2906"/>
                        <a14:backgroundMark x1="27507" y1="3352" x2="27628" y2="3345"/>
                        <a14:backgroundMark x1="68759" y1="1623" x2="83974" y2="2289"/>
                        <a14:backgroundMark x1="63610" y1="1397" x2="68581" y2="1615"/>
                        <a14:backgroundMark x1="95801" y1="4190" x2="96335" y2="4190"/>
                        <a14:backgroundMark x1="94112" y1="14631" x2="95702" y2="26257"/>
                        <a14:backgroundMark x1="95702" y1="22905" x2="95702" y2="14161"/>
                        <a14:backgroundMark x1="95702" y1="15084" x2="95730" y2="14153"/>
                        <a14:backgroundMark x1="95956" y1="14086" x2="96562" y2="17039"/>
                        <a14:backgroundMark x1="92837" y1="15007" x2="92837" y2="20391"/>
                        <a14:backgroundMark x1="5731" y1="17318" x2="5731" y2="17318"/>
                        <a14:backgroundMark x1="5158" y1="17318" x2="5158" y2="17318"/>
                        <a14:backgroundMark x1="1719" y1="19274" x2="1719" y2="19274"/>
                        <a14:backgroundMark x1="24069" y1="14804" x2="24642" y2="19274"/>
                        <a14:backgroundMark x1="27221" y1="20391" x2="28940" y2="20391"/>
                        <a14:backgroundMark x1="23782" y1="11173" x2="23782" y2="11173"/>
                        <a14:backgroundMark x1="3725" y1="16480" x2="3725" y2="16480"/>
                        <a14:backgroundMark x1="2865" y1="16480" x2="2865" y2="16480"/>
                        <a14:backgroundMark x1="2865" y1="17598" x2="2865" y2="17598"/>
                        <a14:backgroundMark x1="1719" y1="19553" x2="1719" y2="19553"/>
                        <a14:backgroundMark x1="4871" y1="11732" x2="4871" y2="11732"/>
                        <a14:backgroundMark x1="4585" y1="10056" x2="4585" y2="10056"/>
                        <a14:backgroundMark x1="4585" y1="9497" x2="2292" y2="20950"/>
                        <a14:backgroundMark x1="86819" y1="5866" x2="94269" y2="10894"/>
                        <a14:backgroundMark x1="84814" y1="3911" x2="83954" y2="4190"/>
                        <a14:backgroundMark x1="90544" y1="7542" x2="81662" y2="8101"/>
                        <a14:backgroundMark x1="24928" y1="12291" x2="25501" y2="5307"/>
                        <a14:backgroundMark x1="24928" y1="8380" x2="25215" y2="24022"/>
                        <a14:backgroundMark x1="93123" y1="12291" x2="92837" y2="13128"/>
                        <a14:backgroundMark x1="4585" y1="10335" x2="1719" y2="18436"/>
                        <a14:backgroundMark x1="287" y1="23464" x2="287" y2="23464"/>
                        <a14:backgroundMark x1="573" y1="24022" x2="860" y2="22626"/>
                        <a14:backgroundMark x1="573" y1="22905" x2="2865" y2="20391"/>
                        <a14:backgroundMark x1="4011" y1="9777" x2="4871" y2="9218"/>
                        <a14:backgroundMark x1="5731" y1="12291" x2="4585" y2="9218"/>
                        <a14:backgroundMark x1="6017" y1="10894" x2="4585" y2="9497"/>
                        <a14:backgroundMark x1="94269" y1="10894" x2="93983" y2="12291"/>
                        <a14:backgroundMark x1="95415" y1="13128" x2="95415" y2="14804"/>
                        <a14:backgroundMark x1="95415" y1="12849" x2="94842" y2="14804"/>
                        <a14:backgroundMark x1="95702" y1="12291" x2="94842" y2="11173"/>
                        <a14:backgroundMark x1="60172" y1="13966" x2="59885" y2="12291"/>
                        <a14:backgroundMark x1="860" y1="96089" x2="1146" y2="95810"/>
                        <a14:backgroundMark x1="2006" y1="94972" x2="2006" y2="94972"/>
                        <a14:backgroundMark x1="2006" y1="94413" x2="2006" y2="94413"/>
                        <a14:backgroundMark x1="0" y1="91620" x2="4871" y2="99441"/>
                        <a14:backgroundMark x1="28080" y1="93017" x2="29226" y2="99162"/>
                        <a14:backgroundMark x1="61318" y1="98883" x2="61318" y2="99162"/>
                        <a14:backgroundMark x1="61318" y1="95251" x2="61318" y2="98883"/>
                        <a14:backgroundMark x1="61032" y1="94972" x2="61032" y2="94972"/>
                        <a14:backgroundMark x1="61032" y1="94413" x2="61318" y2="96927"/>
                      </a14:backgroundRemoval>
                    </a14:imgEffect>
                  </a14:imgLayer>
                </a14:imgProps>
              </a:ext>
            </a:extLst>
          </a:blip>
          <a:stretch>
            <a:fillRect/>
          </a:stretch>
        </p:blipFill>
        <p:spPr>
          <a:xfrm>
            <a:off x="0" y="2443490"/>
            <a:ext cx="2632132" cy="2700010"/>
          </a:xfrm>
          <a:prstGeom prst="rect">
            <a:avLst/>
          </a:prstGeom>
        </p:spPr>
      </p:pic>
      <p:sp>
        <p:nvSpPr>
          <p:cNvPr id="2408" name="Google Shape;2408;p65"/>
          <p:cNvSpPr txBox="1">
            <a:spLocks noGrp="1"/>
          </p:cNvSpPr>
          <p:nvPr>
            <p:ph type="title"/>
          </p:nvPr>
        </p:nvSpPr>
        <p:spPr>
          <a:xfrm>
            <a:off x="746055" y="421932"/>
            <a:ext cx="7729200" cy="50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chemeClr val="bg1"/>
                </a:solidFill>
              </a:rPr>
              <a:t>PERSONA PROFILE</a:t>
            </a:r>
            <a:endParaRPr sz="3500" dirty="0">
              <a:solidFill>
                <a:schemeClr val="bg1"/>
              </a:solidFill>
            </a:endParaRPr>
          </a:p>
        </p:txBody>
      </p:sp>
      <p:sp>
        <p:nvSpPr>
          <p:cNvPr id="2409" name="Google Shape;2409;p65"/>
          <p:cNvSpPr txBox="1"/>
          <p:nvPr/>
        </p:nvSpPr>
        <p:spPr>
          <a:xfrm>
            <a:off x="3683176" y="1648212"/>
            <a:ext cx="25014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tx1"/>
                </a:solidFill>
                <a:latin typeface="Barlow"/>
                <a:ea typeface="Barlow"/>
                <a:cs typeface="Barlow"/>
                <a:sym typeface="Barlow"/>
              </a:rPr>
              <a:t>AGE: </a:t>
            </a:r>
            <a:endParaRPr sz="1800" b="1" dirty="0">
              <a:solidFill>
                <a:schemeClr val="tx1"/>
              </a:solidFill>
              <a:latin typeface="Barlow"/>
              <a:ea typeface="Barlow"/>
              <a:cs typeface="Barlow"/>
              <a:sym typeface="Barlow"/>
            </a:endParaRPr>
          </a:p>
        </p:txBody>
      </p:sp>
      <p:sp>
        <p:nvSpPr>
          <p:cNvPr id="2410" name="Google Shape;2410;p65"/>
          <p:cNvSpPr txBox="1"/>
          <p:nvPr/>
        </p:nvSpPr>
        <p:spPr>
          <a:xfrm>
            <a:off x="3683176" y="2130987"/>
            <a:ext cx="25014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tx1"/>
                </a:solidFill>
                <a:latin typeface="Barlow"/>
                <a:ea typeface="Barlow"/>
                <a:cs typeface="Barlow"/>
                <a:sym typeface="Barlow"/>
              </a:rPr>
              <a:t>JOB: </a:t>
            </a:r>
            <a:endParaRPr sz="1800" b="1" dirty="0">
              <a:solidFill>
                <a:schemeClr val="tx1"/>
              </a:solidFill>
              <a:latin typeface="Barlow"/>
              <a:ea typeface="Barlow"/>
              <a:cs typeface="Barlow"/>
              <a:sym typeface="Barlow"/>
            </a:endParaRPr>
          </a:p>
        </p:txBody>
      </p:sp>
      <p:sp>
        <p:nvSpPr>
          <p:cNvPr id="2411" name="Google Shape;2411;p65"/>
          <p:cNvSpPr txBox="1"/>
          <p:nvPr/>
        </p:nvSpPr>
        <p:spPr>
          <a:xfrm>
            <a:off x="3683176" y="2613762"/>
            <a:ext cx="25014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tx1"/>
                </a:solidFill>
                <a:latin typeface="Barlow"/>
                <a:ea typeface="Barlow"/>
                <a:cs typeface="Barlow"/>
                <a:sym typeface="Barlow"/>
              </a:rPr>
              <a:t>GENDER:</a:t>
            </a:r>
            <a:endParaRPr sz="1800" b="1" dirty="0">
              <a:solidFill>
                <a:schemeClr val="tx1"/>
              </a:solidFill>
              <a:latin typeface="Barlow"/>
              <a:ea typeface="Barlow"/>
              <a:cs typeface="Barlow"/>
              <a:sym typeface="Barlow"/>
            </a:endParaRPr>
          </a:p>
        </p:txBody>
      </p:sp>
      <p:sp>
        <p:nvSpPr>
          <p:cNvPr id="2412" name="Google Shape;2412;p65"/>
          <p:cNvSpPr txBox="1"/>
          <p:nvPr/>
        </p:nvSpPr>
        <p:spPr>
          <a:xfrm>
            <a:off x="3683176" y="3096512"/>
            <a:ext cx="25014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tx1"/>
                </a:solidFill>
                <a:latin typeface="Barlow"/>
                <a:ea typeface="Barlow"/>
                <a:cs typeface="Barlow"/>
                <a:sym typeface="Barlow"/>
              </a:rPr>
              <a:t>COUNTRY:   </a:t>
            </a:r>
            <a:endParaRPr sz="1800" b="1" dirty="0">
              <a:solidFill>
                <a:schemeClr val="tx1"/>
              </a:solidFill>
              <a:latin typeface="Barlow"/>
              <a:ea typeface="Barlow"/>
              <a:cs typeface="Barlow"/>
              <a:sym typeface="Barlow"/>
            </a:endParaRPr>
          </a:p>
        </p:txBody>
      </p:sp>
      <p:sp>
        <p:nvSpPr>
          <p:cNvPr id="2413" name="Google Shape;2413;p65"/>
          <p:cNvSpPr txBox="1"/>
          <p:nvPr/>
        </p:nvSpPr>
        <p:spPr>
          <a:xfrm>
            <a:off x="6418051" y="1648237"/>
            <a:ext cx="17061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tx1"/>
                </a:solidFill>
                <a:latin typeface="Questrial"/>
                <a:ea typeface="Questrial"/>
                <a:cs typeface="Questrial"/>
                <a:sym typeface="Questrial"/>
              </a:rPr>
              <a:t>20</a:t>
            </a:r>
            <a:endParaRPr dirty="0">
              <a:solidFill>
                <a:schemeClr val="tx1"/>
              </a:solidFill>
              <a:latin typeface="Questrial"/>
              <a:ea typeface="Questrial"/>
              <a:cs typeface="Questrial"/>
              <a:sym typeface="Questrial"/>
            </a:endParaRPr>
          </a:p>
        </p:txBody>
      </p:sp>
      <p:sp>
        <p:nvSpPr>
          <p:cNvPr id="2414" name="Google Shape;2414;p65"/>
          <p:cNvSpPr txBox="1"/>
          <p:nvPr/>
        </p:nvSpPr>
        <p:spPr>
          <a:xfrm>
            <a:off x="6418051" y="2134137"/>
            <a:ext cx="17061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tx1"/>
                </a:solidFill>
                <a:latin typeface="Questrial"/>
                <a:ea typeface="Questrial"/>
                <a:cs typeface="Questrial"/>
                <a:sym typeface="Questrial"/>
              </a:rPr>
              <a:t>Idol</a:t>
            </a:r>
            <a:endParaRPr dirty="0">
              <a:solidFill>
                <a:schemeClr val="tx1"/>
              </a:solidFill>
              <a:latin typeface="Questrial"/>
              <a:ea typeface="Questrial"/>
              <a:cs typeface="Questrial"/>
              <a:sym typeface="Questrial"/>
            </a:endParaRPr>
          </a:p>
        </p:txBody>
      </p:sp>
      <p:sp>
        <p:nvSpPr>
          <p:cNvPr id="2415" name="Google Shape;2415;p65"/>
          <p:cNvSpPr txBox="1"/>
          <p:nvPr/>
        </p:nvSpPr>
        <p:spPr>
          <a:xfrm>
            <a:off x="6418051" y="2618062"/>
            <a:ext cx="17061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tx1"/>
                </a:solidFill>
                <a:latin typeface="Questrial"/>
                <a:ea typeface="Questrial"/>
                <a:cs typeface="Questrial"/>
                <a:sym typeface="Questrial"/>
              </a:rPr>
              <a:t>Male</a:t>
            </a:r>
            <a:endParaRPr dirty="0">
              <a:solidFill>
                <a:schemeClr val="tx1"/>
              </a:solidFill>
              <a:latin typeface="Questrial"/>
              <a:ea typeface="Questrial"/>
              <a:cs typeface="Questrial"/>
              <a:sym typeface="Questrial"/>
            </a:endParaRPr>
          </a:p>
        </p:txBody>
      </p:sp>
      <p:sp>
        <p:nvSpPr>
          <p:cNvPr id="2416" name="Google Shape;2416;p65"/>
          <p:cNvSpPr txBox="1"/>
          <p:nvPr/>
        </p:nvSpPr>
        <p:spPr>
          <a:xfrm>
            <a:off x="6418051" y="3098087"/>
            <a:ext cx="17061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tx1"/>
                </a:solidFill>
                <a:latin typeface="Questrial"/>
                <a:ea typeface="Questrial"/>
                <a:cs typeface="Questrial"/>
                <a:sym typeface="Questrial"/>
              </a:rPr>
              <a:t>South Korea</a:t>
            </a:r>
            <a:endParaRPr dirty="0">
              <a:solidFill>
                <a:schemeClr val="tx1"/>
              </a:solidFill>
              <a:latin typeface="Questrial"/>
              <a:ea typeface="Questrial"/>
              <a:cs typeface="Questrial"/>
              <a:sym typeface="Questrial"/>
            </a:endParaRPr>
          </a:p>
        </p:txBody>
      </p:sp>
      <p:sp>
        <p:nvSpPr>
          <p:cNvPr id="2417" name="Google Shape;2417;p65"/>
          <p:cNvSpPr txBox="1"/>
          <p:nvPr/>
        </p:nvSpPr>
        <p:spPr>
          <a:xfrm>
            <a:off x="3683176" y="4062037"/>
            <a:ext cx="25014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tx1"/>
                </a:solidFill>
                <a:latin typeface="Barlow"/>
                <a:ea typeface="Barlow"/>
                <a:cs typeface="Barlow"/>
                <a:sym typeface="Barlow"/>
              </a:rPr>
              <a:t>FAVORITE  GROUP:</a:t>
            </a:r>
            <a:endParaRPr sz="1800" b="1" dirty="0">
              <a:solidFill>
                <a:schemeClr val="tx1"/>
              </a:solidFill>
              <a:latin typeface="Barlow"/>
              <a:ea typeface="Barlow"/>
              <a:cs typeface="Barlow"/>
              <a:sym typeface="Barlow"/>
            </a:endParaRPr>
          </a:p>
        </p:txBody>
      </p:sp>
      <p:sp>
        <p:nvSpPr>
          <p:cNvPr id="2418" name="Google Shape;2418;p65"/>
          <p:cNvSpPr txBox="1"/>
          <p:nvPr/>
        </p:nvSpPr>
        <p:spPr>
          <a:xfrm>
            <a:off x="3683176" y="3579287"/>
            <a:ext cx="25014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tx1"/>
                </a:solidFill>
                <a:latin typeface="Barlow"/>
                <a:ea typeface="Barlow"/>
                <a:cs typeface="Barlow"/>
                <a:sym typeface="Barlow"/>
              </a:rPr>
              <a:t>SONGS DOWNLOADED:</a:t>
            </a:r>
            <a:endParaRPr sz="1800" b="1" dirty="0">
              <a:solidFill>
                <a:schemeClr val="tx1"/>
              </a:solidFill>
              <a:latin typeface="Barlow"/>
              <a:ea typeface="Barlow"/>
              <a:cs typeface="Barlow"/>
              <a:sym typeface="Barlow"/>
            </a:endParaRPr>
          </a:p>
        </p:txBody>
      </p:sp>
      <p:sp>
        <p:nvSpPr>
          <p:cNvPr id="2420" name="Google Shape;2420;p65"/>
          <p:cNvSpPr txBox="1"/>
          <p:nvPr/>
        </p:nvSpPr>
        <p:spPr>
          <a:xfrm>
            <a:off x="6418051" y="3579287"/>
            <a:ext cx="18684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tx1"/>
                </a:solidFill>
                <a:latin typeface="Questrial"/>
                <a:ea typeface="Questrial"/>
                <a:cs typeface="Questrial"/>
                <a:sym typeface="Questrial"/>
              </a:rPr>
              <a:t>825</a:t>
            </a:r>
            <a:endParaRPr dirty="0">
              <a:solidFill>
                <a:schemeClr val="tx1"/>
              </a:solidFill>
              <a:latin typeface="Questrial"/>
              <a:ea typeface="Questrial"/>
              <a:cs typeface="Questrial"/>
              <a:sym typeface="Quest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76"/>
        <p:cNvGrpSpPr/>
        <p:nvPr/>
      </p:nvGrpSpPr>
      <p:grpSpPr>
        <a:xfrm>
          <a:off x="0" y="0"/>
          <a:ext cx="0" cy="0"/>
          <a:chOff x="0" y="0"/>
          <a:chExt cx="0" cy="0"/>
        </a:xfrm>
      </p:grpSpPr>
      <p:pic>
        <p:nvPicPr>
          <p:cNvPr id="6" name="Imagen 5"/>
          <p:cNvPicPr>
            <a:picLocks noChangeAspect="1"/>
          </p:cNvPicPr>
          <p:nvPr/>
        </p:nvPicPr>
        <p:blipFill rotWithShape="1">
          <a:blip r:embed="rId3"/>
          <a:srcRect l="15886" t="19424" r="25773" b="32540"/>
          <a:stretch/>
        </p:blipFill>
        <p:spPr>
          <a:xfrm>
            <a:off x="1" y="1"/>
            <a:ext cx="9143999" cy="5146716"/>
          </a:xfrm>
          <a:prstGeom prst="rect">
            <a:avLst/>
          </a:prstGeom>
        </p:spPr>
      </p:pic>
      <p:sp>
        <p:nvSpPr>
          <p:cNvPr id="7" name="Rectángulo redondeado 6"/>
          <p:cNvSpPr/>
          <p:nvPr/>
        </p:nvSpPr>
        <p:spPr>
          <a:xfrm rot="20990734">
            <a:off x="-319904" y="836022"/>
            <a:ext cx="4662299" cy="53202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nvGrpSpPr>
          <p:cNvPr id="8" name="Grupo 7"/>
          <p:cNvGrpSpPr/>
          <p:nvPr/>
        </p:nvGrpSpPr>
        <p:grpSpPr>
          <a:xfrm>
            <a:off x="99153" y="-264532"/>
            <a:ext cx="9199084" cy="5659594"/>
            <a:chOff x="99153" y="-264532"/>
            <a:chExt cx="9199084" cy="5659594"/>
          </a:xfrm>
        </p:grpSpPr>
        <p:sp>
          <p:nvSpPr>
            <p:cNvPr id="9" name="Forma libre: forma 15">
              <a:extLst>
                <a:ext uri="{FF2B5EF4-FFF2-40B4-BE49-F238E27FC236}">
                  <a16:creationId xmlns:a16="http://schemas.microsoft.com/office/drawing/2014/main" id="{27F262C9-190E-458A-927E-E3E8AD381121}"/>
                </a:ext>
              </a:extLst>
            </p:cNvPr>
            <p:cNvSpPr/>
            <p:nvPr/>
          </p:nvSpPr>
          <p:spPr>
            <a:xfrm rot="18000000">
              <a:off x="1421736" y="266071"/>
              <a:ext cx="1017289" cy="233815"/>
            </a:xfrm>
            <a:custGeom>
              <a:avLst/>
              <a:gdLst>
                <a:gd name="connsiteX0" fmla="*/ 1766068 w 2036280"/>
                <a:gd name="connsiteY0" fmla="*/ 0 h 468021"/>
                <a:gd name="connsiteX1" fmla="*/ 2036280 w 2036280"/>
                <a:gd name="connsiteY1" fmla="*/ 468021 h 468021"/>
                <a:gd name="connsiteX2" fmla="*/ 0 w 2036280"/>
                <a:gd name="connsiteY2" fmla="*/ 468021 h 468021"/>
                <a:gd name="connsiteX3" fmla="*/ 0 w 2036280"/>
                <a:gd name="connsiteY3" fmla="*/ 1 h 468021"/>
              </a:gdLst>
              <a:ahLst/>
              <a:cxnLst>
                <a:cxn ang="0">
                  <a:pos x="connsiteX0" y="connsiteY0"/>
                </a:cxn>
                <a:cxn ang="0">
                  <a:pos x="connsiteX1" y="connsiteY1"/>
                </a:cxn>
                <a:cxn ang="0">
                  <a:pos x="connsiteX2" y="connsiteY2"/>
                </a:cxn>
                <a:cxn ang="0">
                  <a:pos x="connsiteX3" y="connsiteY3"/>
                </a:cxn>
              </a:cxnLst>
              <a:rect l="l" t="t" r="r" b="b"/>
              <a:pathLst>
                <a:path w="2036280" h="468021">
                  <a:moveTo>
                    <a:pt x="1766068" y="0"/>
                  </a:moveTo>
                  <a:lnTo>
                    <a:pt x="2036280" y="468021"/>
                  </a:lnTo>
                  <a:lnTo>
                    <a:pt x="0" y="468021"/>
                  </a:lnTo>
                  <a:lnTo>
                    <a:pt x="0" y="1"/>
                  </a:lnTo>
                  <a:close/>
                </a:path>
              </a:pathLst>
            </a:custGeom>
            <a:solidFill>
              <a:srgbClr val="EF005A"/>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10" name="Forma libre: forma 16">
              <a:extLst>
                <a:ext uri="{FF2B5EF4-FFF2-40B4-BE49-F238E27FC236}">
                  <a16:creationId xmlns:a16="http://schemas.microsoft.com/office/drawing/2014/main" id="{DD3FBEA8-0F4B-4F63-A518-53D1D39DC4F2}"/>
                </a:ext>
              </a:extLst>
            </p:cNvPr>
            <p:cNvSpPr/>
            <p:nvPr/>
          </p:nvSpPr>
          <p:spPr>
            <a:xfrm rot="18000000">
              <a:off x="592736" y="57717"/>
              <a:ext cx="1345762" cy="701264"/>
            </a:xfrm>
            <a:custGeom>
              <a:avLst/>
              <a:gdLst>
                <a:gd name="connsiteX0" fmla="*/ 1883348 w 2693776"/>
                <a:gd name="connsiteY0" fmla="*/ 0 h 1403702"/>
                <a:gd name="connsiteX1" fmla="*/ 2693776 w 2693776"/>
                <a:gd name="connsiteY1" fmla="*/ 1403702 h 1403702"/>
                <a:gd name="connsiteX2" fmla="*/ 0 w 2693776"/>
                <a:gd name="connsiteY2" fmla="*/ 1403702 h 1403702"/>
                <a:gd name="connsiteX3" fmla="*/ 0 w 2693776"/>
                <a:gd name="connsiteY3" fmla="*/ 0 h 1403702"/>
              </a:gdLst>
              <a:ahLst/>
              <a:cxnLst>
                <a:cxn ang="0">
                  <a:pos x="connsiteX0" y="connsiteY0"/>
                </a:cxn>
                <a:cxn ang="0">
                  <a:pos x="connsiteX1" y="connsiteY1"/>
                </a:cxn>
                <a:cxn ang="0">
                  <a:pos x="connsiteX2" y="connsiteY2"/>
                </a:cxn>
                <a:cxn ang="0">
                  <a:pos x="connsiteX3" y="connsiteY3"/>
                </a:cxn>
              </a:cxnLst>
              <a:rect l="l" t="t" r="r" b="b"/>
              <a:pathLst>
                <a:path w="2693776" h="1403702">
                  <a:moveTo>
                    <a:pt x="1883348" y="0"/>
                  </a:moveTo>
                  <a:lnTo>
                    <a:pt x="2693776" y="1403702"/>
                  </a:lnTo>
                  <a:lnTo>
                    <a:pt x="0" y="1403702"/>
                  </a:lnTo>
                  <a:lnTo>
                    <a:pt x="0" y="0"/>
                  </a:lnTo>
                  <a:close/>
                </a:path>
              </a:pathLst>
            </a:custGeom>
            <a:solidFill>
              <a:srgbClr val="F0008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1" name="Forma libre: forma 17">
              <a:extLst>
                <a:ext uri="{FF2B5EF4-FFF2-40B4-BE49-F238E27FC236}">
                  <a16:creationId xmlns:a16="http://schemas.microsoft.com/office/drawing/2014/main" id="{A8C031EC-EBDD-432A-89B6-29194131EAB7}"/>
                </a:ext>
              </a:extLst>
            </p:cNvPr>
            <p:cNvSpPr/>
            <p:nvPr/>
          </p:nvSpPr>
          <p:spPr>
            <a:xfrm rot="18000000">
              <a:off x="551241" y="153790"/>
              <a:ext cx="539934" cy="107922"/>
            </a:xfrm>
            <a:custGeom>
              <a:avLst/>
              <a:gdLst>
                <a:gd name="connsiteX0" fmla="*/ 956050 w 1080772"/>
                <a:gd name="connsiteY0" fmla="*/ 0 h 216024"/>
                <a:gd name="connsiteX1" fmla="*/ 1080772 w 1080772"/>
                <a:gd name="connsiteY1" fmla="*/ 216023 h 216024"/>
                <a:gd name="connsiteX2" fmla="*/ 0 w 1080772"/>
                <a:gd name="connsiteY2" fmla="*/ 216024 h 216024"/>
                <a:gd name="connsiteX3" fmla="*/ 0 w 1080772"/>
                <a:gd name="connsiteY3" fmla="*/ 0 h 216024"/>
              </a:gdLst>
              <a:ahLst/>
              <a:cxnLst>
                <a:cxn ang="0">
                  <a:pos x="connsiteX0" y="connsiteY0"/>
                </a:cxn>
                <a:cxn ang="0">
                  <a:pos x="connsiteX1" y="connsiteY1"/>
                </a:cxn>
                <a:cxn ang="0">
                  <a:pos x="connsiteX2" y="connsiteY2"/>
                </a:cxn>
                <a:cxn ang="0">
                  <a:pos x="connsiteX3" y="connsiteY3"/>
                </a:cxn>
              </a:cxnLst>
              <a:rect l="l" t="t" r="r" b="b"/>
              <a:pathLst>
                <a:path w="1080772" h="216024">
                  <a:moveTo>
                    <a:pt x="956050" y="0"/>
                  </a:moveTo>
                  <a:lnTo>
                    <a:pt x="1080772" y="216023"/>
                  </a:lnTo>
                  <a:lnTo>
                    <a:pt x="0" y="216024"/>
                  </a:lnTo>
                  <a:lnTo>
                    <a:pt x="0" y="0"/>
                  </a:lnTo>
                  <a:close/>
                </a:path>
              </a:pathLst>
            </a:custGeom>
            <a:solidFill>
              <a:srgbClr val="A1007E"/>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2" name="Forma libre: forma 18">
              <a:extLst>
                <a:ext uri="{FF2B5EF4-FFF2-40B4-BE49-F238E27FC236}">
                  <a16:creationId xmlns:a16="http://schemas.microsoft.com/office/drawing/2014/main" id="{FFF67AEF-6DAE-437A-B402-8C8570199DB5}"/>
                </a:ext>
              </a:extLst>
            </p:cNvPr>
            <p:cNvSpPr/>
            <p:nvPr/>
          </p:nvSpPr>
          <p:spPr>
            <a:xfrm rot="18000000">
              <a:off x="-518699" y="438248"/>
              <a:ext cx="1544109" cy="308405"/>
            </a:xfrm>
            <a:custGeom>
              <a:avLst/>
              <a:gdLst>
                <a:gd name="connsiteX0" fmla="*/ 2734389 w 3090802"/>
                <a:gd name="connsiteY0" fmla="*/ 0 h 617325"/>
                <a:gd name="connsiteX1" fmla="*/ 3090802 w 3090802"/>
                <a:gd name="connsiteY1" fmla="*/ 617324 h 617325"/>
                <a:gd name="connsiteX2" fmla="*/ 0 w 3090802"/>
                <a:gd name="connsiteY2" fmla="*/ 617325 h 617325"/>
                <a:gd name="connsiteX3" fmla="*/ 1069238 w 3090802"/>
                <a:gd name="connsiteY3" fmla="*/ 0 h 617325"/>
              </a:gdLst>
              <a:ahLst/>
              <a:cxnLst>
                <a:cxn ang="0">
                  <a:pos x="connsiteX0" y="connsiteY0"/>
                </a:cxn>
                <a:cxn ang="0">
                  <a:pos x="connsiteX1" y="connsiteY1"/>
                </a:cxn>
                <a:cxn ang="0">
                  <a:pos x="connsiteX2" y="connsiteY2"/>
                </a:cxn>
                <a:cxn ang="0">
                  <a:pos x="connsiteX3" y="connsiteY3"/>
                </a:cxn>
              </a:cxnLst>
              <a:rect l="l" t="t" r="r" b="b"/>
              <a:pathLst>
                <a:path w="3090802" h="617325">
                  <a:moveTo>
                    <a:pt x="2734389" y="0"/>
                  </a:moveTo>
                  <a:lnTo>
                    <a:pt x="3090802" y="617324"/>
                  </a:lnTo>
                  <a:lnTo>
                    <a:pt x="0" y="617325"/>
                  </a:lnTo>
                  <a:lnTo>
                    <a:pt x="1069238" y="0"/>
                  </a:lnTo>
                  <a:close/>
                </a:path>
              </a:pathLst>
            </a:custGeom>
            <a:solidFill>
              <a:srgbClr val="770099"/>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3" name="Forma libre: forma 21">
              <a:extLst>
                <a:ext uri="{FF2B5EF4-FFF2-40B4-BE49-F238E27FC236}">
                  <a16:creationId xmlns:a16="http://schemas.microsoft.com/office/drawing/2014/main" id="{AA430782-6772-40A5-BA80-07C77FE8AD08}"/>
                </a:ext>
              </a:extLst>
            </p:cNvPr>
            <p:cNvSpPr/>
            <p:nvPr/>
          </p:nvSpPr>
          <p:spPr>
            <a:xfrm rot="18000000">
              <a:off x="8644018" y="4661599"/>
              <a:ext cx="913068" cy="395370"/>
            </a:xfrm>
            <a:custGeom>
              <a:avLst/>
              <a:gdLst>
                <a:gd name="connsiteX0" fmla="*/ 1827663 w 1827663"/>
                <a:gd name="connsiteY0" fmla="*/ 1 h 791402"/>
                <a:gd name="connsiteX1" fmla="*/ 456916 w 1827663"/>
                <a:gd name="connsiteY1" fmla="*/ 791402 h 791402"/>
                <a:gd name="connsiteX2" fmla="*/ 0 w 1827663"/>
                <a:gd name="connsiteY2" fmla="*/ 0 h 791402"/>
              </a:gdLst>
              <a:ahLst/>
              <a:cxnLst>
                <a:cxn ang="0">
                  <a:pos x="connsiteX0" y="connsiteY0"/>
                </a:cxn>
                <a:cxn ang="0">
                  <a:pos x="connsiteX1" y="connsiteY1"/>
                </a:cxn>
                <a:cxn ang="0">
                  <a:pos x="connsiteX2" y="connsiteY2"/>
                </a:cxn>
              </a:cxnLst>
              <a:rect l="l" t="t" r="r" b="b"/>
              <a:pathLst>
                <a:path w="1827663" h="791402">
                  <a:moveTo>
                    <a:pt x="1827663" y="1"/>
                  </a:moveTo>
                  <a:lnTo>
                    <a:pt x="456916" y="791402"/>
                  </a:lnTo>
                  <a:lnTo>
                    <a:pt x="0" y="0"/>
                  </a:lnTo>
                  <a:close/>
                </a:path>
              </a:pathLst>
            </a:custGeom>
            <a:solidFill>
              <a:srgbClr val="F0008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4" name="Forma libre: forma 22">
              <a:extLst>
                <a:ext uri="{FF2B5EF4-FFF2-40B4-BE49-F238E27FC236}">
                  <a16:creationId xmlns:a16="http://schemas.microsoft.com/office/drawing/2014/main" id="{E812F9F7-8DA4-4AD6-8360-0357C0234AA7}"/>
                </a:ext>
              </a:extLst>
            </p:cNvPr>
            <p:cNvSpPr/>
            <p:nvPr/>
          </p:nvSpPr>
          <p:spPr>
            <a:xfrm rot="18000000">
              <a:off x="8045202" y="4459597"/>
              <a:ext cx="1545530" cy="107922"/>
            </a:xfrm>
            <a:custGeom>
              <a:avLst/>
              <a:gdLst>
                <a:gd name="connsiteX0" fmla="*/ 3093646 w 3093646"/>
                <a:gd name="connsiteY0" fmla="*/ 0 h 216024"/>
                <a:gd name="connsiteX1" fmla="*/ 2719481 w 3093646"/>
                <a:gd name="connsiteY1" fmla="*/ 216024 h 216024"/>
                <a:gd name="connsiteX2" fmla="*/ 124722 w 3093646"/>
                <a:gd name="connsiteY2" fmla="*/ 216024 h 216024"/>
                <a:gd name="connsiteX3" fmla="*/ 0 w 3093646"/>
                <a:gd name="connsiteY3" fmla="*/ 0 h 216024"/>
              </a:gdLst>
              <a:ahLst/>
              <a:cxnLst>
                <a:cxn ang="0">
                  <a:pos x="connsiteX0" y="connsiteY0"/>
                </a:cxn>
                <a:cxn ang="0">
                  <a:pos x="connsiteX1" y="connsiteY1"/>
                </a:cxn>
                <a:cxn ang="0">
                  <a:pos x="connsiteX2" y="connsiteY2"/>
                </a:cxn>
                <a:cxn ang="0">
                  <a:pos x="connsiteX3" y="connsiteY3"/>
                </a:cxn>
              </a:cxnLst>
              <a:rect l="l" t="t" r="r" b="b"/>
              <a:pathLst>
                <a:path w="3093646" h="216024">
                  <a:moveTo>
                    <a:pt x="3093646" y="0"/>
                  </a:moveTo>
                  <a:lnTo>
                    <a:pt x="2719481" y="216024"/>
                  </a:lnTo>
                  <a:lnTo>
                    <a:pt x="124722" y="216024"/>
                  </a:lnTo>
                  <a:lnTo>
                    <a:pt x="0" y="0"/>
                  </a:lnTo>
                  <a:close/>
                </a:path>
              </a:pathLst>
            </a:custGeom>
            <a:solidFill>
              <a:srgbClr val="A1007E"/>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5" name="Forma libre: forma 23">
              <a:extLst>
                <a:ext uri="{FF2B5EF4-FFF2-40B4-BE49-F238E27FC236}">
                  <a16:creationId xmlns:a16="http://schemas.microsoft.com/office/drawing/2014/main" id="{45C15CBF-AE76-4837-ADA0-190C7F9BC0E6}"/>
                </a:ext>
              </a:extLst>
            </p:cNvPr>
            <p:cNvSpPr/>
            <p:nvPr/>
          </p:nvSpPr>
          <p:spPr>
            <a:xfrm rot="18000000">
              <a:off x="7475718" y="4030563"/>
              <a:ext cx="2420592" cy="308405"/>
            </a:xfrm>
            <a:custGeom>
              <a:avLst/>
              <a:gdLst>
                <a:gd name="connsiteX0" fmla="*/ 4845233 w 4845233"/>
                <a:gd name="connsiteY0" fmla="*/ 0 h 617325"/>
                <a:gd name="connsiteX1" fmla="*/ 3775995 w 4845233"/>
                <a:gd name="connsiteY1" fmla="*/ 617325 h 617325"/>
                <a:gd name="connsiteX2" fmla="*/ 356413 w 4845233"/>
                <a:gd name="connsiteY2" fmla="*/ 617325 h 617325"/>
                <a:gd name="connsiteX3" fmla="*/ 0 w 4845233"/>
                <a:gd name="connsiteY3" fmla="*/ 0 h 617325"/>
              </a:gdLst>
              <a:ahLst/>
              <a:cxnLst>
                <a:cxn ang="0">
                  <a:pos x="connsiteX0" y="connsiteY0"/>
                </a:cxn>
                <a:cxn ang="0">
                  <a:pos x="connsiteX1" y="connsiteY1"/>
                </a:cxn>
                <a:cxn ang="0">
                  <a:pos x="connsiteX2" y="connsiteY2"/>
                </a:cxn>
                <a:cxn ang="0">
                  <a:pos x="connsiteX3" y="connsiteY3"/>
                </a:cxn>
              </a:cxnLst>
              <a:rect l="l" t="t" r="r" b="b"/>
              <a:pathLst>
                <a:path w="4845233" h="617325">
                  <a:moveTo>
                    <a:pt x="4845233" y="0"/>
                  </a:moveTo>
                  <a:lnTo>
                    <a:pt x="3775995" y="617325"/>
                  </a:lnTo>
                  <a:lnTo>
                    <a:pt x="356413" y="617325"/>
                  </a:lnTo>
                  <a:lnTo>
                    <a:pt x="0" y="0"/>
                  </a:lnTo>
                  <a:close/>
                </a:path>
              </a:pathLst>
            </a:custGeom>
            <a:solidFill>
              <a:srgbClr val="770099"/>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pic>
        <p:nvPicPr>
          <p:cNvPr id="16" name="Picture 2" descr="Imagen de Taehyung PNG | PNG M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167" y="25883"/>
            <a:ext cx="4130824" cy="5094952"/>
          </a:xfrm>
          <a:prstGeom prst="rect">
            <a:avLst/>
          </a:prstGeom>
          <a:noFill/>
          <a:extLst>
            <a:ext uri="{909E8E84-426E-40DD-AFC4-6F175D3DCCD1}">
              <a14:hiddenFill xmlns:a14="http://schemas.microsoft.com/office/drawing/2010/main">
                <a:solidFill>
                  <a:srgbClr val="FFFFFF"/>
                </a:solidFill>
              </a14:hiddenFill>
            </a:ext>
          </a:extLst>
        </p:spPr>
      </p:pic>
      <p:sp>
        <p:nvSpPr>
          <p:cNvPr id="2677" name="Google Shape;2677;p68"/>
          <p:cNvSpPr txBox="1">
            <a:spLocks noGrp="1"/>
          </p:cNvSpPr>
          <p:nvPr>
            <p:ph type="subTitle" idx="1"/>
          </p:nvPr>
        </p:nvSpPr>
        <p:spPr>
          <a:xfrm>
            <a:off x="4957923" y="2110960"/>
            <a:ext cx="3508200" cy="16629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1"/>
              </a:buClr>
              <a:buSzPts val="1400"/>
              <a:buFont typeface="Questrial"/>
              <a:buChar char="●"/>
            </a:pPr>
            <a:r>
              <a:rPr lang="en" dirty="0">
                <a:solidFill>
                  <a:schemeClr val="bg1"/>
                </a:solidFill>
              </a:rPr>
              <a:t>Neptune is the farthest planet</a:t>
            </a:r>
            <a:endParaRPr dirty="0">
              <a:solidFill>
                <a:schemeClr val="bg1"/>
              </a:solidFill>
            </a:endParaRPr>
          </a:p>
          <a:p>
            <a:pPr marL="457200" lvl="0" indent="-317500" algn="l" rtl="0">
              <a:lnSpc>
                <a:spcPct val="150000"/>
              </a:lnSpc>
              <a:spcBef>
                <a:spcPts val="0"/>
              </a:spcBef>
              <a:spcAft>
                <a:spcPts val="0"/>
              </a:spcAft>
              <a:buClr>
                <a:schemeClr val="accent1"/>
              </a:buClr>
              <a:buSzPts val="1400"/>
              <a:buFont typeface="Questrial"/>
              <a:buChar char="●"/>
            </a:pPr>
            <a:r>
              <a:rPr lang="en" dirty="0">
                <a:solidFill>
                  <a:schemeClr val="bg1"/>
                </a:solidFill>
              </a:rPr>
              <a:t>Despite being red, it’s a cold place</a:t>
            </a:r>
            <a:endParaRPr dirty="0">
              <a:solidFill>
                <a:schemeClr val="bg1"/>
              </a:solidFill>
            </a:endParaRPr>
          </a:p>
          <a:p>
            <a:pPr marL="457200" lvl="0" indent="-317500" algn="l" rtl="0">
              <a:lnSpc>
                <a:spcPct val="150000"/>
              </a:lnSpc>
              <a:spcBef>
                <a:spcPts val="0"/>
              </a:spcBef>
              <a:spcAft>
                <a:spcPts val="0"/>
              </a:spcAft>
              <a:buClr>
                <a:schemeClr val="accent1"/>
              </a:buClr>
              <a:buSzPts val="1400"/>
              <a:buFont typeface="Questrial"/>
              <a:buChar char="●"/>
            </a:pPr>
            <a:r>
              <a:rPr lang="en" dirty="0">
                <a:solidFill>
                  <a:schemeClr val="bg1"/>
                </a:solidFill>
              </a:rPr>
              <a:t>It’s the biggest planet of them all</a:t>
            </a:r>
            <a:endParaRPr dirty="0">
              <a:solidFill>
                <a:schemeClr val="bg1"/>
              </a:solidFill>
            </a:endParaRPr>
          </a:p>
          <a:p>
            <a:pPr marL="457200" lvl="0" indent="-317500" algn="l" rtl="0">
              <a:lnSpc>
                <a:spcPct val="150000"/>
              </a:lnSpc>
              <a:spcBef>
                <a:spcPts val="0"/>
              </a:spcBef>
              <a:spcAft>
                <a:spcPts val="0"/>
              </a:spcAft>
              <a:buClr>
                <a:schemeClr val="accent1"/>
              </a:buClr>
              <a:buSzPts val="1400"/>
              <a:buFont typeface="Questrial"/>
              <a:buChar char="●"/>
            </a:pPr>
            <a:r>
              <a:rPr lang="en" dirty="0">
                <a:solidFill>
                  <a:schemeClr val="bg1"/>
                </a:solidFill>
              </a:rPr>
              <a:t>It’s the ringed one and a gas giant</a:t>
            </a:r>
            <a:endParaRPr dirty="0">
              <a:solidFill>
                <a:schemeClr val="bg1"/>
              </a:solidFill>
            </a:endParaRPr>
          </a:p>
        </p:txBody>
      </p:sp>
      <p:sp>
        <p:nvSpPr>
          <p:cNvPr id="2680" name="Google Shape;2680;p68"/>
          <p:cNvSpPr txBox="1">
            <a:spLocks noGrp="1"/>
          </p:cNvSpPr>
          <p:nvPr>
            <p:ph type="title"/>
          </p:nvPr>
        </p:nvSpPr>
        <p:spPr>
          <a:xfrm>
            <a:off x="4444999" y="734861"/>
            <a:ext cx="7729200" cy="50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MEMORIES OF MY </a:t>
            </a:r>
            <a:br>
              <a:rPr lang="en" dirty="0">
                <a:solidFill>
                  <a:schemeClr val="bg1"/>
                </a:solidFill>
              </a:rPr>
            </a:br>
            <a:r>
              <a:rPr lang="en" dirty="0">
                <a:solidFill>
                  <a:schemeClr val="bg1"/>
                </a:solidFill>
              </a:rPr>
              <a:t>CONCERTS</a:t>
            </a:r>
            <a:endParaRPr sz="3500"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32"/>
        <p:cNvGrpSpPr/>
        <p:nvPr/>
      </p:nvGrpSpPr>
      <p:grpSpPr>
        <a:xfrm>
          <a:off x="0" y="0"/>
          <a:ext cx="0" cy="0"/>
          <a:chOff x="0" y="0"/>
          <a:chExt cx="0" cy="0"/>
        </a:xfrm>
      </p:grpSpPr>
      <p:sp>
        <p:nvSpPr>
          <p:cNvPr id="3" name="Rectángulo 2"/>
          <p:cNvSpPr/>
          <p:nvPr/>
        </p:nvSpPr>
        <p:spPr>
          <a:xfrm>
            <a:off x="0" y="0"/>
            <a:ext cx="9144000" cy="5143500"/>
          </a:xfrm>
          <a:prstGeom prst="rect">
            <a:avLst/>
          </a:prstGeom>
          <a:solidFill>
            <a:srgbClr val="01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933" name="Google Shape;2933;p72"/>
          <p:cNvSpPr txBox="1">
            <a:spLocks noGrp="1"/>
          </p:cNvSpPr>
          <p:nvPr>
            <p:ph type="ctrTitle" idx="4294967295"/>
          </p:nvPr>
        </p:nvSpPr>
        <p:spPr>
          <a:xfrm>
            <a:off x="400685" y="861191"/>
            <a:ext cx="4518025" cy="205263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600" dirty="0">
                <a:solidFill>
                  <a:srgbClr val="9E72C5"/>
                </a:solidFill>
              </a:rPr>
              <a:t>THANKS</a:t>
            </a:r>
            <a:endParaRPr sz="6600" dirty="0">
              <a:solidFill>
                <a:srgbClr val="9E72C5"/>
              </a:solidFill>
            </a:endParaRPr>
          </a:p>
        </p:txBody>
      </p:sp>
      <p:sp>
        <p:nvSpPr>
          <p:cNvPr id="64" name="TextBox 18">
            <a:extLst>
              <a:ext uri="{FF2B5EF4-FFF2-40B4-BE49-F238E27FC236}">
                <a16:creationId xmlns:a16="http://schemas.microsoft.com/office/drawing/2014/main" id="{7C8DE678-BEFA-48C6-95B8-D4BEEF82433B}"/>
              </a:ext>
            </a:extLst>
          </p:cNvPr>
          <p:cNvSpPr txBox="1"/>
          <p:nvPr/>
        </p:nvSpPr>
        <p:spPr>
          <a:xfrm>
            <a:off x="1115315" y="2111498"/>
            <a:ext cx="2494259" cy="2262158"/>
          </a:xfrm>
          <a:prstGeom prst="rect">
            <a:avLst/>
          </a:prstGeom>
          <a:noFill/>
        </p:spPr>
        <p:txBody>
          <a:bodyPr wrap="square" rtlCol="0">
            <a:spAutoFit/>
          </a:bodyPr>
          <a:lstStyle/>
          <a:p>
            <a:r>
              <a:rPr lang="en-US" altLang="ko-KR" b="1" dirty="0">
                <a:solidFill>
                  <a:schemeClr val="bg1"/>
                </a:solidFill>
                <a:cs typeface="Arial" pitchFamily="34" charset="0"/>
              </a:rPr>
              <a:t>Get a modern PowerPoint  Presentation that is beautifully designed.  </a:t>
            </a:r>
            <a:endParaRPr lang="ko-KR" altLang="en-US" b="1" dirty="0">
              <a:solidFill>
                <a:schemeClr val="bg1"/>
              </a:solidFill>
              <a:cs typeface="Arial" pitchFamily="34" charset="0"/>
            </a:endParaRPr>
          </a:p>
          <a:p>
            <a:endParaRPr lang="en-US" altLang="ko-KR" sz="900" dirty="0">
              <a:solidFill>
                <a:schemeClr val="bg1"/>
              </a:solidFill>
              <a:cs typeface="Arial" pitchFamily="34" charset="0"/>
            </a:endParaRPr>
          </a:p>
          <a:p>
            <a:r>
              <a:rPr lang="en-US" altLang="ko-KR" sz="900" dirty="0">
                <a:solidFill>
                  <a:schemeClr val="bg1"/>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r>
              <a:rPr lang="ko-KR" altLang="en-US" sz="900" dirty="0">
                <a:solidFill>
                  <a:schemeClr val="bg1"/>
                </a:solidFill>
                <a:cs typeface="Arial" pitchFamily="34" charset="0"/>
              </a:rPr>
              <a:t> </a:t>
            </a:r>
            <a:r>
              <a:rPr lang="en-US" altLang="ko-KR" sz="900" dirty="0">
                <a:solidFill>
                  <a:schemeClr val="bg1"/>
                </a:solidFill>
                <a:cs typeface="Arial" pitchFamily="34" charset="0"/>
              </a:rPr>
              <a:t>Easy to change colors, photos and Text. I hope and I believe that this Template will your Time, Money and Reputation. </a:t>
            </a:r>
          </a:p>
          <a:p>
            <a:endParaRPr lang="en-US" altLang="ko-KR" sz="900" dirty="0">
              <a:solidFill>
                <a:schemeClr val="bg1"/>
              </a:solidFill>
              <a:cs typeface="Arial" pitchFamily="34" charset="0"/>
            </a:endParaRPr>
          </a:p>
        </p:txBody>
      </p:sp>
      <p:pic>
        <p:nvPicPr>
          <p:cNvPr id="28674" name="Picture 2" descr="Pin by Victoria Bohorquez on BTS | Bts army logo, Blackpink and bts, Bts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063" y="856506"/>
            <a:ext cx="4118271" cy="3680705"/>
          </a:xfrm>
          <a:prstGeom prst="rect">
            <a:avLst/>
          </a:prstGeom>
          <a:noFill/>
          <a:effectLst>
            <a:softEdge rad="393700"/>
          </a:effectLst>
          <a:extLst>
            <a:ext uri="{909E8E84-426E-40DD-AFC4-6F175D3DCCD1}">
              <a14:hiddenFill xmlns:a14="http://schemas.microsoft.com/office/drawing/2010/main">
                <a:solidFill>
                  <a:srgbClr val="FFFFFF"/>
                </a:solidFill>
              </a14:hiddenFill>
            </a:ext>
          </a:extLst>
        </p:spPr>
      </p:pic>
      <p:sp>
        <p:nvSpPr>
          <p:cNvPr id="6" name="Text Placeholder 1">
            <a:extLst>
              <a:ext uri="{FF2B5EF4-FFF2-40B4-BE49-F238E27FC236}">
                <a16:creationId xmlns:a16="http://schemas.microsoft.com/office/drawing/2014/main" id="{E7A91B65-A2A4-0A83-8B88-E61AFD17F77B}"/>
              </a:ext>
            </a:extLst>
          </p:cNvPr>
          <p:cNvSpPr txBox="1">
            <a:spLocks/>
          </p:cNvSpPr>
          <p:nvPr/>
        </p:nvSpPr>
        <p:spPr>
          <a:xfrm>
            <a:off x="400685" y="4164135"/>
            <a:ext cx="4032418" cy="7569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9pPr>
          </a:lstStyle>
          <a:p>
            <a:pPr marL="139700" indent="0"/>
            <a:r>
              <a:rPr lang="en-US" sz="1800" b="1" u="sng" dirty="0">
                <a:solidFill>
                  <a:schemeClr val="bg1"/>
                </a:solidFill>
              </a:rPr>
              <a:t>plantillaspower-point.com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9CDEF8E5-093E-A02B-F58C-6E985153FBFF}"/>
              </a:ext>
            </a:extLst>
          </p:cNvPr>
          <p:cNvSpPr>
            <a:spLocks noGrp="1"/>
          </p:cNvSpPr>
          <p:nvPr>
            <p:ph type="subTitle" idx="1"/>
          </p:nvPr>
        </p:nvSpPr>
        <p:spPr>
          <a:xfrm>
            <a:off x="446592" y="2476676"/>
            <a:ext cx="8348274" cy="756975"/>
          </a:xfrm>
        </p:spPr>
        <p:txBody>
          <a:bodyPr>
            <a:noAutofit/>
          </a:bodyPr>
          <a:lstStyle/>
          <a:p>
            <a:pPr marL="139700" indent="0" algn="ctr">
              <a:buNone/>
            </a:pPr>
            <a:r>
              <a:rPr lang="en-US" sz="4000" b="1" u="sng" dirty="0">
                <a:solidFill>
                  <a:srgbClr val="6E4CC2"/>
                </a:solidFill>
              </a:rPr>
              <a:t>www.plantillaspower-point.com</a:t>
            </a:r>
          </a:p>
        </p:txBody>
      </p:sp>
      <p:sp>
        <p:nvSpPr>
          <p:cNvPr id="5" name="Text Placeholder 1">
            <a:extLst>
              <a:ext uri="{FF2B5EF4-FFF2-40B4-BE49-F238E27FC236}">
                <a16:creationId xmlns:a16="http://schemas.microsoft.com/office/drawing/2014/main" id="{9AD349E0-BA70-BD0E-808B-650EA103409F}"/>
              </a:ext>
            </a:extLst>
          </p:cNvPr>
          <p:cNvSpPr txBox="1">
            <a:spLocks/>
          </p:cNvSpPr>
          <p:nvPr/>
        </p:nvSpPr>
        <p:spPr>
          <a:xfrm>
            <a:off x="2555791" y="1719701"/>
            <a:ext cx="4032418" cy="7569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9pPr>
          </a:lstStyle>
          <a:p>
            <a:pPr marL="139700" indent="0"/>
            <a:r>
              <a:rPr lang="en-US" sz="3200" b="1" dirty="0">
                <a:solidFill>
                  <a:srgbClr val="6E4CC2"/>
                </a:solidFill>
              </a:rPr>
              <a:t>Elaborado por</a:t>
            </a:r>
          </a:p>
        </p:txBody>
      </p:sp>
      <p:sp>
        <p:nvSpPr>
          <p:cNvPr id="6" name="CuadroTexto 5">
            <a:extLst>
              <a:ext uri="{FF2B5EF4-FFF2-40B4-BE49-F238E27FC236}">
                <a16:creationId xmlns:a16="http://schemas.microsoft.com/office/drawing/2014/main" id="{7972FC48-FE33-DFB7-2D21-F32419FD4463}"/>
              </a:ext>
            </a:extLst>
          </p:cNvPr>
          <p:cNvSpPr txBox="1"/>
          <p:nvPr/>
        </p:nvSpPr>
        <p:spPr>
          <a:xfrm>
            <a:off x="1882140" y="3733800"/>
            <a:ext cx="5699760" cy="738664"/>
          </a:xfrm>
          <a:prstGeom prst="rect">
            <a:avLst/>
          </a:prstGeom>
          <a:noFill/>
        </p:spPr>
        <p:txBody>
          <a:bodyPr wrap="square" rtlCol="0">
            <a:spAutoFit/>
          </a:bodyPr>
          <a:lstStyle/>
          <a:p>
            <a:r>
              <a:rPr lang="es-ES" b="0" i="0" dirty="0">
                <a:solidFill>
                  <a:schemeClr val="tx1"/>
                </a:solidFill>
                <a:effectLst/>
                <a:latin typeface="Open Sans" panose="020B0606030504020204" pitchFamily="34" charset="0"/>
              </a:rPr>
              <a:t>Contamos con una variada colección diseños listos para usar en sus presentaciones ppt. Descarga gratis estos fondos y plantillas para Power Point.</a:t>
            </a:r>
            <a:endParaRPr lang="es-PE" dirty="0">
              <a:solidFill>
                <a:schemeClr val="tx1"/>
              </a:solidFill>
            </a:endParaRPr>
          </a:p>
        </p:txBody>
      </p:sp>
    </p:spTree>
    <p:extLst>
      <p:ext uri="{BB962C8B-B14F-4D97-AF65-F5344CB8AC3E}">
        <p14:creationId xmlns:p14="http://schemas.microsoft.com/office/powerpoint/2010/main" val="913796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23"/>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434897" y="3456349"/>
            <a:ext cx="4691251" cy="1552500"/>
          </a:xfrm>
          <a:prstGeom prst="rect">
            <a:avLst/>
          </a:prstGeom>
        </p:spPr>
      </p:pic>
      <p:pic>
        <p:nvPicPr>
          <p:cNvPr id="11" name="Imagen 10"/>
          <p:cNvPicPr>
            <a:picLocks noChangeAspect="1"/>
          </p:cNvPicPr>
          <p:nvPr/>
        </p:nvPicPr>
        <p:blipFill>
          <a:blip r:embed="rId4"/>
          <a:stretch>
            <a:fillRect/>
          </a:stretch>
        </p:blipFill>
        <p:spPr>
          <a:xfrm>
            <a:off x="5328747" y="3240736"/>
            <a:ext cx="3498012" cy="1629843"/>
          </a:xfrm>
          <a:prstGeom prst="rect">
            <a:avLst/>
          </a:prstGeom>
        </p:spPr>
      </p:pic>
      <p:pic>
        <p:nvPicPr>
          <p:cNvPr id="12" name="Imagen 11"/>
          <p:cNvPicPr>
            <a:picLocks noChangeAspect="1"/>
          </p:cNvPicPr>
          <p:nvPr/>
        </p:nvPicPr>
        <p:blipFill>
          <a:blip r:embed="rId5"/>
          <a:stretch>
            <a:fillRect/>
          </a:stretch>
        </p:blipFill>
        <p:spPr>
          <a:xfrm>
            <a:off x="434897" y="1935731"/>
            <a:ext cx="2836603" cy="1305005"/>
          </a:xfrm>
          <a:prstGeom prst="rect">
            <a:avLst/>
          </a:prstGeom>
        </p:spPr>
      </p:pic>
      <p:pic>
        <p:nvPicPr>
          <p:cNvPr id="13" name="Imagen 12"/>
          <p:cNvPicPr>
            <a:picLocks noChangeAspect="1"/>
          </p:cNvPicPr>
          <p:nvPr/>
        </p:nvPicPr>
        <p:blipFill>
          <a:blip r:embed="rId6"/>
          <a:stretch>
            <a:fillRect/>
          </a:stretch>
        </p:blipFill>
        <p:spPr>
          <a:xfrm>
            <a:off x="3913295" y="653231"/>
            <a:ext cx="4713751" cy="2565000"/>
          </a:xfrm>
          <a:prstGeom prst="rect">
            <a:avLst/>
          </a:prstGeom>
        </p:spPr>
      </p:pic>
    </p:spTree>
    <p:extLst>
      <p:ext uri="{BB962C8B-B14F-4D97-AF65-F5344CB8AC3E}">
        <p14:creationId xmlns:p14="http://schemas.microsoft.com/office/powerpoint/2010/main" val="3516002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98"/>
        <p:cNvGrpSpPr/>
        <p:nvPr/>
      </p:nvGrpSpPr>
      <p:grpSpPr>
        <a:xfrm>
          <a:off x="0" y="0"/>
          <a:ext cx="0" cy="0"/>
          <a:chOff x="0" y="0"/>
          <a:chExt cx="0" cy="0"/>
        </a:xfrm>
      </p:grpSpPr>
      <p:sp>
        <p:nvSpPr>
          <p:cNvPr id="2999" name="Google Shape;2999;p73"/>
          <p:cNvSpPr txBox="1">
            <a:spLocks noGrp="1"/>
          </p:cNvSpPr>
          <p:nvPr>
            <p:ph type="title"/>
          </p:nvPr>
        </p:nvSpPr>
        <p:spPr>
          <a:xfrm>
            <a:off x="701600" y="627400"/>
            <a:ext cx="7729200" cy="50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dirty="0"/>
              <a:t>ICON PACK KOREA</a:t>
            </a:r>
            <a:endParaRPr sz="3500" dirty="0"/>
          </a:p>
        </p:txBody>
      </p:sp>
      <p:grpSp>
        <p:nvGrpSpPr>
          <p:cNvPr id="3000" name="Google Shape;3000;p73"/>
          <p:cNvGrpSpPr/>
          <p:nvPr/>
        </p:nvGrpSpPr>
        <p:grpSpPr>
          <a:xfrm>
            <a:off x="2455849" y="1879480"/>
            <a:ext cx="399557" cy="524008"/>
            <a:chOff x="1801425" y="238125"/>
            <a:chExt cx="3979650" cy="5219200"/>
          </a:xfrm>
        </p:grpSpPr>
        <p:sp>
          <p:nvSpPr>
            <p:cNvPr id="3001" name="Google Shape;3001;p73"/>
            <p:cNvSpPr/>
            <p:nvPr/>
          </p:nvSpPr>
          <p:spPr>
            <a:xfrm>
              <a:off x="2965125" y="4738025"/>
              <a:ext cx="152525" cy="298500"/>
            </a:xfrm>
            <a:custGeom>
              <a:avLst/>
              <a:gdLst/>
              <a:ahLst/>
              <a:cxnLst/>
              <a:rect l="l" t="t" r="r" b="b"/>
              <a:pathLst>
                <a:path w="6101" h="11940" extrusionOk="0">
                  <a:moveTo>
                    <a:pt x="3067" y="0"/>
                  </a:moveTo>
                  <a:cubicBezTo>
                    <a:pt x="1371" y="0"/>
                    <a:pt x="1" y="1370"/>
                    <a:pt x="1" y="3067"/>
                  </a:cubicBezTo>
                  <a:lnTo>
                    <a:pt x="1" y="8906"/>
                  </a:lnTo>
                  <a:cubicBezTo>
                    <a:pt x="1" y="10569"/>
                    <a:pt x="1371" y="11939"/>
                    <a:pt x="3067" y="11939"/>
                  </a:cubicBezTo>
                  <a:cubicBezTo>
                    <a:pt x="4731" y="11939"/>
                    <a:pt x="6101" y="10569"/>
                    <a:pt x="6101" y="8906"/>
                  </a:cubicBezTo>
                  <a:lnTo>
                    <a:pt x="6101" y="3067"/>
                  </a:lnTo>
                  <a:cubicBezTo>
                    <a:pt x="6101" y="1370"/>
                    <a:pt x="4731" y="0"/>
                    <a:pt x="3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2" name="Google Shape;3002;p73"/>
            <p:cNvSpPr/>
            <p:nvPr/>
          </p:nvSpPr>
          <p:spPr>
            <a:xfrm>
              <a:off x="4482775" y="4738025"/>
              <a:ext cx="152525" cy="298500"/>
            </a:xfrm>
            <a:custGeom>
              <a:avLst/>
              <a:gdLst/>
              <a:ahLst/>
              <a:cxnLst/>
              <a:rect l="l" t="t" r="r" b="b"/>
              <a:pathLst>
                <a:path w="6101" h="11940" extrusionOk="0">
                  <a:moveTo>
                    <a:pt x="3034" y="0"/>
                  </a:moveTo>
                  <a:cubicBezTo>
                    <a:pt x="1370" y="0"/>
                    <a:pt x="0" y="1370"/>
                    <a:pt x="0" y="3067"/>
                  </a:cubicBezTo>
                  <a:lnTo>
                    <a:pt x="0" y="8906"/>
                  </a:lnTo>
                  <a:cubicBezTo>
                    <a:pt x="0" y="10569"/>
                    <a:pt x="1370" y="11939"/>
                    <a:pt x="3034" y="11939"/>
                  </a:cubicBezTo>
                  <a:cubicBezTo>
                    <a:pt x="4730" y="11939"/>
                    <a:pt x="6100" y="10569"/>
                    <a:pt x="6100" y="8906"/>
                  </a:cubicBezTo>
                  <a:lnTo>
                    <a:pt x="6100" y="3067"/>
                  </a:lnTo>
                  <a:cubicBezTo>
                    <a:pt x="6100" y="1370"/>
                    <a:pt x="4730" y="0"/>
                    <a:pt x="3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3" name="Google Shape;3003;p73"/>
            <p:cNvSpPr/>
            <p:nvPr/>
          </p:nvSpPr>
          <p:spPr>
            <a:xfrm>
              <a:off x="3514775" y="4879850"/>
              <a:ext cx="570875" cy="243925"/>
            </a:xfrm>
            <a:custGeom>
              <a:avLst/>
              <a:gdLst/>
              <a:ahLst/>
              <a:cxnLst/>
              <a:rect l="l" t="t" r="r" b="b"/>
              <a:pathLst>
                <a:path w="22835" h="9757" extrusionOk="0">
                  <a:moveTo>
                    <a:pt x="3409" y="0"/>
                  </a:moveTo>
                  <a:cubicBezTo>
                    <a:pt x="2698" y="0"/>
                    <a:pt x="1983" y="248"/>
                    <a:pt x="1403" y="754"/>
                  </a:cubicBezTo>
                  <a:cubicBezTo>
                    <a:pt x="131" y="1863"/>
                    <a:pt x="1" y="3787"/>
                    <a:pt x="1110" y="5059"/>
                  </a:cubicBezTo>
                  <a:cubicBezTo>
                    <a:pt x="3719" y="8028"/>
                    <a:pt x="7471" y="9757"/>
                    <a:pt x="11418" y="9757"/>
                  </a:cubicBezTo>
                  <a:cubicBezTo>
                    <a:pt x="15365" y="9757"/>
                    <a:pt x="19116" y="8028"/>
                    <a:pt x="21725" y="5059"/>
                  </a:cubicBezTo>
                  <a:cubicBezTo>
                    <a:pt x="22835" y="3787"/>
                    <a:pt x="22704" y="1863"/>
                    <a:pt x="21432" y="754"/>
                  </a:cubicBezTo>
                  <a:cubicBezTo>
                    <a:pt x="20852" y="248"/>
                    <a:pt x="20137" y="0"/>
                    <a:pt x="19426" y="0"/>
                  </a:cubicBezTo>
                  <a:cubicBezTo>
                    <a:pt x="18575" y="0"/>
                    <a:pt x="17730" y="354"/>
                    <a:pt x="17126" y="1047"/>
                  </a:cubicBezTo>
                  <a:cubicBezTo>
                    <a:pt x="15609" y="2776"/>
                    <a:pt x="13513" y="3640"/>
                    <a:pt x="11418" y="3640"/>
                  </a:cubicBezTo>
                  <a:cubicBezTo>
                    <a:pt x="9322" y="3640"/>
                    <a:pt x="7226" y="2776"/>
                    <a:pt x="5709" y="1047"/>
                  </a:cubicBezTo>
                  <a:cubicBezTo>
                    <a:pt x="5105" y="354"/>
                    <a:pt x="4260" y="0"/>
                    <a:pt x="3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4" name="Google Shape;3004;p73"/>
            <p:cNvSpPr/>
            <p:nvPr/>
          </p:nvSpPr>
          <p:spPr>
            <a:xfrm>
              <a:off x="1801425" y="238125"/>
              <a:ext cx="3979650" cy="5219200"/>
            </a:xfrm>
            <a:custGeom>
              <a:avLst/>
              <a:gdLst/>
              <a:ahLst/>
              <a:cxnLst/>
              <a:rect l="l" t="t" r="r" b="b"/>
              <a:pathLst>
                <a:path w="159186" h="208768" extrusionOk="0">
                  <a:moveTo>
                    <a:pt x="86117" y="6133"/>
                  </a:moveTo>
                  <a:cubicBezTo>
                    <a:pt x="88139" y="6133"/>
                    <a:pt x="89966" y="7339"/>
                    <a:pt x="90781" y="9231"/>
                  </a:cubicBezTo>
                  <a:cubicBezTo>
                    <a:pt x="92314" y="12852"/>
                    <a:pt x="94696" y="16310"/>
                    <a:pt x="97795" y="19376"/>
                  </a:cubicBezTo>
                  <a:cubicBezTo>
                    <a:pt x="96947" y="19474"/>
                    <a:pt x="96066" y="19539"/>
                    <a:pt x="95348" y="19539"/>
                  </a:cubicBezTo>
                  <a:cubicBezTo>
                    <a:pt x="89370" y="19512"/>
                    <a:pt x="84566" y="19504"/>
                    <a:pt x="80681" y="19504"/>
                  </a:cubicBezTo>
                  <a:cubicBezTo>
                    <a:pt x="73139" y="19504"/>
                    <a:pt x="69060" y="19537"/>
                    <a:pt x="66578" y="19537"/>
                  </a:cubicBezTo>
                  <a:cubicBezTo>
                    <a:pt x="64136" y="19537"/>
                    <a:pt x="63239" y="19505"/>
                    <a:pt x="62109" y="19376"/>
                  </a:cubicBezTo>
                  <a:cubicBezTo>
                    <a:pt x="65207" y="16310"/>
                    <a:pt x="67589" y="12852"/>
                    <a:pt x="69122" y="9231"/>
                  </a:cubicBezTo>
                  <a:cubicBezTo>
                    <a:pt x="69937" y="7339"/>
                    <a:pt x="71764" y="6133"/>
                    <a:pt x="73786" y="6133"/>
                  </a:cubicBezTo>
                  <a:close/>
                  <a:moveTo>
                    <a:pt x="112942" y="19662"/>
                  </a:moveTo>
                  <a:cubicBezTo>
                    <a:pt x="113093" y="19662"/>
                    <a:pt x="113240" y="19719"/>
                    <a:pt x="113354" y="19833"/>
                  </a:cubicBezTo>
                  <a:lnTo>
                    <a:pt x="121868" y="28347"/>
                  </a:lnTo>
                  <a:cubicBezTo>
                    <a:pt x="122129" y="28608"/>
                    <a:pt x="122096" y="29032"/>
                    <a:pt x="121835" y="29260"/>
                  </a:cubicBezTo>
                  <a:cubicBezTo>
                    <a:pt x="114072" y="35751"/>
                    <a:pt x="104775" y="38850"/>
                    <a:pt x="95348" y="38850"/>
                  </a:cubicBezTo>
                  <a:cubicBezTo>
                    <a:pt x="82418" y="38850"/>
                    <a:pt x="74816" y="38861"/>
                    <a:pt x="70180" y="38861"/>
                  </a:cubicBezTo>
                  <a:cubicBezTo>
                    <a:pt x="63225" y="38861"/>
                    <a:pt x="62944" y="38837"/>
                    <a:pt x="61358" y="38720"/>
                  </a:cubicBezTo>
                  <a:cubicBezTo>
                    <a:pt x="52942" y="38100"/>
                    <a:pt x="44918" y="35001"/>
                    <a:pt x="38068" y="29260"/>
                  </a:cubicBezTo>
                  <a:cubicBezTo>
                    <a:pt x="37807" y="29032"/>
                    <a:pt x="37774" y="28608"/>
                    <a:pt x="38035" y="28347"/>
                  </a:cubicBezTo>
                  <a:cubicBezTo>
                    <a:pt x="46684" y="19793"/>
                    <a:pt x="46533" y="19670"/>
                    <a:pt x="46935" y="19670"/>
                  </a:cubicBezTo>
                  <a:cubicBezTo>
                    <a:pt x="46947" y="19670"/>
                    <a:pt x="46960" y="19670"/>
                    <a:pt x="46973" y="19670"/>
                  </a:cubicBezTo>
                  <a:cubicBezTo>
                    <a:pt x="47136" y="19670"/>
                    <a:pt x="47266" y="19702"/>
                    <a:pt x="47397" y="19833"/>
                  </a:cubicBezTo>
                  <a:cubicBezTo>
                    <a:pt x="51638" y="23095"/>
                    <a:pt x="56596" y="24987"/>
                    <a:pt x="61717" y="25509"/>
                  </a:cubicBezTo>
                  <a:cubicBezTo>
                    <a:pt x="62989" y="25623"/>
                    <a:pt x="63275" y="25647"/>
                    <a:pt x="67303" y="25647"/>
                  </a:cubicBezTo>
                  <a:cubicBezTo>
                    <a:pt x="70325" y="25647"/>
                    <a:pt x="75452" y="25634"/>
                    <a:pt x="84679" y="25634"/>
                  </a:cubicBezTo>
                  <a:cubicBezTo>
                    <a:pt x="87755" y="25634"/>
                    <a:pt x="91287" y="25635"/>
                    <a:pt x="95348" y="25639"/>
                  </a:cubicBezTo>
                  <a:cubicBezTo>
                    <a:pt x="101448" y="25639"/>
                    <a:pt x="107450" y="23715"/>
                    <a:pt x="112506" y="19833"/>
                  </a:cubicBezTo>
                  <a:cubicBezTo>
                    <a:pt x="112637" y="19719"/>
                    <a:pt x="112792" y="19662"/>
                    <a:pt x="112942" y="19662"/>
                  </a:cubicBezTo>
                  <a:close/>
                  <a:moveTo>
                    <a:pt x="79952" y="54769"/>
                  </a:moveTo>
                  <a:cubicBezTo>
                    <a:pt x="82855" y="54769"/>
                    <a:pt x="85203" y="57117"/>
                    <a:pt x="85203" y="60021"/>
                  </a:cubicBezTo>
                  <a:lnTo>
                    <a:pt x="85203" y="62728"/>
                  </a:lnTo>
                  <a:lnTo>
                    <a:pt x="74700" y="62728"/>
                  </a:lnTo>
                  <a:lnTo>
                    <a:pt x="74700" y="60021"/>
                  </a:lnTo>
                  <a:cubicBezTo>
                    <a:pt x="74700" y="57117"/>
                    <a:pt x="77048" y="54769"/>
                    <a:pt x="79952" y="54769"/>
                  </a:cubicBezTo>
                  <a:close/>
                  <a:moveTo>
                    <a:pt x="104906" y="44004"/>
                  </a:moveTo>
                  <a:lnTo>
                    <a:pt x="104906" y="62728"/>
                  </a:lnTo>
                  <a:lnTo>
                    <a:pt x="91336" y="62728"/>
                  </a:lnTo>
                  <a:lnTo>
                    <a:pt x="91336" y="60021"/>
                  </a:lnTo>
                  <a:cubicBezTo>
                    <a:pt x="91336" y="53758"/>
                    <a:pt x="86215" y="48636"/>
                    <a:pt x="79952" y="48636"/>
                  </a:cubicBezTo>
                  <a:cubicBezTo>
                    <a:pt x="73689" y="48636"/>
                    <a:pt x="68567" y="53758"/>
                    <a:pt x="68567" y="60021"/>
                  </a:cubicBezTo>
                  <a:lnTo>
                    <a:pt x="68567" y="62728"/>
                  </a:lnTo>
                  <a:lnTo>
                    <a:pt x="54997" y="62728"/>
                  </a:lnTo>
                  <a:lnTo>
                    <a:pt x="54997" y="44004"/>
                  </a:lnTo>
                  <a:cubicBezTo>
                    <a:pt x="56726" y="44363"/>
                    <a:pt x="58488" y="44624"/>
                    <a:pt x="60282" y="44787"/>
                  </a:cubicBezTo>
                  <a:cubicBezTo>
                    <a:pt x="62141" y="44950"/>
                    <a:pt x="63030" y="44983"/>
                    <a:pt x="67393" y="44983"/>
                  </a:cubicBezTo>
                  <a:cubicBezTo>
                    <a:pt x="70302" y="44983"/>
                    <a:pt x="74754" y="44968"/>
                    <a:pt x="82068" y="44968"/>
                  </a:cubicBezTo>
                  <a:cubicBezTo>
                    <a:pt x="85724" y="44968"/>
                    <a:pt x="90096" y="44972"/>
                    <a:pt x="95348" y="44983"/>
                  </a:cubicBezTo>
                  <a:cubicBezTo>
                    <a:pt x="98480" y="44983"/>
                    <a:pt x="101774" y="44657"/>
                    <a:pt x="104906" y="44004"/>
                  </a:cubicBezTo>
                  <a:close/>
                  <a:moveTo>
                    <a:pt x="63315" y="98218"/>
                  </a:moveTo>
                  <a:cubicBezTo>
                    <a:pt x="66219" y="98218"/>
                    <a:pt x="68567" y="100567"/>
                    <a:pt x="68567" y="103470"/>
                  </a:cubicBezTo>
                  <a:lnTo>
                    <a:pt x="68567" y="105949"/>
                  </a:lnTo>
                  <a:lnTo>
                    <a:pt x="58031" y="105949"/>
                  </a:lnTo>
                  <a:lnTo>
                    <a:pt x="58031" y="103470"/>
                  </a:lnTo>
                  <a:cubicBezTo>
                    <a:pt x="58031" y="100567"/>
                    <a:pt x="60412" y="98218"/>
                    <a:pt x="63315" y="98218"/>
                  </a:cubicBezTo>
                  <a:close/>
                  <a:moveTo>
                    <a:pt x="96588" y="98218"/>
                  </a:moveTo>
                  <a:cubicBezTo>
                    <a:pt x="99491" y="98218"/>
                    <a:pt x="101872" y="100567"/>
                    <a:pt x="101872" y="103470"/>
                  </a:cubicBezTo>
                  <a:lnTo>
                    <a:pt x="101872" y="105949"/>
                  </a:lnTo>
                  <a:lnTo>
                    <a:pt x="91336" y="105949"/>
                  </a:lnTo>
                  <a:lnTo>
                    <a:pt x="91336" y="103470"/>
                  </a:lnTo>
                  <a:cubicBezTo>
                    <a:pt x="91336" y="100567"/>
                    <a:pt x="93685" y="98218"/>
                    <a:pt x="96588" y="98218"/>
                  </a:cubicBezTo>
                  <a:close/>
                  <a:moveTo>
                    <a:pt x="123233" y="62879"/>
                  </a:moveTo>
                  <a:cubicBezTo>
                    <a:pt x="123390" y="62879"/>
                    <a:pt x="123544" y="62936"/>
                    <a:pt x="123662" y="63054"/>
                  </a:cubicBezTo>
                  <a:cubicBezTo>
                    <a:pt x="132372" y="71894"/>
                    <a:pt x="132372" y="71503"/>
                    <a:pt x="132372" y="72025"/>
                  </a:cubicBezTo>
                  <a:cubicBezTo>
                    <a:pt x="132339" y="72155"/>
                    <a:pt x="132306" y="72318"/>
                    <a:pt x="132143" y="72481"/>
                  </a:cubicBezTo>
                  <a:cubicBezTo>
                    <a:pt x="127609" y="76265"/>
                    <a:pt x="122455" y="79005"/>
                    <a:pt x="116518" y="80636"/>
                  </a:cubicBezTo>
                  <a:cubicBezTo>
                    <a:pt x="111811" y="81912"/>
                    <a:pt x="108126" y="82120"/>
                    <a:pt x="102534" y="82120"/>
                  </a:cubicBezTo>
                  <a:cubicBezTo>
                    <a:pt x="99834" y="82120"/>
                    <a:pt x="96690" y="82072"/>
                    <a:pt x="92771" y="82072"/>
                  </a:cubicBezTo>
                  <a:cubicBezTo>
                    <a:pt x="91075" y="82072"/>
                    <a:pt x="89705" y="83442"/>
                    <a:pt x="89705" y="85138"/>
                  </a:cubicBezTo>
                  <a:cubicBezTo>
                    <a:pt x="89705" y="86801"/>
                    <a:pt x="91075" y="88171"/>
                    <a:pt x="92771" y="88171"/>
                  </a:cubicBezTo>
                  <a:cubicBezTo>
                    <a:pt x="96413" y="88180"/>
                    <a:pt x="99281" y="88196"/>
                    <a:pt x="101629" y="88196"/>
                  </a:cubicBezTo>
                  <a:cubicBezTo>
                    <a:pt x="107988" y="88196"/>
                    <a:pt x="110527" y="88079"/>
                    <a:pt x="114268" y="87389"/>
                  </a:cubicBezTo>
                  <a:lnTo>
                    <a:pt x="114268" y="105949"/>
                  </a:lnTo>
                  <a:lnTo>
                    <a:pt x="107972" y="105949"/>
                  </a:lnTo>
                  <a:lnTo>
                    <a:pt x="107972" y="103470"/>
                  </a:lnTo>
                  <a:cubicBezTo>
                    <a:pt x="107972" y="97207"/>
                    <a:pt x="102883" y="92086"/>
                    <a:pt x="96588" y="92086"/>
                  </a:cubicBezTo>
                  <a:cubicBezTo>
                    <a:pt x="90325" y="92086"/>
                    <a:pt x="85203" y="97207"/>
                    <a:pt x="85203" y="103470"/>
                  </a:cubicBezTo>
                  <a:lnTo>
                    <a:pt x="85203" y="105949"/>
                  </a:lnTo>
                  <a:lnTo>
                    <a:pt x="74700" y="105949"/>
                  </a:lnTo>
                  <a:lnTo>
                    <a:pt x="74700" y="103470"/>
                  </a:lnTo>
                  <a:cubicBezTo>
                    <a:pt x="74700" y="97207"/>
                    <a:pt x="69578" y="92086"/>
                    <a:pt x="63315" y="92086"/>
                  </a:cubicBezTo>
                  <a:cubicBezTo>
                    <a:pt x="57020" y="92086"/>
                    <a:pt x="51931" y="97207"/>
                    <a:pt x="51931" y="103470"/>
                  </a:cubicBezTo>
                  <a:lnTo>
                    <a:pt x="51931" y="105949"/>
                  </a:lnTo>
                  <a:lnTo>
                    <a:pt x="45635" y="105949"/>
                  </a:lnTo>
                  <a:lnTo>
                    <a:pt x="45635" y="87389"/>
                  </a:lnTo>
                  <a:cubicBezTo>
                    <a:pt x="47788" y="87780"/>
                    <a:pt x="49941" y="88041"/>
                    <a:pt x="52159" y="88139"/>
                  </a:cubicBezTo>
                  <a:cubicBezTo>
                    <a:pt x="53546" y="88171"/>
                    <a:pt x="60690" y="88180"/>
                    <a:pt x="67503" y="88180"/>
                  </a:cubicBezTo>
                  <a:cubicBezTo>
                    <a:pt x="74316" y="88180"/>
                    <a:pt x="80800" y="88171"/>
                    <a:pt x="80865" y="88171"/>
                  </a:cubicBezTo>
                  <a:cubicBezTo>
                    <a:pt x="82398" y="88008"/>
                    <a:pt x="83605" y="86704"/>
                    <a:pt x="83605" y="85138"/>
                  </a:cubicBezTo>
                  <a:cubicBezTo>
                    <a:pt x="83605" y="83442"/>
                    <a:pt x="82235" y="82072"/>
                    <a:pt x="80571" y="82072"/>
                  </a:cubicBezTo>
                  <a:cubicBezTo>
                    <a:pt x="73501" y="82063"/>
                    <a:pt x="68304" y="82061"/>
                    <a:pt x="64455" y="82061"/>
                  </a:cubicBezTo>
                  <a:cubicBezTo>
                    <a:pt x="60605" y="82061"/>
                    <a:pt x="58102" y="82063"/>
                    <a:pt x="56420" y="82063"/>
                  </a:cubicBezTo>
                  <a:cubicBezTo>
                    <a:pt x="53056" y="82063"/>
                    <a:pt x="52975" y="82055"/>
                    <a:pt x="51964" y="82006"/>
                  </a:cubicBezTo>
                  <a:cubicBezTo>
                    <a:pt x="43352" y="81550"/>
                    <a:pt x="34904" y="78451"/>
                    <a:pt x="27760" y="72481"/>
                  </a:cubicBezTo>
                  <a:cubicBezTo>
                    <a:pt x="27597" y="72318"/>
                    <a:pt x="27531" y="72155"/>
                    <a:pt x="27531" y="72025"/>
                  </a:cubicBezTo>
                  <a:cubicBezTo>
                    <a:pt x="27531" y="71927"/>
                    <a:pt x="27564" y="71731"/>
                    <a:pt x="27727" y="71568"/>
                  </a:cubicBezTo>
                  <a:lnTo>
                    <a:pt x="36241" y="63054"/>
                  </a:lnTo>
                  <a:cubicBezTo>
                    <a:pt x="36360" y="62936"/>
                    <a:pt x="36513" y="62879"/>
                    <a:pt x="36670" y="62879"/>
                  </a:cubicBezTo>
                  <a:cubicBezTo>
                    <a:pt x="36816" y="62879"/>
                    <a:pt x="36964" y="62927"/>
                    <a:pt x="37089" y="63022"/>
                  </a:cubicBezTo>
                  <a:cubicBezTo>
                    <a:pt x="42047" y="66838"/>
                    <a:pt x="47951" y="68861"/>
                    <a:pt x="54247" y="68861"/>
                  </a:cubicBezTo>
                  <a:lnTo>
                    <a:pt x="105656" y="68861"/>
                  </a:lnTo>
                  <a:cubicBezTo>
                    <a:pt x="111952" y="68861"/>
                    <a:pt x="117856" y="66838"/>
                    <a:pt x="122814" y="63022"/>
                  </a:cubicBezTo>
                  <a:cubicBezTo>
                    <a:pt x="122940" y="62927"/>
                    <a:pt x="123088" y="62879"/>
                    <a:pt x="123233" y="62879"/>
                  </a:cubicBezTo>
                  <a:close/>
                  <a:moveTo>
                    <a:pt x="26357" y="106080"/>
                  </a:moveTo>
                  <a:cubicBezTo>
                    <a:pt x="26488" y="106080"/>
                    <a:pt x="26651" y="106145"/>
                    <a:pt x="26781" y="106243"/>
                  </a:cubicBezTo>
                  <a:cubicBezTo>
                    <a:pt x="31478" y="109864"/>
                    <a:pt x="37056" y="111854"/>
                    <a:pt x="42993" y="112049"/>
                  </a:cubicBezTo>
                  <a:cubicBezTo>
                    <a:pt x="43363" y="112049"/>
                    <a:pt x="75599" y="112064"/>
                    <a:pt x="97377" y="112064"/>
                  </a:cubicBezTo>
                  <a:cubicBezTo>
                    <a:pt x="108266" y="112064"/>
                    <a:pt x="116540" y="112060"/>
                    <a:pt x="116910" y="112049"/>
                  </a:cubicBezTo>
                  <a:cubicBezTo>
                    <a:pt x="122847" y="111854"/>
                    <a:pt x="128425" y="109864"/>
                    <a:pt x="133122" y="106243"/>
                  </a:cubicBezTo>
                  <a:cubicBezTo>
                    <a:pt x="133247" y="106133"/>
                    <a:pt x="133396" y="106084"/>
                    <a:pt x="133541" y="106084"/>
                  </a:cubicBezTo>
                  <a:cubicBezTo>
                    <a:pt x="133698" y="106084"/>
                    <a:pt x="133852" y="106141"/>
                    <a:pt x="133970" y="106243"/>
                  </a:cubicBezTo>
                  <a:lnTo>
                    <a:pt x="142484" y="114789"/>
                  </a:lnTo>
                  <a:cubicBezTo>
                    <a:pt x="142745" y="115050"/>
                    <a:pt x="142712" y="115442"/>
                    <a:pt x="142451" y="115670"/>
                  </a:cubicBezTo>
                  <a:cubicBezTo>
                    <a:pt x="134753" y="122129"/>
                    <a:pt x="125522" y="125260"/>
                    <a:pt x="115964" y="125260"/>
                  </a:cubicBezTo>
                  <a:lnTo>
                    <a:pt x="43939" y="125260"/>
                  </a:lnTo>
                  <a:cubicBezTo>
                    <a:pt x="34414" y="125260"/>
                    <a:pt x="25150" y="122129"/>
                    <a:pt x="17452" y="115670"/>
                  </a:cubicBezTo>
                  <a:cubicBezTo>
                    <a:pt x="17289" y="115540"/>
                    <a:pt x="17224" y="115376"/>
                    <a:pt x="17224" y="115246"/>
                  </a:cubicBezTo>
                  <a:cubicBezTo>
                    <a:pt x="17224" y="115116"/>
                    <a:pt x="17256" y="114952"/>
                    <a:pt x="17419" y="114789"/>
                  </a:cubicBezTo>
                  <a:lnTo>
                    <a:pt x="25933" y="106243"/>
                  </a:lnTo>
                  <a:cubicBezTo>
                    <a:pt x="26064" y="106145"/>
                    <a:pt x="26194" y="106080"/>
                    <a:pt x="26357" y="106080"/>
                  </a:cubicBezTo>
                  <a:close/>
                  <a:moveTo>
                    <a:pt x="57118" y="141179"/>
                  </a:moveTo>
                  <a:cubicBezTo>
                    <a:pt x="60021" y="141179"/>
                    <a:pt x="62369" y="143527"/>
                    <a:pt x="62369" y="146431"/>
                  </a:cubicBezTo>
                  <a:lnTo>
                    <a:pt x="62369" y="149138"/>
                  </a:lnTo>
                  <a:lnTo>
                    <a:pt x="51866" y="149138"/>
                  </a:lnTo>
                  <a:lnTo>
                    <a:pt x="51866" y="146431"/>
                  </a:lnTo>
                  <a:cubicBezTo>
                    <a:pt x="51866" y="143527"/>
                    <a:pt x="54214" y="141179"/>
                    <a:pt x="57118" y="141179"/>
                  </a:cubicBezTo>
                  <a:close/>
                  <a:moveTo>
                    <a:pt x="102785" y="141179"/>
                  </a:moveTo>
                  <a:cubicBezTo>
                    <a:pt x="105689" y="141179"/>
                    <a:pt x="108037" y="143527"/>
                    <a:pt x="108037" y="146431"/>
                  </a:cubicBezTo>
                  <a:lnTo>
                    <a:pt x="108037" y="149138"/>
                  </a:lnTo>
                  <a:lnTo>
                    <a:pt x="97534" y="149138"/>
                  </a:lnTo>
                  <a:lnTo>
                    <a:pt x="97534" y="146431"/>
                  </a:lnTo>
                  <a:cubicBezTo>
                    <a:pt x="97534" y="143527"/>
                    <a:pt x="99882" y="141179"/>
                    <a:pt x="102785" y="141179"/>
                  </a:cubicBezTo>
                  <a:close/>
                  <a:moveTo>
                    <a:pt x="122064" y="131001"/>
                  </a:moveTo>
                  <a:lnTo>
                    <a:pt x="122064" y="149138"/>
                  </a:lnTo>
                  <a:lnTo>
                    <a:pt x="114170" y="149138"/>
                  </a:lnTo>
                  <a:lnTo>
                    <a:pt x="114170" y="146431"/>
                  </a:lnTo>
                  <a:cubicBezTo>
                    <a:pt x="114170" y="140168"/>
                    <a:pt x="109048" y="135046"/>
                    <a:pt x="102785" y="135046"/>
                  </a:cubicBezTo>
                  <a:cubicBezTo>
                    <a:pt x="96522" y="135046"/>
                    <a:pt x="91401" y="140168"/>
                    <a:pt x="91401" y="146431"/>
                  </a:cubicBezTo>
                  <a:lnTo>
                    <a:pt x="91401" y="149138"/>
                  </a:lnTo>
                  <a:lnTo>
                    <a:pt x="68502" y="149138"/>
                  </a:lnTo>
                  <a:lnTo>
                    <a:pt x="68502" y="146431"/>
                  </a:lnTo>
                  <a:cubicBezTo>
                    <a:pt x="68502" y="140168"/>
                    <a:pt x="63381" y="135046"/>
                    <a:pt x="57118" y="135046"/>
                  </a:cubicBezTo>
                  <a:cubicBezTo>
                    <a:pt x="50855" y="135046"/>
                    <a:pt x="45733" y="140168"/>
                    <a:pt x="45733" y="146431"/>
                  </a:cubicBezTo>
                  <a:lnTo>
                    <a:pt x="45733" y="149138"/>
                  </a:lnTo>
                  <a:lnTo>
                    <a:pt x="37839" y="149138"/>
                  </a:lnTo>
                  <a:lnTo>
                    <a:pt x="37839" y="131001"/>
                  </a:lnTo>
                  <a:cubicBezTo>
                    <a:pt x="40407" y="131334"/>
                    <a:pt x="41003" y="131405"/>
                    <a:pt x="49645" y="131405"/>
                  </a:cubicBezTo>
                  <a:cubicBezTo>
                    <a:pt x="56075" y="131405"/>
                    <a:pt x="66961" y="131366"/>
                    <a:pt x="86427" y="131366"/>
                  </a:cubicBezTo>
                  <a:cubicBezTo>
                    <a:pt x="94642" y="131366"/>
                    <a:pt x="104384" y="131373"/>
                    <a:pt x="115964" y="131393"/>
                  </a:cubicBezTo>
                  <a:cubicBezTo>
                    <a:pt x="117986" y="131393"/>
                    <a:pt x="120270" y="131230"/>
                    <a:pt x="122064" y="131001"/>
                  </a:cubicBezTo>
                  <a:close/>
                  <a:moveTo>
                    <a:pt x="143849" y="149289"/>
                  </a:moveTo>
                  <a:cubicBezTo>
                    <a:pt x="144006" y="149289"/>
                    <a:pt x="144159" y="149346"/>
                    <a:pt x="144278" y="149464"/>
                  </a:cubicBezTo>
                  <a:lnTo>
                    <a:pt x="152792" y="157978"/>
                  </a:lnTo>
                  <a:cubicBezTo>
                    <a:pt x="152955" y="158141"/>
                    <a:pt x="152987" y="158337"/>
                    <a:pt x="152987" y="158467"/>
                  </a:cubicBezTo>
                  <a:cubicBezTo>
                    <a:pt x="152987" y="158565"/>
                    <a:pt x="152922" y="158761"/>
                    <a:pt x="152759" y="158891"/>
                  </a:cubicBezTo>
                  <a:cubicBezTo>
                    <a:pt x="145159" y="165252"/>
                    <a:pt x="135927" y="168482"/>
                    <a:pt x="126272" y="168482"/>
                  </a:cubicBezTo>
                  <a:lnTo>
                    <a:pt x="64522" y="168482"/>
                  </a:lnTo>
                  <a:cubicBezTo>
                    <a:pt x="62859" y="168482"/>
                    <a:pt x="61489" y="169852"/>
                    <a:pt x="61489" y="171548"/>
                  </a:cubicBezTo>
                  <a:cubicBezTo>
                    <a:pt x="61489" y="173244"/>
                    <a:pt x="62859" y="174614"/>
                    <a:pt x="64522" y="174614"/>
                  </a:cubicBezTo>
                  <a:cubicBezTo>
                    <a:pt x="70050" y="174611"/>
                    <a:pt x="75097" y="174610"/>
                    <a:pt x="79706" y="174610"/>
                  </a:cubicBezTo>
                  <a:cubicBezTo>
                    <a:pt x="94921" y="174610"/>
                    <a:pt x="105376" y="174622"/>
                    <a:pt x="112691" y="174622"/>
                  </a:cubicBezTo>
                  <a:cubicBezTo>
                    <a:pt x="128332" y="174622"/>
                    <a:pt x="129615" y="174567"/>
                    <a:pt x="132372" y="174223"/>
                  </a:cubicBezTo>
                  <a:lnTo>
                    <a:pt x="132372" y="202667"/>
                  </a:lnTo>
                  <a:lnTo>
                    <a:pt x="27531" y="202667"/>
                  </a:lnTo>
                  <a:lnTo>
                    <a:pt x="27531" y="174223"/>
                  </a:lnTo>
                  <a:cubicBezTo>
                    <a:pt x="30121" y="174544"/>
                    <a:pt x="31660" y="174606"/>
                    <a:pt x="36932" y="174606"/>
                  </a:cubicBezTo>
                  <a:cubicBezTo>
                    <a:pt x="40226" y="174606"/>
                    <a:pt x="44978" y="174582"/>
                    <a:pt x="52355" y="174582"/>
                  </a:cubicBezTo>
                  <a:cubicBezTo>
                    <a:pt x="54019" y="174582"/>
                    <a:pt x="55389" y="173244"/>
                    <a:pt x="55389" y="171548"/>
                  </a:cubicBezTo>
                  <a:cubicBezTo>
                    <a:pt x="55389" y="169852"/>
                    <a:pt x="54019" y="168482"/>
                    <a:pt x="52355" y="168482"/>
                  </a:cubicBezTo>
                  <a:cubicBezTo>
                    <a:pt x="45820" y="168482"/>
                    <a:pt x="41239" y="168514"/>
                    <a:pt x="37827" y="168514"/>
                  </a:cubicBezTo>
                  <a:cubicBezTo>
                    <a:pt x="31004" y="168514"/>
                    <a:pt x="28858" y="168384"/>
                    <a:pt x="25118" y="167601"/>
                  </a:cubicBezTo>
                  <a:cubicBezTo>
                    <a:pt x="18333" y="166198"/>
                    <a:pt x="12331" y="163262"/>
                    <a:pt x="7144" y="158891"/>
                  </a:cubicBezTo>
                  <a:cubicBezTo>
                    <a:pt x="6981" y="158761"/>
                    <a:pt x="6916" y="158565"/>
                    <a:pt x="6916" y="158467"/>
                  </a:cubicBezTo>
                  <a:cubicBezTo>
                    <a:pt x="6883" y="157880"/>
                    <a:pt x="6981" y="158272"/>
                    <a:pt x="15625" y="149464"/>
                  </a:cubicBezTo>
                  <a:cubicBezTo>
                    <a:pt x="15744" y="149346"/>
                    <a:pt x="15898" y="149289"/>
                    <a:pt x="16054" y="149289"/>
                  </a:cubicBezTo>
                  <a:cubicBezTo>
                    <a:pt x="16200" y="149289"/>
                    <a:pt x="16348" y="149338"/>
                    <a:pt x="16473" y="149432"/>
                  </a:cubicBezTo>
                  <a:cubicBezTo>
                    <a:pt x="21399" y="153248"/>
                    <a:pt x="27336" y="155271"/>
                    <a:pt x="33599" y="155271"/>
                  </a:cubicBezTo>
                  <a:lnTo>
                    <a:pt x="126272" y="155271"/>
                  </a:lnTo>
                  <a:cubicBezTo>
                    <a:pt x="132567" y="155271"/>
                    <a:pt x="138472" y="153248"/>
                    <a:pt x="143430" y="149432"/>
                  </a:cubicBezTo>
                  <a:cubicBezTo>
                    <a:pt x="143555" y="149338"/>
                    <a:pt x="143703" y="149289"/>
                    <a:pt x="143849" y="149289"/>
                  </a:cubicBezTo>
                  <a:close/>
                  <a:moveTo>
                    <a:pt x="73786" y="0"/>
                  </a:moveTo>
                  <a:cubicBezTo>
                    <a:pt x="69285" y="0"/>
                    <a:pt x="65240" y="2675"/>
                    <a:pt x="63479" y="6850"/>
                  </a:cubicBezTo>
                  <a:cubicBezTo>
                    <a:pt x="61521" y="11515"/>
                    <a:pt x="58064" y="15070"/>
                    <a:pt x="55128" y="17419"/>
                  </a:cubicBezTo>
                  <a:cubicBezTo>
                    <a:pt x="53725" y="16767"/>
                    <a:pt x="52388" y="15951"/>
                    <a:pt x="51148" y="14973"/>
                  </a:cubicBezTo>
                  <a:cubicBezTo>
                    <a:pt x="49912" y="14019"/>
                    <a:pt x="48445" y="13549"/>
                    <a:pt x="46988" y="13549"/>
                  </a:cubicBezTo>
                  <a:cubicBezTo>
                    <a:pt x="45255" y="13549"/>
                    <a:pt x="43537" y="14215"/>
                    <a:pt x="42243" y="15527"/>
                  </a:cubicBezTo>
                  <a:lnTo>
                    <a:pt x="33697" y="24041"/>
                  </a:lnTo>
                  <a:cubicBezTo>
                    <a:pt x="30924" y="26814"/>
                    <a:pt x="31120" y="31413"/>
                    <a:pt x="34121" y="33957"/>
                  </a:cubicBezTo>
                  <a:cubicBezTo>
                    <a:pt x="38524" y="37611"/>
                    <a:pt x="43515" y="40449"/>
                    <a:pt x="48865" y="42308"/>
                  </a:cubicBezTo>
                  <a:lnTo>
                    <a:pt x="48865" y="62076"/>
                  </a:lnTo>
                  <a:cubicBezTo>
                    <a:pt x="45962" y="61358"/>
                    <a:pt x="43254" y="60053"/>
                    <a:pt x="40840" y="58194"/>
                  </a:cubicBezTo>
                  <a:cubicBezTo>
                    <a:pt x="39600" y="57237"/>
                    <a:pt x="38127" y="56767"/>
                    <a:pt x="36666" y="56767"/>
                  </a:cubicBezTo>
                  <a:cubicBezTo>
                    <a:pt x="34937" y="56767"/>
                    <a:pt x="33226" y="57425"/>
                    <a:pt x="31935" y="58716"/>
                  </a:cubicBezTo>
                  <a:lnTo>
                    <a:pt x="23389" y="67230"/>
                  </a:lnTo>
                  <a:cubicBezTo>
                    <a:pt x="22051" y="68567"/>
                    <a:pt x="21334" y="70426"/>
                    <a:pt x="21432" y="72318"/>
                  </a:cubicBezTo>
                  <a:cubicBezTo>
                    <a:pt x="21529" y="74178"/>
                    <a:pt x="22378" y="75939"/>
                    <a:pt x="23813" y="77146"/>
                  </a:cubicBezTo>
                  <a:cubicBezTo>
                    <a:pt x="28477" y="81060"/>
                    <a:pt x="33827" y="83964"/>
                    <a:pt x="39503" y="85823"/>
                  </a:cubicBezTo>
                  <a:lnTo>
                    <a:pt x="39503" y="105493"/>
                  </a:lnTo>
                  <a:cubicBezTo>
                    <a:pt x="36241" y="104840"/>
                    <a:pt x="33207" y="103470"/>
                    <a:pt x="30532" y="101383"/>
                  </a:cubicBezTo>
                  <a:cubicBezTo>
                    <a:pt x="29298" y="100446"/>
                    <a:pt x="27833" y="99983"/>
                    <a:pt x="26379" y="99983"/>
                  </a:cubicBezTo>
                  <a:cubicBezTo>
                    <a:pt x="24643" y="99983"/>
                    <a:pt x="22923" y="100642"/>
                    <a:pt x="21627" y="101937"/>
                  </a:cubicBezTo>
                  <a:lnTo>
                    <a:pt x="13081" y="110451"/>
                  </a:lnTo>
                  <a:cubicBezTo>
                    <a:pt x="11743" y="111788"/>
                    <a:pt x="11026" y="113648"/>
                    <a:pt x="11124" y="115507"/>
                  </a:cubicBezTo>
                  <a:cubicBezTo>
                    <a:pt x="11189" y="117399"/>
                    <a:pt x="12070" y="119160"/>
                    <a:pt x="13505" y="120367"/>
                  </a:cubicBezTo>
                  <a:cubicBezTo>
                    <a:pt x="18855" y="124836"/>
                    <a:pt x="25085" y="128033"/>
                    <a:pt x="31739" y="129794"/>
                  </a:cubicBezTo>
                  <a:lnTo>
                    <a:pt x="31739" y="149073"/>
                  </a:lnTo>
                  <a:cubicBezTo>
                    <a:pt x="27531" y="148714"/>
                    <a:pt x="23584" y="147181"/>
                    <a:pt x="20225" y="144604"/>
                  </a:cubicBezTo>
                  <a:cubicBezTo>
                    <a:pt x="18984" y="143648"/>
                    <a:pt x="17511" y="143177"/>
                    <a:pt x="16047" y="143177"/>
                  </a:cubicBezTo>
                  <a:cubicBezTo>
                    <a:pt x="14315" y="143177"/>
                    <a:pt x="12595" y="143835"/>
                    <a:pt x="11287" y="145126"/>
                  </a:cubicBezTo>
                  <a:lnTo>
                    <a:pt x="2773" y="153672"/>
                  </a:lnTo>
                  <a:cubicBezTo>
                    <a:pt x="0" y="156445"/>
                    <a:pt x="196" y="161044"/>
                    <a:pt x="3197" y="163589"/>
                  </a:cubicBezTo>
                  <a:cubicBezTo>
                    <a:pt x="8547" y="168025"/>
                    <a:pt x="14777" y="171222"/>
                    <a:pt x="21432" y="173016"/>
                  </a:cubicBezTo>
                  <a:lnTo>
                    <a:pt x="21432" y="205701"/>
                  </a:lnTo>
                  <a:cubicBezTo>
                    <a:pt x="21432" y="207397"/>
                    <a:pt x="22802" y="208767"/>
                    <a:pt x="24498" y="208767"/>
                  </a:cubicBezTo>
                  <a:lnTo>
                    <a:pt x="135405" y="208767"/>
                  </a:lnTo>
                  <a:cubicBezTo>
                    <a:pt x="137102" y="208767"/>
                    <a:pt x="138472" y="207397"/>
                    <a:pt x="138472" y="205701"/>
                  </a:cubicBezTo>
                  <a:lnTo>
                    <a:pt x="138472" y="173016"/>
                  </a:lnTo>
                  <a:cubicBezTo>
                    <a:pt x="145126" y="171222"/>
                    <a:pt x="151356" y="168025"/>
                    <a:pt x="156706" y="163589"/>
                  </a:cubicBezTo>
                  <a:cubicBezTo>
                    <a:pt x="158141" y="162382"/>
                    <a:pt x="159022" y="160588"/>
                    <a:pt x="159087" y="158728"/>
                  </a:cubicBezTo>
                  <a:cubicBezTo>
                    <a:pt x="159185" y="156836"/>
                    <a:pt x="158468" y="155010"/>
                    <a:pt x="157130" y="153672"/>
                  </a:cubicBezTo>
                  <a:lnTo>
                    <a:pt x="148584" y="145126"/>
                  </a:lnTo>
                  <a:cubicBezTo>
                    <a:pt x="147293" y="143835"/>
                    <a:pt x="145581" y="143177"/>
                    <a:pt x="143853" y="143177"/>
                  </a:cubicBezTo>
                  <a:cubicBezTo>
                    <a:pt x="142392" y="143177"/>
                    <a:pt x="140919" y="143648"/>
                    <a:pt x="139679" y="144604"/>
                  </a:cubicBezTo>
                  <a:cubicBezTo>
                    <a:pt x="136319" y="147181"/>
                    <a:pt x="132372" y="148714"/>
                    <a:pt x="128164" y="149073"/>
                  </a:cubicBezTo>
                  <a:lnTo>
                    <a:pt x="128164" y="129794"/>
                  </a:lnTo>
                  <a:cubicBezTo>
                    <a:pt x="134818" y="128033"/>
                    <a:pt x="141049" y="124836"/>
                    <a:pt x="146398" y="120367"/>
                  </a:cubicBezTo>
                  <a:cubicBezTo>
                    <a:pt x="149399" y="117823"/>
                    <a:pt x="149595" y="113256"/>
                    <a:pt x="146822" y="110451"/>
                  </a:cubicBezTo>
                  <a:lnTo>
                    <a:pt x="138276" y="101937"/>
                  </a:lnTo>
                  <a:cubicBezTo>
                    <a:pt x="136980" y="100642"/>
                    <a:pt x="135260" y="99983"/>
                    <a:pt x="133524" y="99983"/>
                  </a:cubicBezTo>
                  <a:cubicBezTo>
                    <a:pt x="132070" y="99983"/>
                    <a:pt x="130605" y="100446"/>
                    <a:pt x="129371" y="101383"/>
                  </a:cubicBezTo>
                  <a:cubicBezTo>
                    <a:pt x="126696" y="103470"/>
                    <a:pt x="123662" y="104840"/>
                    <a:pt x="120400" y="105493"/>
                  </a:cubicBezTo>
                  <a:lnTo>
                    <a:pt x="120400" y="85823"/>
                  </a:lnTo>
                  <a:cubicBezTo>
                    <a:pt x="126076" y="83964"/>
                    <a:pt x="131426" y="81060"/>
                    <a:pt x="136090" y="77146"/>
                  </a:cubicBezTo>
                  <a:cubicBezTo>
                    <a:pt x="139091" y="74634"/>
                    <a:pt x="139287" y="70035"/>
                    <a:pt x="136514" y="67230"/>
                  </a:cubicBezTo>
                  <a:lnTo>
                    <a:pt x="127968" y="58716"/>
                  </a:lnTo>
                  <a:cubicBezTo>
                    <a:pt x="126678" y="57425"/>
                    <a:pt x="124966" y="56767"/>
                    <a:pt x="123237" y="56767"/>
                  </a:cubicBezTo>
                  <a:cubicBezTo>
                    <a:pt x="121776" y="56767"/>
                    <a:pt x="120303" y="57237"/>
                    <a:pt x="119063" y="58194"/>
                  </a:cubicBezTo>
                  <a:cubicBezTo>
                    <a:pt x="116649" y="60053"/>
                    <a:pt x="113941" y="61358"/>
                    <a:pt x="111038" y="62076"/>
                  </a:cubicBezTo>
                  <a:lnTo>
                    <a:pt x="111038" y="42308"/>
                  </a:lnTo>
                  <a:cubicBezTo>
                    <a:pt x="116388" y="40449"/>
                    <a:pt x="121379" y="37611"/>
                    <a:pt x="125750" y="33957"/>
                  </a:cubicBezTo>
                  <a:cubicBezTo>
                    <a:pt x="128784" y="31413"/>
                    <a:pt x="128979" y="26814"/>
                    <a:pt x="126207" y="24041"/>
                  </a:cubicBezTo>
                  <a:lnTo>
                    <a:pt x="117660" y="15527"/>
                  </a:lnTo>
                  <a:cubicBezTo>
                    <a:pt x="116366" y="14215"/>
                    <a:pt x="114648" y="13549"/>
                    <a:pt x="112915" y="13549"/>
                  </a:cubicBezTo>
                  <a:cubicBezTo>
                    <a:pt x="111458" y="13549"/>
                    <a:pt x="109991" y="14019"/>
                    <a:pt x="108755" y="14973"/>
                  </a:cubicBezTo>
                  <a:cubicBezTo>
                    <a:pt x="107515" y="15951"/>
                    <a:pt x="106178" y="16767"/>
                    <a:pt x="104775" y="17419"/>
                  </a:cubicBezTo>
                  <a:cubicBezTo>
                    <a:pt x="101839" y="15070"/>
                    <a:pt x="98382" y="11515"/>
                    <a:pt x="96392" y="6850"/>
                  </a:cubicBezTo>
                  <a:cubicBezTo>
                    <a:pt x="94663" y="2675"/>
                    <a:pt x="90618" y="0"/>
                    <a:pt x="86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05" name="Google Shape;3005;p73"/>
          <p:cNvGrpSpPr/>
          <p:nvPr/>
        </p:nvGrpSpPr>
        <p:grpSpPr>
          <a:xfrm>
            <a:off x="5433458" y="2645092"/>
            <a:ext cx="523845" cy="524018"/>
            <a:chOff x="1191425" y="238025"/>
            <a:chExt cx="5217575" cy="5219300"/>
          </a:xfrm>
        </p:grpSpPr>
        <p:sp>
          <p:nvSpPr>
            <p:cNvPr id="3006" name="Google Shape;3006;p73"/>
            <p:cNvSpPr/>
            <p:nvPr/>
          </p:nvSpPr>
          <p:spPr>
            <a:xfrm>
              <a:off x="3371250" y="4085625"/>
              <a:ext cx="857925" cy="328675"/>
            </a:xfrm>
            <a:custGeom>
              <a:avLst/>
              <a:gdLst/>
              <a:ahLst/>
              <a:cxnLst/>
              <a:rect l="l" t="t" r="r" b="b"/>
              <a:pathLst>
                <a:path w="34317" h="13147" extrusionOk="0">
                  <a:moveTo>
                    <a:pt x="3067" y="1"/>
                  </a:moveTo>
                  <a:cubicBezTo>
                    <a:pt x="1371" y="1"/>
                    <a:pt x="1" y="1371"/>
                    <a:pt x="1" y="3067"/>
                  </a:cubicBezTo>
                  <a:cubicBezTo>
                    <a:pt x="1" y="8612"/>
                    <a:pt x="4535" y="13146"/>
                    <a:pt x="10113" y="13146"/>
                  </a:cubicBezTo>
                  <a:cubicBezTo>
                    <a:pt x="12853" y="13146"/>
                    <a:pt x="15332" y="12070"/>
                    <a:pt x="17159" y="10276"/>
                  </a:cubicBezTo>
                  <a:cubicBezTo>
                    <a:pt x="18985" y="12070"/>
                    <a:pt x="21464" y="13146"/>
                    <a:pt x="24204" y="13146"/>
                  </a:cubicBezTo>
                  <a:cubicBezTo>
                    <a:pt x="29782" y="13146"/>
                    <a:pt x="34317" y="8612"/>
                    <a:pt x="34317" y="3067"/>
                  </a:cubicBezTo>
                  <a:cubicBezTo>
                    <a:pt x="34317" y="1371"/>
                    <a:pt x="32947" y="1"/>
                    <a:pt x="31250" y="1"/>
                  </a:cubicBezTo>
                  <a:cubicBezTo>
                    <a:pt x="29554" y="1"/>
                    <a:pt x="28184" y="1371"/>
                    <a:pt x="28184" y="3067"/>
                  </a:cubicBezTo>
                  <a:cubicBezTo>
                    <a:pt x="28184" y="5252"/>
                    <a:pt x="26390" y="7046"/>
                    <a:pt x="24204" y="7046"/>
                  </a:cubicBezTo>
                  <a:cubicBezTo>
                    <a:pt x="22019" y="7046"/>
                    <a:pt x="20225" y="5252"/>
                    <a:pt x="20225" y="3067"/>
                  </a:cubicBezTo>
                  <a:cubicBezTo>
                    <a:pt x="20225" y="1371"/>
                    <a:pt x="18855" y="1"/>
                    <a:pt x="17159" y="1"/>
                  </a:cubicBezTo>
                  <a:cubicBezTo>
                    <a:pt x="15462" y="1"/>
                    <a:pt x="14092" y="1371"/>
                    <a:pt x="14092" y="3067"/>
                  </a:cubicBezTo>
                  <a:cubicBezTo>
                    <a:pt x="14092" y="5252"/>
                    <a:pt x="12298" y="7046"/>
                    <a:pt x="10113" y="7046"/>
                  </a:cubicBezTo>
                  <a:cubicBezTo>
                    <a:pt x="7927" y="7046"/>
                    <a:pt x="6133" y="5252"/>
                    <a:pt x="6133" y="3067"/>
                  </a:cubicBezTo>
                  <a:cubicBezTo>
                    <a:pt x="6133" y="1371"/>
                    <a:pt x="4763" y="1"/>
                    <a:pt x="3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7" name="Google Shape;3007;p73"/>
            <p:cNvSpPr/>
            <p:nvPr/>
          </p:nvSpPr>
          <p:spPr>
            <a:xfrm>
              <a:off x="2806925" y="3774100"/>
              <a:ext cx="487700" cy="320525"/>
            </a:xfrm>
            <a:custGeom>
              <a:avLst/>
              <a:gdLst/>
              <a:ahLst/>
              <a:cxnLst/>
              <a:rect l="l" t="t" r="r" b="b"/>
              <a:pathLst>
                <a:path w="19508" h="12821" extrusionOk="0">
                  <a:moveTo>
                    <a:pt x="9754" y="1"/>
                  </a:moveTo>
                  <a:cubicBezTo>
                    <a:pt x="4372" y="1"/>
                    <a:pt x="1" y="4372"/>
                    <a:pt x="1" y="9754"/>
                  </a:cubicBezTo>
                  <a:cubicBezTo>
                    <a:pt x="1" y="11450"/>
                    <a:pt x="1371" y="12820"/>
                    <a:pt x="3067" y="12820"/>
                  </a:cubicBezTo>
                  <a:cubicBezTo>
                    <a:pt x="4730" y="12820"/>
                    <a:pt x="6100" y="11450"/>
                    <a:pt x="6100" y="9754"/>
                  </a:cubicBezTo>
                  <a:cubicBezTo>
                    <a:pt x="6100" y="7732"/>
                    <a:pt x="7731" y="6101"/>
                    <a:pt x="9754" y="6101"/>
                  </a:cubicBezTo>
                  <a:cubicBezTo>
                    <a:pt x="11776" y="6101"/>
                    <a:pt x="13407" y="7732"/>
                    <a:pt x="13407" y="9754"/>
                  </a:cubicBezTo>
                  <a:cubicBezTo>
                    <a:pt x="13407" y="11450"/>
                    <a:pt x="14777" y="12820"/>
                    <a:pt x="16474" y="12820"/>
                  </a:cubicBezTo>
                  <a:cubicBezTo>
                    <a:pt x="18170" y="12820"/>
                    <a:pt x="19507" y="11450"/>
                    <a:pt x="19507" y="9754"/>
                  </a:cubicBezTo>
                  <a:cubicBezTo>
                    <a:pt x="19507" y="4372"/>
                    <a:pt x="15136" y="1"/>
                    <a:pt x="9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8" name="Google Shape;3008;p73"/>
            <p:cNvSpPr/>
            <p:nvPr/>
          </p:nvSpPr>
          <p:spPr>
            <a:xfrm>
              <a:off x="4305800" y="3774100"/>
              <a:ext cx="487700" cy="320525"/>
            </a:xfrm>
            <a:custGeom>
              <a:avLst/>
              <a:gdLst/>
              <a:ahLst/>
              <a:cxnLst/>
              <a:rect l="l" t="t" r="r" b="b"/>
              <a:pathLst>
                <a:path w="19508" h="12821" extrusionOk="0">
                  <a:moveTo>
                    <a:pt x="9754" y="1"/>
                  </a:moveTo>
                  <a:cubicBezTo>
                    <a:pt x="4372" y="1"/>
                    <a:pt x="1" y="4372"/>
                    <a:pt x="1" y="9754"/>
                  </a:cubicBezTo>
                  <a:cubicBezTo>
                    <a:pt x="1" y="11450"/>
                    <a:pt x="1371" y="12820"/>
                    <a:pt x="3035" y="12820"/>
                  </a:cubicBezTo>
                  <a:cubicBezTo>
                    <a:pt x="4731" y="12820"/>
                    <a:pt x="6101" y="11450"/>
                    <a:pt x="6101" y="9754"/>
                  </a:cubicBezTo>
                  <a:cubicBezTo>
                    <a:pt x="6101" y="7732"/>
                    <a:pt x="7732" y="6101"/>
                    <a:pt x="9754" y="6101"/>
                  </a:cubicBezTo>
                  <a:cubicBezTo>
                    <a:pt x="11777" y="6101"/>
                    <a:pt x="13408" y="7732"/>
                    <a:pt x="13408" y="9754"/>
                  </a:cubicBezTo>
                  <a:cubicBezTo>
                    <a:pt x="13408" y="11450"/>
                    <a:pt x="14778" y="12820"/>
                    <a:pt x="16441" y="12820"/>
                  </a:cubicBezTo>
                  <a:cubicBezTo>
                    <a:pt x="18138" y="12820"/>
                    <a:pt x="19508" y="11450"/>
                    <a:pt x="19508" y="9754"/>
                  </a:cubicBezTo>
                  <a:cubicBezTo>
                    <a:pt x="19508" y="4372"/>
                    <a:pt x="15137" y="1"/>
                    <a:pt x="9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9" name="Google Shape;3009;p73"/>
            <p:cNvSpPr/>
            <p:nvPr/>
          </p:nvSpPr>
          <p:spPr>
            <a:xfrm>
              <a:off x="1191425" y="238025"/>
              <a:ext cx="5217575" cy="5219300"/>
            </a:xfrm>
            <a:custGeom>
              <a:avLst/>
              <a:gdLst/>
              <a:ahLst/>
              <a:cxnLst/>
              <a:rect l="l" t="t" r="r" b="b"/>
              <a:pathLst>
                <a:path w="208703" h="208772" extrusionOk="0">
                  <a:moveTo>
                    <a:pt x="132666" y="6137"/>
                  </a:moveTo>
                  <a:cubicBezTo>
                    <a:pt x="128099" y="12726"/>
                    <a:pt x="118509" y="25676"/>
                    <a:pt x="104352" y="39800"/>
                  </a:cubicBezTo>
                  <a:cubicBezTo>
                    <a:pt x="90195" y="25708"/>
                    <a:pt x="80604" y="12758"/>
                    <a:pt x="76038" y="6137"/>
                  </a:cubicBezTo>
                  <a:close/>
                  <a:moveTo>
                    <a:pt x="139744" y="6561"/>
                  </a:moveTo>
                  <a:cubicBezTo>
                    <a:pt x="154880" y="10344"/>
                    <a:pt x="150933" y="9366"/>
                    <a:pt x="152074" y="9659"/>
                  </a:cubicBezTo>
                  <a:cubicBezTo>
                    <a:pt x="143202" y="22186"/>
                    <a:pt x="129501" y="39735"/>
                    <a:pt x="111300" y="57839"/>
                  </a:cubicBezTo>
                  <a:cubicBezTo>
                    <a:pt x="105200" y="59176"/>
                    <a:pt x="98447" y="62732"/>
                    <a:pt x="93359" y="66222"/>
                  </a:cubicBezTo>
                  <a:cubicBezTo>
                    <a:pt x="91774" y="65775"/>
                    <a:pt x="90424" y="65700"/>
                    <a:pt x="88834" y="65700"/>
                  </a:cubicBezTo>
                  <a:cubicBezTo>
                    <a:pt x="88038" y="65700"/>
                    <a:pt x="87183" y="65719"/>
                    <a:pt x="86208" y="65719"/>
                  </a:cubicBezTo>
                  <a:cubicBezTo>
                    <a:pt x="85721" y="65719"/>
                    <a:pt x="85204" y="65714"/>
                    <a:pt x="84649" y="65700"/>
                  </a:cubicBezTo>
                  <a:lnTo>
                    <a:pt x="83997" y="65700"/>
                  </a:lnTo>
                  <a:cubicBezTo>
                    <a:pt x="115997" y="41399"/>
                    <a:pt x="134916" y="14031"/>
                    <a:pt x="139744" y="6561"/>
                  </a:cubicBezTo>
                  <a:close/>
                  <a:moveTo>
                    <a:pt x="68959" y="6561"/>
                  </a:moveTo>
                  <a:cubicBezTo>
                    <a:pt x="72351" y="11812"/>
                    <a:pt x="82790" y="26948"/>
                    <a:pt x="99948" y="44073"/>
                  </a:cubicBezTo>
                  <a:cubicBezTo>
                    <a:pt x="97273" y="46618"/>
                    <a:pt x="94435" y="49195"/>
                    <a:pt x="91434" y="51772"/>
                  </a:cubicBezTo>
                  <a:cubicBezTo>
                    <a:pt x="85367" y="45443"/>
                    <a:pt x="79397" y="38756"/>
                    <a:pt x="73722" y="31906"/>
                  </a:cubicBezTo>
                  <a:cubicBezTo>
                    <a:pt x="73121" y="31178"/>
                    <a:pt x="72256" y="30805"/>
                    <a:pt x="71382" y="30805"/>
                  </a:cubicBezTo>
                  <a:cubicBezTo>
                    <a:pt x="70690" y="30805"/>
                    <a:pt x="69992" y="31039"/>
                    <a:pt x="69416" y="31515"/>
                  </a:cubicBezTo>
                  <a:cubicBezTo>
                    <a:pt x="68111" y="32591"/>
                    <a:pt x="67915" y="34516"/>
                    <a:pt x="69024" y="35821"/>
                  </a:cubicBezTo>
                  <a:cubicBezTo>
                    <a:pt x="74700" y="42671"/>
                    <a:pt x="80670" y="49358"/>
                    <a:pt x="86769" y="55719"/>
                  </a:cubicBezTo>
                  <a:cubicBezTo>
                    <a:pt x="83540" y="58361"/>
                    <a:pt x="80213" y="60971"/>
                    <a:pt x="76690" y="63515"/>
                  </a:cubicBezTo>
                  <a:cubicBezTo>
                    <a:pt x="69695" y="59445"/>
                    <a:pt x="63237" y="57268"/>
                    <a:pt x="57838" y="57268"/>
                  </a:cubicBezTo>
                  <a:cubicBezTo>
                    <a:pt x="48787" y="57268"/>
                    <a:pt x="42714" y="63387"/>
                    <a:pt x="42080" y="76954"/>
                  </a:cubicBezTo>
                  <a:cubicBezTo>
                    <a:pt x="42080" y="76954"/>
                    <a:pt x="42080" y="76954"/>
                    <a:pt x="42080" y="76987"/>
                  </a:cubicBezTo>
                  <a:lnTo>
                    <a:pt x="36046" y="85403"/>
                  </a:lnTo>
                  <a:cubicBezTo>
                    <a:pt x="34088" y="84196"/>
                    <a:pt x="16735" y="73562"/>
                    <a:pt x="14484" y="72159"/>
                  </a:cubicBezTo>
                  <a:lnTo>
                    <a:pt x="37057" y="25774"/>
                  </a:lnTo>
                  <a:cubicBezTo>
                    <a:pt x="40025" y="19706"/>
                    <a:pt x="44820" y="14879"/>
                    <a:pt x="50725" y="11910"/>
                  </a:cubicBezTo>
                  <a:cubicBezTo>
                    <a:pt x="54117" y="16738"/>
                    <a:pt x="57705" y="21598"/>
                    <a:pt x="61424" y="26393"/>
                  </a:cubicBezTo>
                  <a:cubicBezTo>
                    <a:pt x="62028" y="27167"/>
                    <a:pt x="62926" y="27569"/>
                    <a:pt x="63835" y="27569"/>
                  </a:cubicBezTo>
                  <a:cubicBezTo>
                    <a:pt x="64497" y="27569"/>
                    <a:pt x="65166" y="27356"/>
                    <a:pt x="65730" y="26915"/>
                  </a:cubicBezTo>
                  <a:cubicBezTo>
                    <a:pt x="67067" y="25872"/>
                    <a:pt x="67295" y="23947"/>
                    <a:pt x="66252" y="22642"/>
                  </a:cubicBezTo>
                  <a:cubicBezTo>
                    <a:pt x="62924" y="18336"/>
                    <a:pt x="59695" y="13998"/>
                    <a:pt x="56629" y="9659"/>
                  </a:cubicBezTo>
                  <a:cubicBezTo>
                    <a:pt x="58194" y="9235"/>
                    <a:pt x="61946" y="8322"/>
                    <a:pt x="68959" y="6561"/>
                  </a:cubicBezTo>
                  <a:close/>
                  <a:moveTo>
                    <a:pt x="157979" y="11910"/>
                  </a:moveTo>
                  <a:cubicBezTo>
                    <a:pt x="163883" y="14879"/>
                    <a:pt x="168678" y="19706"/>
                    <a:pt x="171646" y="25774"/>
                  </a:cubicBezTo>
                  <a:lnTo>
                    <a:pt x="194219" y="72159"/>
                  </a:lnTo>
                  <a:cubicBezTo>
                    <a:pt x="189000" y="75389"/>
                    <a:pt x="177975" y="82173"/>
                    <a:pt x="172658" y="85403"/>
                  </a:cubicBezTo>
                  <a:lnTo>
                    <a:pt x="158859" y="66124"/>
                  </a:lnTo>
                  <a:cubicBezTo>
                    <a:pt x="158253" y="65261"/>
                    <a:pt x="157324" y="64841"/>
                    <a:pt x="156394" y="64841"/>
                  </a:cubicBezTo>
                  <a:cubicBezTo>
                    <a:pt x="155322" y="64841"/>
                    <a:pt x="154249" y="65400"/>
                    <a:pt x="153673" y="66483"/>
                  </a:cubicBezTo>
                  <a:lnTo>
                    <a:pt x="145942" y="81162"/>
                  </a:lnTo>
                  <a:lnTo>
                    <a:pt x="132274" y="81162"/>
                  </a:lnTo>
                  <a:cubicBezTo>
                    <a:pt x="132633" y="70822"/>
                    <a:pt x="130284" y="59861"/>
                    <a:pt x="120107" y="57611"/>
                  </a:cubicBezTo>
                  <a:cubicBezTo>
                    <a:pt x="137004" y="40224"/>
                    <a:pt x="149726" y="23686"/>
                    <a:pt x="157979" y="11910"/>
                  </a:cubicBezTo>
                  <a:close/>
                  <a:moveTo>
                    <a:pt x="89607" y="71800"/>
                  </a:moveTo>
                  <a:cubicBezTo>
                    <a:pt x="95968" y="71800"/>
                    <a:pt x="99556" y="79270"/>
                    <a:pt x="95446" y="84261"/>
                  </a:cubicBezTo>
                  <a:cubicBezTo>
                    <a:pt x="94435" y="85468"/>
                    <a:pt x="93130" y="86316"/>
                    <a:pt x="91597" y="86740"/>
                  </a:cubicBezTo>
                  <a:cubicBezTo>
                    <a:pt x="90977" y="86903"/>
                    <a:pt x="89868" y="87034"/>
                    <a:pt x="84617" y="87034"/>
                  </a:cubicBezTo>
                  <a:cubicBezTo>
                    <a:pt x="80800" y="87001"/>
                    <a:pt x="77538" y="84163"/>
                    <a:pt x="77081" y="80314"/>
                  </a:cubicBezTo>
                  <a:cubicBezTo>
                    <a:pt x="76723" y="77117"/>
                    <a:pt x="78354" y="74214"/>
                    <a:pt x="80996" y="72746"/>
                  </a:cubicBezTo>
                  <a:cubicBezTo>
                    <a:pt x="82462" y="71940"/>
                    <a:pt x="83692" y="71803"/>
                    <a:pt x="85222" y="71803"/>
                  </a:cubicBezTo>
                  <a:cubicBezTo>
                    <a:pt x="86010" y="71803"/>
                    <a:pt x="86878" y="71839"/>
                    <a:pt x="87899" y="71839"/>
                  </a:cubicBezTo>
                  <a:cubicBezTo>
                    <a:pt x="88425" y="71839"/>
                    <a:pt x="88991" y="71829"/>
                    <a:pt x="89607" y="71800"/>
                  </a:cubicBezTo>
                  <a:close/>
                  <a:moveTo>
                    <a:pt x="116429" y="63340"/>
                  </a:moveTo>
                  <a:cubicBezTo>
                    <a:pt x="117964" y="63340"/>
                    <a:pt x="119392" y="63607"/>
                    <a:pt x="120629" y="64233"/>
                  </a:cubicBezTo>
                  <a:cubicBezTo>
                    <a:pt x="126305" y="67070"/>
                    <a:pt x="126631" y="77672"/>
                    <a:pt x="125946" y="83968"/>
                  </a:cubicBezTo>
                  <a:cubicBezTo>
                    <a:pt x="125326" y="89774"/>
                    <a:pt x="123434" y="93395"/>
                    <a:pt x="120270" y="94765"/>
                  </a:cubicBezTo>
                  <a:cubicBezTo>
                    <a:pt x="119117" y="95264"/>
                    <a:pt x="117817" y="95481"/>
                    <a:pt x="116430" y="95481"/>
                  </a:cubicBezTo>
                  <a:cubicBezTo>
                    <a:pt x="110757" y="95481"/>
                    <a:pt x="103641" y="91854"/>
                    <a:pt x="99263" y="89154"/>
                  </a:cubicBezTo>
                  <a:cubicBezTo>
                    <a:pt x="101775" y="86642"/>
                    <a:pt x="103308" y="83185"/>
                    <a:pt x="103308" y="79401"/>
                  </a:cubicBezTo>
                  <a:cubicBezTo>
                    <a:pt x="103308" y="75780"/>
                    <a:pt x="101872" y="72257"/>
                    <a:pt x="99263" y="69680"/>
                  </a:cubicBezTo>
                  <a:cubicBezTo>
                    <a:pt x="103627" y="66985"/>
                    <a:pt x="110758" y="63340"/>
                    <a:pt x="116429" y="63340"/>
                  </a:cubicBezTo>
                  <a:close/>
                  <a:moveTo>
                    <a:pt x="57904" y="63375"/>
                  </a:moveTo>
                  <a:cubicBezTo>
                    <a:pt x="63529" y="63375"/>
                    <a:pt x="70569" y="66914"/>
                    <a:pt x="74994" y="69647"/>
                  </a:cubicBezTo>
                  <a:cubicBezTo>
                    <a:pt x="72384" y="72224"/>
                    <a:pt x="70916" y="75747"/>
                    <a:pt x="70916" y="79401"/>
                  </a:cubicBezTo>
                  <a:cubicBezTo>
                    <a:pt x="70916" y="83119"/>
                    <a:pt x="72417" y="86642"/>
                    <a:pt x="74994" y="89187"/>
                  </a:cubicBezTo>
                  <a:cubicBezTo>
                    <a:pt x="70652" y="91859"/>
                    <a:pt x="63497" y="95482"/>
                    <a:pt x="57833" y="95482"/>
                  </a:cubicBezTo>
                  <a:cubicBezTo>
                    <a:pt x="56306" y="95482"/>
                    <a:pt x="54887" y="95218"/>
                    <a:pt x="53660" y="94602"/>
                  </a:cubicBezTo>
                  <a:cubicBezTo>
                    <a:pt x="50007" y="92742"/>
                    <a:pt x="48148" y="87621"/>
                    <a:pt x="48148" y="79401"/>
                  </a:cubicBezTo>
                  <a:cubicBezTo>
                    <a:pt x="48148" y="74867"/>
                    <a:pt x="48702" y="68571"/>
                    <a:pt x="51997" y="65439"/>
                  </a:cubicBezTo>
                  <a:cubicBezTo>
                    <a:pt x="53547" y="63964"/>
                    <a:pt x="55608" y="63375"/>
                    <a:pt x="57904" y="63375"/>
                  </a:cubicBezTo>
                  <a:close/>
                  <a:moveTo>
                    <a:pt x="11776" y="77705"/>
                  </a:moveTo>
                  <a:lnTo>
                    <a:pt x="32490" y="90394"/>
                  </a:lnTo>
                  <a:lnTo>
                    <a:pt x="27467" y="97407"/>
                  </a:lnTo>
                  <a:cubicBezTo>
                    <a:pt x="26553" y="98715"/>
                    <a:pt x="25072" y="99415"/>
                    <a:pt x="23560" y="99415"/>
                  </a:cubicBezTo>
                  <a:cubicBezTo>
                    <a:pt x="22697" y="99415"/>
                    <a:pt x="21823" y="99186"/>
                    <a:pt x="21040" y="98712"/>
                  </a:cubicBezTo>
                  <a:lnTo>
                    <a:pt x="9754" y="91796"/>
                  </a:lnTo>
                  <a:cubicBezTo>
                    <a:pt x="7634" y="90492"/>
                    <a:pt x="6883" y="87817"/>
                    <a:pt x="7960" y="85566"/>
                  </a:cubicBezTo>
                  <a:lnTo>
                    <a:pt x="11776" y="77705"/>
                  </a:lnTo>
                  <a:close/>
                  <a:moveTo>
                    <a:pt x="196927" y="77705"/>
                  </a:moveTo>
                  <a:lnTo>
                    <a:pt x="200743" y="85566"/>
                  </a:lnTo>
                  <a:cubicBezTo>
                    <a:pt x="201820" y="87817"/>
                    <a:pt x="201069" y="90492"/>
                    <a:pt x="198949" y="91796"/>
                  </a:cubicBezTo>
                  <a:lnTo>
                    <a:pt x="187663" y="98712"/>
                  </a:lnTo>
                  <a:cubicBezTo>
                    <a:pt x="186880" y="99186"/>
                    <a:pt x="186011" y="99415"/>
                    <a:pt x="185151" y="99415"/>
                  </a:cubicBezTo>
                  <a:cubicBezTo>
                    <a:pt x="183646" y="99415"/>
                    <a:pt x="182171" y="98715"/>
                    <a:pt x="181237" y="97407"/>
                  </a:cubicBezTo>
                  <a:lnTo>
                    <a:pt x="176213" y="90394"/>
                  </a:lnTo>
                  <a:lnTo>
                    <a:pt x="196927" y="77705"/>
                  </a:lnTo>
                  <a:close/>
                  <a:moveTo>
                    <a:pt x="119435" y="0"/>
                  </a:moveTo>
                  <a:cubicBezTo>
                    <a:pt x="97998" y="0"/>
                    <a:pt x="66393" y="15"/>
                    <a:pt x="69611" y="102"/>
                  </a:cubicBezTo>
                  <a:lnTo>
                    <a:pt x="55585" y="3592"/>
                  </a:lnTo>
                  <a:cubicBezTo>
                    <a:pt x="55487" y="3625"/>
                    <a:pt x="54411" y="3886"/>
                    <a:pt x="53008" y="4342"/>
                  </a:cubicBezTo>
                  <a:cubicBezTo>
                    <a:pt x="43646" y="7441"/>
                    <a:pt x="35915" y="14161"/>
                    <a:pt x="31544" y="23099"/>
                  </a:cubicBezTo>
                  <a:cubicBezTo>
                    <a:pt x="5416" y="76824"/>
                    <a:pt x="11776" y="63776"/>
                    <a:pt x="2447" y="82891"/>
                  </a:cubicBezTo>
                  <a:cubicBezTo>
                    <a:pt x="1" y="87980"/>
                    <a:pt x="1762" y="94047"/>
                    <a:pt x="6557" y="96983"/>
                  </a:cubicBezTo>
                  <a:lnTo>
                    <a:pt x="17844" y="103931"/>
                  </a:lnTo>
                  <a:cubicBezTo>
                    <a:pt x="19609" y="105009"/>
                    <a:pt x="21581" y="105528"/>
                    <a:pt x="23536" y="105528"/>
                  </a:cubicBezTo>
                  <a:cubicBezTo>
                    <a:pt x="26963" y="105528"/>
                    <a:pt x="30339" y="103933"/>
                    <a:pt x="32457" y="100962"/>
                  </a:cubicBezTo>
                  <a:lnTo>
                    <a:pt x="39373" y="91307"/>
                  </a:lnTo>
                  <a:lnTo>
                    <a:pt x="42570" y="86773"/>
                  </a:lnTo>
                  <a:cubicBezTo>
                    <a:pt x="43679" y="93134"/>
                    <a:pt x="46321" y="97505"/>
                    <a:pt x="50464" y="99821"/>
                  </a:cubicBezTo>
                  <a:cubicBezTo>
                    <a:pt x="43189" y="117338"/>
                    <a:pt x="33077" y="145456"/>
                    <a:pt x="24107" y="183882"/>
                  </a:cubicBezTo>
                  <a:cubicBezTo>
                    <a:pt x="22867" y="189264"/>
                    <a:pt x="25444" y="194679"/>
                    <a:pt x="30402" y="197093"/>
                  </a:cubicBezTo>
                  <a:cubicBezTo>
                    <a:pt x="39471" y="201432"/>
                    <a:pt x="61098" y="208771"/>
                    <a:pt x="104352" y="208771"/>
                  </a:cubicBezTo>
                  <a:cubicBezTo>
                    <a:pt x="147606" y="208771"/>
                    <a:pt x="169232" y="201432"/>
                    <a:pt x="178301" y="197093"/>
                  </a:cubicBezTo>
                  <a:cubicBezTo>
                    <a:pt x="183259" y="194679"/>
                    <a:pt x="185836" y="189264"/>
                    <a:pt x="184596" y="183882"/>
                  </a:cubicBezTo>
                  <a:cubicBezTo>
                    <a:pt x="178888" y="159483"/>
                    <a:pt x="172103" y="136518"/>
                    <a:pt x="164405" y="115576"/>
                  </a:cubicBezTo>
                  <a:cubicBezTo>
                    <a:pt x="163947" y="114356"/>
                    <a:pt x="162776" y="113591"/>
                    <a:pt x="161525" y="113591"/>
                  </a:cubicBezTo>
                  <a:cubicBezTo>
                    <a:pt x="161171" y="113591"/>
                    <a:pt x="160810" y="113653"/>
                    <a:pt x="160458" y="113782"/>
                  </a:cubicBezTo>
                  <a:cubicBezTo>
                    <a:pt x="158892" y="114369"/>
                    <a:pt x="158076" y="116131"/>
                    <a:pt x="158664" y="117696"/>
                  </a:cubicBezTo>
                  <a:cubicBezTo>
                    <a:pt x="166264" y="138410"/>
                    <a:pt x="172984" y="161114"/>
                    <a:pt x="178627" y="185285"/>
                  </a:cubicBezTo>
                  <a:cubicBezTo>
                    <a:pt x="179214" y="187829"/>
                    <a:pt x="178007" y="190439"/>
                    <a:pt x="175626" y="191580"/>
                  </a:cubicBezTo>
                  <a:cubicBezTo>
                    <a:pt x="167047" y="195723"/>
                    <a:pt x="146399" y="202671"/>
                    <a:pt x="104352" y="202671"/>
                  </a:cubicBezTo>
                  <a:cubicBezTo>
                    <a:pt x="62305" y="202671"/>
                    <a:pt x="41656" y="195723"/>
                    <a:pt x="33077" y="191580"/>
                  </a:cubicBezTo>
                  <a:cubicBezTo>
                    <a:pt x="30696" y="190439"/>
                    <a:pt x="29489" y="187829"/>
                    <a:pt x="30076" y="185285"/>
                  </a:cubicBezTo>
                  <a:cubicBezTo>
                    <a:pt x="39047" y="146761"/>
                    <a:pt x="49159" y="118773"/>
                    <a:pt x="56368" y="101550"/>
                  </a:cubicBezTo>
                  <a:cubicBezTo>
                    <a:pt x="56842" y="101588"/>
                    <a:pt x="57324" y="101607"/>
                    <a:pt x="57811" y="101607"/>
                  </a:cubicBezTo>
                  <a:cubicBezTo>
                    <a:pt x="65530" y="101607"/>
                    <a:pt x="74702" y="96909"/>
                    <a:pt x="80931" y="92644"/>
                  </a:cubicBezTo>
                  <a:cubicBezTo>
                    <a:pt x="81876" y="92905"/>
                    <a:pt x="82888" y="93068"/>
                    <a:pt x="83801" y="93101"/>
                  </a:cubicBezTo>
                  <a:cubicBezTo>
                    <a:pt x="84039" y="93121"/>
                    <a:pt x="86095" y="93153"/>
                    <a:pt x="87943" y="93153"/>
                  </a:cubicBezTo>
                  <a:cubicBezTo>
                    <a:pt x="89137" y="93153"/>
                    <a:pt x="90243" y="93139"/>
                    <a:pt x="90716" y="93101"/>
                  </a:cubicBezTo>
                  <a:cubicBezTo>
                    <a:pt x="91532" y="93036"/>
                    <a:pt x="92445" y="92873"/>
                    <a:pt x="93359" y="92612"/>
                  </a:cubicBezTo>
                  <a:cubicBezTo>
                    <a:pt x="101247" y="98074"/>
                    <a:pt x="109541" y="101576"/>
                    <a:pt x="116439" y="101576"/>
                  </a:cubicBezTo>
                  <a:cubicBezTo>
                    <a:pt x="123917" y="101576"/>
                    <a:pt x="129754" y="97460"/>
                    <a:pt x="131654" y="87262"/>
                  </a:cubicBezTo>
                  <a:lnTo>
                    <a:pt x="145909" y="87262"/>
                  </a:lnTo>
                  <a:cubicBezTo>
                    <a:pt x="147312" y="90100"/>
                    <a:pt x="150411" y="96624"/>
                    <a:pt x="154358" y="106508"/>
                  </a:cubicBezTo>
                  <a:cubicBezTo>
                    <a:pt x="154831" y="107728"/>
                    <a:pt x="155988" y="108453"/>
                    <a:pt x="157205" y="108453"/>
                  </a:cubicBezTo>
                  <a:cubicBezTo>
                    <a:pt x="157583" y="108453"/>
                    <a:pt x="157967" y="108384"/>
                    <a:pt x="158337" y="108237"/>
                  </a:cubicBezTo>
                  <a:cubicBezTo>
                    <a:pt x="159903" y="107584"/>
                    <a:pt x="160686" y="105823"/>
                    <a:pt x="160034" y="104257"/>
                  </a:cubicBezTo>
                  <a:cubicBezTo>
                    <a:pt x="155826" y="93688"/>
                    <a:pt x="152629" y="87001"/>
                    <a:pt x="151226" y="84228"/>
                  </a:cubicBezTo>
                  <a:lnTo>
                    <a:pt x="156772" y="73725"/>
                  </a:lnTo>
                  <a:lnTo>
                    <a:pt x="169330" y="91307"/>
                  </a:lnTo>
                  <a:lnTo>
                    <a:pt x="176246" y="100962"/>
                  </a:lnTo>
                  <a:cubicBezTo>
                    <a:pt x="178365" y="103933"/>
                    <a:pt x="181740" y="105528"/>
                    <a:pt x="185168" y="105528"/>
                  </a:cubicBezTo>
                  <a:cubicBezTo>
                    <a:pt x="187122" y="105528"/>
                    <a:pt x="189094" y="105009"/>
                    <a:pt x="190859" y="103931"/>
                  </a:cubicBezTo>
                  <a:lnTo>
                    <a:pt x="202146" y="96983"/>
                  </a:lnTo>
                  <a:cubicBezTo>
                    <a:pt x="206941" y="94047"/>
                    <a:pt x="208703" y="87980"/>
                    <a:pt x="206256" y="82891"/>
                  </a:cubicBezTo>
                  <a:cubicBezTo>
                    <a:pt x="195459" y="60742"/>
                    <a:pt x="178953" y="26785"/>
                    <a:pt x="177126" y="23099"/>
                  </a:cubicBezTo>
                  <a:cubicBezTo>
                    <a:pt x="172658" y="13867"/>
                    <a:pt x="164405" y="6561"/>
                    <a:pt x="153118" y="3592"/>
                  </a:cubicBezTo>
                  <a:cubicBezTo>
                    <a:pt x="139402" y="163"/>
                    <a:pt x="138866" y="2"/>
                    <a:pt x="138473" y="2"/>
                  </a:cubicBezTo>
                  <a:cubicBezTo>
                    <a:pt x="138433" y="2"/>
                    <a:pt x="138393" y="4"/>
                    <a:pt x="138341" y="4"/>
                  </a:cubicBezTo>
                  <a:cubicBezTo>
                    <a:pt x="138331" y="4"/>
                    <a:pt x="130154" y="0"/>
                    <a:pt x="119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10" name="Google Shape;3010;p73"/>
          <p:cNvGrpSpPr/>
          <p:nvPr/>
        </p:nvGrpSpPr>
        <p:grpSpPr>
          <a:xfrm>
            <a:off x="4669129" y="2660583"/>
            <a:ext cx="524008" cy="493092"/>
            <a:chOff x="1190625" y="391900"/>
            <a:chExt cx="5219200" cy="4911275"/>
          </a:xfrm>
        </p:grpSpPr>
        <p:sp>
          <p:nvSpPr>
            <p:cNvPr id="3011" name="Google Shape;3011;p73"/>
            <p:cNvSpPr/>
            <p:nvPr/>
          </p:nvSpPr>
          <p:spPr>
            <a:xfrm>
              <a:off x="3301925" y="3543325"/>
              <a:ext cx="999025" cy="364550"/>
            </a:xfrm>
            <a:custGeom>
              <a:avLst/>
              <a:gdLst/>
              <a:ahLst/>
              <a:cxnLst/>
              <a:rect l="l" t="t" r="r" b="b"/>
              <a:pathLst>
                <a:path w="39961" h="14582" extrusionOk="0">
                  <a:moveTo>
                    <a:pt x="3067" y="0"/>
                  </a:moveTo>
                  <a:cubicBezTo>
                    <a:pt x="1371" y="0"/>
                    <a:pt x="1" y="1370"/>
                    <a:pt x="1" y="3034"/>
                  </a:cubicBezTo>
                  <a:cubicBezTo>
                    <a:pt x="1" y="9395"/>
                    <a:pt x="5187" y="14581"/>
                    <a:pt x="11516" y="14581"/>
                  </a:cubicBezTo>
                  <a:cubicBezTo>
                    <a:pt x="14875" y="14581"/>
                    <a:pt x="17877" y="13146"/>
                    <a:pt x="19997" y="10863"/>
                  </a:cubicBezTo>
                  <a:cubicBezTo>
                    <a:pt x="22360" y="13422"/>
                    <a:pt x="25371" y="14567"/>
                    <a:pt x="28333" y="14567"/>
                  </a:cubicBezTo>
                  <a:cubicBezTo>
                    <a:pt x="34243" y="14567"/>
                    <a:pt x="39960" y="10009"/>
                    <a:pt x="39960" y="3034"/>
                  </a:cubicBezTo>
                  <a:cubicBezTo>
                    <a:pt x="39960" y="1370"/>
                    <a:pt x="38590" y="0"/>
                    <a:pt x="36927" y="0"/>
                  </a:cubicBezTo>
                  <a:cubicBezTo>
                    <a:pt x="35230" y="0"/>
                    <a:pt x="33860" y="1370"/>
                    <a:pt x="33860" y="3034"/>
                  </a:cubicBezTo>
                  <a:cubicBezTo>
                    <a:pt x="33860" y="6035"/>
                    <a:pt x="31414" y="8449"/>
                    <a:pt x="28445" y="8449"/>
                  </a:cubicBezTo>
                  <a:cubicBezTo>
                    <a:pt x="25477" y="8449"/>
                    <a:pt x="23030" y="6035"/>
                    <a:pt x="23030" y="3034"/>
                  </a:cubicBezTo>
                  <a:cubicBezTo>
                    <a:pt x="23030" y="1370"/>
                    <a:pt x="21693" y="0"/>
                    <a:pt x="19997" y="0"/>
                  </a:cubicBezTo>
                  <a:cubicBezTo>
                    <a:pt x="18301" y="0"/>
                    <a:pt x="16931" y="1370"/>
                    <a:pt x="16931" y="3034"/>
                  </a:cubicBezTo>
                  <a:cubicBezTo>
                    <a:pt x="16931" y="6035"/>
                    <a:pt x="14517" y="8449"/>
                    <a:pt x="11516" y="8449"/>
                  </a:cubicBezTo>
                  <a:cubicBezTo>
                    <a:pt x="8547" y="8449"/>
                    <a:pt x="6133" y="6035"/>
                    <a:pt x="6133" y="3034"/>
                  </a:cubicBezTo>
                  <a:cubicBezTo>
                    <a:pt x="6133" y="1370"/>
                    <a:pt x="4763" y="0"/>
                    <a:pt x="3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2" name="Google Shape;3012;p73"/>
            <p:cNvSpPr/>
            <p:nvPr/>
          </p:nvSpPr>
          <p:spPr>
            <a:xfrm>
              <a:off x="2538625" y="2695200"/>
              <a:ext cx="152525" cy="351500"/>
            </a:xfrm>
            <a:custGeom>
              <a:avLst/>
              <a:gdLst/>
              <a:ahLst/>
              <a:cxnLst/>
              <a:rect l="l" t="t" r="r" b="b"/>
              <a:pathLst>
                <a:path w="6101" h="14060" extrusionOk="0">
                  <a:moveTo>
                    <a:pt x="3034" y="1"/>
                  </a:moveTo>
                  <a:cubicBezTo>
                    <a:pt x="1371" y="1"/>
                    <a:pt x="1" y="1371"/>
                    <a:pt x="1" y="3067"/>
                  </a:cubicBezTo>
                  <a:lnTo>
                    <a:pt x="1" y="10994"/>
                  </a:lnTo>
                  <a:cubicBezTo>
                    <a:pt x="1" y="12690"/>
                    <a:pt x="1371" y="14060"/>
                    <a:pt x="3034" y="14060"/>
                  </a:cubicBezTo>
                  <a:cubicBezTo>
                    <a:pt x="4731" y="14060"/>
                    <a:pt x="6101" y="12690"/>
                    <a:pt x="6101" y="10994"/>
                  </a:cubicBezTo>
                  <a:lnTo>
                    <a:pt x="6101" y="3067"/>
                  </a:lnTo>
                  <a:cubicBezTo>
                    <a:pt x="6101" y="1371"/>
                    <a:pt x="4731" y="1"/>
                    <a:pt x="3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3" name="Google Shape;3013;p73"/>
            <p:cNvSpPr/>
            <p:nvPr/>
          </p:nvSpPr>
          <p:spPr>
            <a:xfrm>
              <a:off x="4909275" y="2695200"/>
              <a:ext cx="152525" cy="351500"/>
            </a:xfrm>
            <a:custGeom>
              <a:avLst/>
              <a:gdLst/>
              <a:ahLst/>
              <a:cxnLst/>
              <a:rect l="l" t="t" r="r" b="b"/>
              <a:pathLst>
                <a:path w="6101" h="14060" extrusionOk="0">
                  <a:moveTo>
                    <a:pt x="3067" y="1"/>
                  </a:moveTo>
                  <a:cubicBezTo>
                    <a:pt x="1371" y="1"/>
                    <a:pt x="1" y="1371"/>
                    <a:pt x="1" y="3067"/>
                  </a:cubicBezTo>
                  <a:lnTo>
                    <a:pt x="1" y="10994"/>
                  </a:lnTo>
                  <a:cubicBezTo>
                    <a:pt x="1" y="12690"/>
                    <a:pt x="1371" y="14060"/>
                    <a:pt x="3067" y="14060"/>
                  </a:cubicBezTo>
                  <a:cubicBezTo>
                    <a:pt x="4730" y="14060"/>
                    <a:pt x="6100" y="12690"/>
                    <a:pt x="6100" y="10994"/>
                  </a:cubicBezTo>
                  <a:lnTo>
                    <a:pt x="6100" y="3067"/>
                  </a:lnTo>
                  <a:cubicBezTo>
                    <a:pt x="6100" y="1371"/>
                    <a:pt x="4730" y="1"/>
                    <a:pt x="3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4" name="Google Shape;3014;p73"/>
            <p:cNvSpPr/>
            <p:nvPr/>
          </p:nvSpPr>
          <p:spPr>
            <a:xfrm>
              <a:off x="1190625" y="391900"/>
              <a:ext cx="5219200" cy="4911275"/>
            </a:xfrm>
            <a:custGeom>
              <a:avLst/>
              <a:gdLst/>
              <a:ahLst/>
              <a:cxnLst/>
              <a:rect l="l" t="t" r="r" b="b"/>
              <a:pathLst>
                <a:path w="208768" h="196451" extrusionOk="0">
                  <a:moveTo>
                    <a:pt x="80963" y="9898"/>
                  </a:moveTo>
                  <a:cubicBezTo>
                    <a:pt x="79886" y="15737"/>
                    <a:pt x="78483" y="21413"/>
                    <a:pt x="76657" y="26893"/>
                  </a:cubicBezTo>
                  <a:cubicBezTo>
                    <a:pt x="75124" y="22294"/>
                    <a:pt x="73786" y="17237"/>
                    <a:pt x="72742" y="11953"/>
                  </a:cubicBezTo>
                  <a:cubicBezTo>
                    <a:pt x="75417" y="11170"/>
                    <a:pt x="78157" y="10453"/>
                    <a:pt x="80963" y="9898"/>
                  </a:cubicBezTo>
                  <a:close/>
                  <a:moveTo>
                    <a:pt x="127805" y="9898"/>
                  </a:moveTo>
                  <a:lnTo>
                    <a:pt x="127805" y="9898"/>
                  </a:lnTo>
                  <a:cubicBezTo>
                    <a:pt x="130610" y="10453"/>
                    <a:pt x="133350" y="11170"/>
                    <a:pt x="136025" y="11953"/>
                  </a:cubicBezTo>
                  <a:cubicBezTo>
                    <a:pt x="134981" y="17303"/>
                    <a:pt x="133611" y="22359"/>
                    <a:pt x="132110" y="26893"/>
                  </a:cubicBezTo>
                  <a:cubicBezTo>
                    <a:pt x="130251" y="21315"/>
                    <a:pt x="128848" y="15606"/>
                    <a:pt x="127805" y="9898"/>
                  </a:cubicBezTo>
                  <a:close/>
                  <a:moveTo>
                    <a:pt x="34574" y="18606"/>
                  </a:moveTo>
                  <a:cubicBezTo>
                    <a:pt x="37562" y="18606"/>
                    <a:pt x="40566" y="18933"/>
                    <a:pt x="43515" y="19586"/>
                  </a:cubicBezTo>
                  <a:cubicBezTo>
                    <a:pt x="37480" y="23957"/>
                    <a:pt x="32000" y="29078"/>
                    <a:pt x="27107" y="34983"/>
                  </a:cubicBezTo>
                  <a:cubicBezTo>
                    <a:pt x="26879" y="29927"/>
                    <a:pt x="27140" y="25099"/>
                    <a:pt x="27890" y="20565"/>
                  </a:cubicBezTo>
                  <a:cubicBezTo>
                    <a:pt x="28053" y="19684"/>
                    <a:pt x="28771" y="18999"/>
                    <a:pt x="29684" y="18901"/>
                  </a:cubicBezTo>
                  <a:cubicBezTo>
                    <a:pt x="31301" y="18705"/>
                    <a:pt x="32935" y="18606"/>
                    <a:pt x="34574" y="18606"/>
                  </a:cubicBezTo>
                  <a:close/>
                  <a:moveTo>
                    <a:pt x="174190" y="18592"/>
                  </a:moveTo>
                  <a:cubicBezTo>
                    <a:pt x="175824" y="18592"/>
                    <a:pt x="177458" y="18694"/>
                    <a:pt x="179083" y="18901"/>
                  </a:cubicBezTo>
                  <a:cubicBezTo>
                    <a:pt x="179996" y="18999"/>
                    <a:pt x="180714" y="19684"/>
                    <a:pt x="180877" y="20565"/>
                  </a:cubicBezTo>
                  <a:cubicBezTo>
                    <a:pt x="181627" y="25099"/>
                    <a:pt x="181888" y="29927"/>
                    <a:pt x="181660" y="34983"/>
                  </a:cubicBezTo>
                  <a:cubicBezTo>
                    <a:pt x="176767" y="29078"/>
                    <a:pt x="171287" y="23957"/>
                    <a:pt x="165252" y="19586"/>
                  </a:cubicBezTo>
                  <a:cubicBezTo>
                    <a:pt x="168205" y="18932"/>
                    <a:pt x="171199" y="18592"/>
                    <a:pt x="174190" y="18592"/>
                  </a:cubicBezTo>
                  <a:close/>
                  <a:moveTo>
                    <a:pt x="104384" y="7598"/>
                  </a:moveTo>
                  <a:cubicBezTo>
                    <a:pt x="106488" y="7598"/>
                    <a:pt x="108592" y="7647"/>
                    <a:pt x="110647" y="7745"/>
                  </a:cubicBezTo>
                  <a:cubicBezTo>
                    <a:pt x="109962" y="18542"/>
                    <a:pt x="107907" y="30220"/>
                    <a:pt x="104384" y="40854"/>
                  </a:cubicBezTo>
                  <a:cubicBezTo>
                    <a:pt x="100861" y="30220"/>
                    <a:pt x="98838" y="18738"/>
                    <a:pt x="98121" y="7745"/>
                  </a:cubicBezTo>
                  <a:cubicBezTo>
                    <a:pt x="100176" y="7647"/>
                    <a:pt x="102280" y="7598"/>
                    <a:pt x="104384" y="7598"/>
                  </a:cubicBezTo>
                  <a:close/>
                  <a:moveTo>
                    <a:pt x="174074" y="6117"/>
                  </a:moveTo>
                  <a:cubicBezTo>
                    <a:pt x="178071" y="6117"/>
                    <a:pt x="181671" y="6570"/>
                    <a:pt x="184726" y="7191"/>
                  </a:cubicBezTo>
                  <a:cubicBezTo>
                    <a:pt x="188543" y="7973"/>
                    <a:pt x="191576" y="10974"/>
                    <a:pt x="192457" y="14824"/>
                  </a:cubicBezTo>
                  <a:cubicBezTo>
                    <a:pt x="195589" y="28654"/>
                    <a:pt x="193892" y="42257"/>
                    <a:pt x="192229" y="50347"/>
                  </a:cubicBezTo>
                  <a:cubicBezTo>
                    <a:pt x="190696" y="47639"/>
                    <a:pt x="188934" y="44801"/>
                    <a:pt x="187140" y="42224"/>
                  </a:cubicBezTo>
                  <a:cubicBezTo>
                    <a:pt x="188184" y="34200"/>
                    <a:pt x="188086" y="26567"/>
                    <a:pt x="186912" y="19553"/>
                  </a:cubicBezTo>
                  <a:cubicBezTo>
                    <a:pt x="186325" y="16031"/>
                    <a:pt x="183389" y="13258"/>
                    <a:pt x="179833" y="12801"/>
                  </a:cubicBezTo>
                  <a:cubicBezTo>
                    <a:pt x="178015" y="12586"/>
                    <a:pt x="176172" y="12475"/>
                    <a:pt x="174312" y="12475"/>
                  </a:cubicBezTo>
                  <a:cubicBezTo>
                    <a:pt x="169129" y="12475"/>
                    <a:pt x="163813" y="13334"/>
                    <a:pt x="158533" y="15182"/>
                  </a:cubicBezTo>
                  <a:cubicBezTo>
                    <a:pt x="156021" y="13682"/>
                    <a:pt x="153411" y="12312"/>
                    <a:pt x="151258" y="11301"/>
                  </a:cubicBezTo>
                  <a:cubicBezTo>
                    <a:pt x="159520" y="7395"/>
                    <a:pt x="167358" y="6117"/>
                    <a:pt x="174074" y="6117"/>
                  </a:cubicBezTo>
                  <a:close/>
                  <a:moveTo>
                    <a:pt x="14190" y="69788"/>
                  </a:moveTo>
                  <a:cubicBezTo>
                    <a:pt x="18071" y="74126"/>
                    <a:pt x="22475" y="79509"/>
                    <a:pt x="25607" y="84434"/>
                  </a:cubicBezTo>
                  <a:cubicBezTo>
                    <a:pt x="20387" y="83684"/>
                    <a:pt x="15136" y="83162"/>
                    <a:pt x="10014" y="82999"/>
                  </a:cubicBezTo>
                  <a:cubicBezTo>
                    <a:pt x="11189" y="78465"/>
                    <a:pt x="12591" y="74061"/>
                    <a:pt x="14190" y="69788"/>
                  </a:cubicBezTo>
                  <a:close/>
                  <a:moveTo>
                    <a:pt x="194577" y="69788"/>
                  </a:moveTo>
                  <a:cubicBezTo>
                    <a:pt x="196176" y="74061"/>
                    <a:pt x="197579" y="78465"/>
                    <a:pt x="198753" y="82999"/>
                  </a:cubicBezTo>
                  <a:cubicBezTo>
                    <a:pt x="193110" y="83195"/>
                    <a:pt x="188739" y="83684"/>
                    <a:pt x="183161" y="84434"/>
                  </a:cubicBezTo>
                  <a:cubicBezTo>
                    <a:pt x="186325" y="79444"/>
                    <a:pt x="190663" y="74159"/>
                    <a:pt x="194577" y="69788"/>
                  </a:cubicBezTo>
                  <a:close/>
                  <a:moveTo>
                    <a:pt x="6524" y="101984"/>
                  </a:moveTo>
                  <a:lnTo>
                    <a:pt x="6524" y="101984"/>
                  </a:lnTo>
                  <a:cubicBezTo>
                    <a:pt x="11645" y="103941"/>
                    <a:pt x="17256" y="106388"/>
                    <a:pt x="21986" y="109062"/>
                  </a:cubicBezTo>
                  <a:cubicBezTo>
                    <a:pt x="16473" y="111020"/>
                    <a:pt x="11417" y="113172"/>
                    <a:pt x="6687" y="115488"/>
                  </a:cubicBezTo>
                  <a:cubicBezTo>
                    <a:pt x="5904" y="110759"/>
                    <a:pt x="6002" y="107073"/>
                    <a:pt x="6524" y="101984"/>
                  </a:cubicBezTo>
                  <a:close/>
                  <a:moveTo>
                    <a:pt x="202243" y="101984"/>
                  </a:moveTo>
                  <a:cubicBezTo>
                    <a:pt x="202765" y="107105"/>
                    <a:pt x="202863" y="110791"/>
                    <a:pt x="202080" y="115488"/>
                  </a:cubicBezTo>
                  <a:cubicBezTo>
                    <a:pt x="197252" y="113107"/>
                    <a:pt x="191935" y="110922"/>
                    <a:pt x="186781" y="109062"/>
                  </a:cubicBezTo>
                  <a:cubicBezTo>
                    <a:pt x="191511" y="106388"/>
                    <a:pt x="197187" y="103941"/>
                    <a:pt x="202243" y="101984"/>
                  </a:cubicBezTo>
                  <a:close/>
                  <a:moveTo>
                    <a:pt x="104384" y="106795"/>
                  </a:moveTo>
                  <a:cubicBezTo>
                    <a:pt x="108412" y="106795"/>
                    <a:pt x="112441" y="107138"/>
                    <a:pt x="116420" y="107823"/>
                  </a:cubicBezTo>
                  <a:cubicBezTo>
                    <a:pt x="114563" y="113329"/>
                    <a:pt x="109531" y="116464"/>
                    <a:pt x="104361" y="116464"/>
                  </a:cubicBezTo>
                  <a:cubicBezTo>
                    <a:pt x="101812" y="116464"/>
                    <a:pt x="99230" y="115702"/>
                    <a:pt x="96979" y="114086"/>
                  </a:cubicBezTo>
                  <a:cubicBezTo>
                    <a:pt x="94924" y="112618"/>
                    <a:pt x="93228" y="110498"/>
                    <a:pt x="92347" y="107823"/>
                  </a:cubicBezTo>
                  <a:cubicBezTo>
                    <a:pt x="96326" y="107138"/>
                    <a:pt x="100355" y="106795"/>
                    <a:pt x="104384" y="106795"/>
                  </a:cubicBezTo>
                  <a:close/>
                  <a:moveTo>
                    <a:pt x="28086" y="135974"/>
                  </a:moveTo>
                  <a:cubicBezTo>
                    <a:pt x="25933" y="139399"/>
                    <a:pt x="23291" y="142857"/>
                    <a:pt x="20714" y="145955"/>
                  </a:cubicBezTo>
                  <a:cubicBezTo>
                    <a:pt x="18593" y="143118"/>
                    <a:pt x="16701" y="140214"/>
                    <a:pt x="15005" y="137311"/>
                  </a:cubicBezTo>
                  <a:cubicBezTo>
                    <a:pt x="18985" y="137115"/>
                    <a:pt x="23454" y="136659"/>
                    <a:pt x="28086" y="135974"/>
                  </a:cubicBezTo>
                  <a:close/>
                  <a:moveTo>
                    <a:pt x="180681" y="135974"/>
                  </a:moveTo>
                  <a:lnTo>
                    <a:pt x="180681" y="135974"/>
                  </a:lnTo>
                  <a:cubicBezTo>
                    <a:pt x="185542" y="136691"/>
                    <a:pt x="190337" y="137148"/>
                    <a:pt x="193762" y="137311"/>
                  </a:cubicBezTo>
                  <a:cubicBezTo>
                    <a:pt x="192066" y="140214"/>
                    <a:pt x="190174" y="143118"/>
                    <a:pt x="188054" y="145955"/>
                  </a:cubicBezTo>
                  <a:cubicBezTo>
                    <a:pt x="185411" y="142759"/>
                    <a:pt x="182932" y="139529"/>
                    <a:pt x="180681" y="135974"/>
                  </a:cubicBezTo>
                  <a:close/>
                  <a:moveTo>
                    <a:pt x="116746" y="8202"/>
                  </a:moveTo>
                  <a:cubicBezTo>
                    <a:pt x="118312" y="8365"/>
                    <a:pt x="119878" y="8561"/>
                    <a:pt x="121411" y="8756"/>
                  </a:cubicBezTo>
                  <a:cubicBezTo>
                    <a:pt x="123010" y="18379"/>
                    <a:pt x="125489" y="27708"/>
                    <a:pt x="129305" y="36777"/>
                  </a:cubicBezTo>
                  <a:cubicBezTo>
                    <a:pt x="130016" y="38483"/>
                    <a:pt x="131670" y="38677"/>
                    <a:pt x="132038" y="38677"/>
                  </a:cubicBezTo>
                  <a:cubicBezTo>
                    <a:pt x="132092" y="38677"/>
                    <a:pt x="132119" y="38673"/>
                    <a:pt x="132110" y="38669"/>
                  </a:cubicBezTo>
                  <a:lnTo>
                    <a:pt x="132110" y="38669"/>
                  </a:lnTo>
                  <a:cubicBezTo>
                    <a:pt x="132114" y="38669"/>
                    <a:pt x="132141" y="38670"/>
                    <a:pt x="132188" y="38670"/>
                  </a:cubicBezTo>
                  <a:cubicBezTo>
                    <a:pt x="132565" y="38670"/>
                    <a:pt x="134198" y="38567"/>
                    <a:pt x="134981" y="36712"/>
                  </a:cubicBezTo>
                  <a:cubicBezTo>
                    <a:pt x="138015" y="29470"/>
                    <a:pt x="140331" y="21543"/>
                    <a:pt x="141864" y="13943"/>
                  </a:cubicBezTo>
                  <a:cubicBezTo>
                    <a:pt x="165578" y="22881"/>
                    <a:pt x="181954" y="40789"/>
                    <a:pt x="192001" y="63492"/>
                  </a:cubicBezTo>
                  <a:cubicBezTo>
                    <a:pt x="186031" y="70016"/>
                    <a:pt x="178300" y="79215"/>
                    <a:pt x="174647" y="87240"/>
                  </a:cubicBezTo>
                  <a:cubicBezTo>
                    <a:pt x="173831" y="89066"/>
                    <a:pt x="174940" y="91154"/>
                    <a:pt x="176865" y="91513"/>
                  </a:cubicBezTo>
                  <a:cubicBezTo>
                    <a:pt x="177074" y="91549"/>
                    <a:pt x="177251" y="91565"/>
                    <a:pt x="177420" y="91565"/>
                  </a:cubicBezTo>
                  <a:cubicBezTo>
                    <a:pt x="177856" y="91565"/>
                    <a:pt x="178242" y="91458"/>
                    <a:pt x="179018" y="91317"/>
                  </a:cubicBezTo>
                  <a:cubicBezTo>
                    <a:pt x="185281" y="90143"/>
                    <a:pt x="193240" y="89229"/>
                    <a:pt x="200188" y="89066"/>
                  </a:cubicBezTo>
                  <a:cubicBezTo>
                    <a:pt x="200677" y="91317"/>
                    <a:pt x="201069" y="93568"/>
                    <a:pt x="201428" y="95753"/>
                  </a:cubicBezTo>
                  <a:cubicBezTo>
                    <a:pt x="193990" y="98526"/>
                    <a:pt x="184204" y="102701"/>
                    <a:pt x="177909" y="107594"/>
                  </a:cubicBezTo>
                  <a:cubicBezTo>
                    <a:pt x="176082" y="108997"/>
                    <a:pt x="176245" y="112129"/>
                    <a:pt x="179148" y="113009"/>
                  </a:cubicBezTo>
                  <a:cubicBezTo>
                    <a:pt x="185738" y="114999"/>
                    <a:pt x="194447" y="118424"/>
                    <a:pt x="200677" y="121621"/>
                  </a:cubicBezTo>
                  <a:cubicBezTo>
                    <a:pt x="199731" y="124818"/>
                    <a:pt x="198492" y="128047"/>
                    <a:pt x="196926" y="131342"/>
                  </a:cubicBezTo>
                  <a:cubicBezTo>
                    <a:pt x="190206" y="131146"/>
                    <a:pt x="181693" y="130135"/>
                    <a:pt x="175593" y="128928"/>
                  </a:cubicBezTo>
                  <a:cubicBezTo>
                    <a:pt x="175363" y="128881"/>
                    <a:pt x="175137" y="128858"/>
                    <a:pt x="174919" y="128858"/>
                  </a:cubicBezTo>
                  <a:cubicBezTo>
                    <a:pt x="172724" y="128858"/>
                    <a:pt x="171218" y="131121"/>
                    <a:pt x="172168" y="133168"/>
                  </a:cubicBezTo>
                  <a:cubicBezTo>
                    <a:pt x="174875" y="139170"/>
                    <a:pt x="179931" y="145825"/>
                    <a:pt x="184172" y="150881"/>
                  </a:cubicBezTo>
                  <a:cubicBezTo>
                    <a:pt x="180942" y="154730"/>
                    <a:pt x="177387" y="158449"/>
                    <a:pt x="173570" y="161907"/>
                  </a:cubicBezTo>
                  <a:cubicBezTo>
                    <a:pt x="173277" y="148630"/>
                    <a:pt x="168221" y="135158"/>
                    <a:pt x="158435" y="124100"/>
                  </a:cubicBezTo>
                  <a:cubicBezTo>
                    <a:pt x="144110" y="107966"/>
                    <a:pt x="124417" y="100686"/>
                    <a:pt x="104974" y="100686"/>
                  </a:cubicBezTo>
                  <a:cubicBezTo>
                    <a:pt x="70091" y="100686"/>
                    <a:pt x="36014" y="124121"/>
                    <a:pt x="35197" y="161907"/>
                  </a:cubicBezTo>
                  <a:cubicBezTo>
                    <a:pt x="31380" y="158449"/>
                    <a:pt x="27825" y="154730"/>
                    <a:pt x="24595" y="150881"/>
                  </a:cubicBezTo>
                  <a:cubicBezTo>
                    <a:pt x="28836" y="145825"/>
                    <a:pt x="33892" y="139170"/>
                    <a:pt x="36599" y="133168"/>
                  </a:cubicBezTo>
                  <a:cubicBezTo>
                    <a:pt x="37285" y="131701"/>
                    <a:pt x="36697" y="129939"/>
                    <a:pt x="35262" y="129189"/>
                  </a:cubicBezTo>
                  <a:cubicBezTo>
                    <a:pt x="34739" y="128919"/>
                    <a:pt x="34232" y="128850"/>
                    <a:pt x="33852" y="128850"/>
                  </a:cubicBezTo>
                  <a:cubicBezTo>
                    <a:pt x="33450" y="128850"/>
                    <a:pt x="33190" y="128928"/>
                    <a:pt x="33207" y="128928"/>
                  </a:cubicBezTo>
                  <a:cubicBezTo>
                    <a:pt x="27303" y="130102"/>
                    <a:pt x="19050" y="131113"/>
                    <a:pt x="11841" y="131342"/>
                  </a:cubicBezTo>
                  <a:cubicBezTo>
                    <a:pt x="10275" y="128047"/>
                    <a:pt x="9036" y="124785"/>
                    <a:pt x="8090" y="121621"/>
                  </a:cubicBezTo>
                  <a:cubicBezTo>
                    <a:pt x="12200" y="119501"/>
                    <a:pt x="18626" y="116695"/>
                    <a:pt x="25476" y="114347"/>
                  </a:cubicBezTo>
                  <a:cubicBezTo>
                    <a:pt x="30239" y="112716"/>
                    <a:pt x="30434" y="112944"/>
                    <a:pt x="31250" y="112063"/>
                  </a:cubicBezTo>
                  <a:cubicBezTo>
                    <a:pt x="32457" y="110726"/>
                    <a:pt x="32261" y="108671"/>
                    <a:pt x="30858" y="107594"/>
                  </a:cubicBezTo>
                  <a:cubicBezTo>
                    <a:pt x="24563" y="102734"/>
                    <a:pt x="14809" y="98559"/>
                    <a:pt x="7339" y="95753"/>
                  </a:cubicBezTo>
                  <a:cubicBezTo>
                    <a:pt x="7698" y="93568"/>
                    <a:pt x="8090" y="91317"/>
                    <a:pt x="8579" y="89066"/>
                  </a:cubicBezTo>
                  <a:cubicBezTo>
                    <a:pt x="20779" y="89360"/>
                    <a:pt x="30663" y="91578"/>
                    <a:pt x="31348" y="91578"/>
                  </a:cubicBezTo>
                  <a:cubicBezTo>
                    <a:pt x="32848" y="91578"/>
                    <a:pt x="34186" y="90436"/>
                    <a:pt x="34381" y="88903"/>
                  </a:cubicBezTo>
                  <a:cubicBezTo>
                    <a:pt x="34512" y="87762"/>
                    <a:pt x="34055" y="87011"/>
                    <a:pt x="33305" y="85576"/>
                  </a:cubicBezTo>
                  <a:cubicBezTo>
                    <a:pt x="29456" y="78041"/>
                    <a:pt x="22475" y="69755"/>
                    <a:pt x="16767" y="63492"/>
                  </a:cubicBezTo>
                  <a:cubicBezTo>
                    <a:pt x="26618" y="41213"/>
                    <a:pt x="42569" y="23533"/>
                    <a:pt x="65599" y="14432"/>
                  </a:cubicBezTo>
                  <a:cubicBezTo>
                    <a:pt x="66023" y="14269"/>
                    <a:pt x="66447" y="14106"/>
                    <a:pt x="66903" y="13943"/>
                  </a:cubicBezTo>
                  <a:cubicBezTo>
                    <a:pt x="68632" y="22457"/>
                    <a:pt x="71111" y="30318"/>
                    <a:pt x="73851" y="36777"/>
                  </a:cubicBezTo>
                  <a:cubicBezTo>
                    <a:pt x="74373" y="38033"/>
                    <a:pt x="75515" y="38661"/>
                    <a:pt x="76657" y="38661"/>
                  </a:cubicBezTo>
                  <a:cubicBezTo>
                    <a:pt x="77798" y="38661"/>
                    <a:pt x="78940" y="38033"/>
                    <a:pt x="79462" y="36777"/>
                  </a:cubicBezTo>
                  <a:cubicBezTo>
                    <a:pt x="83213" y="27872"/>
                    <a:pt x="85790" y="18314"/>
                    <a:pt x="87356" y="8756"/>
                  </a:cubicBezTo>
                  <a:cubicBezTo>
                    <a:pt x="88889" y="8561"/>
                    <a:pt x="90455" y="8365"/>
                    <a:pt x="92021" y="8202"/>
                  </a:cubicBezTo>
                  <a:cubicBezTo>
                    <a:pt x="92934" y="22326"/>
                    <a:pt x="96000" y="37462"/>
                    <a:pt x="101578" y="50738"/>
                  </a:cubicBezTo>
                  <a:cubicBezTo>
                    <a:pt x="102049" y="51890"/>
                    <a:pt x="103193" y="52600"/>
                    <a:pt x="104384" y="52600"/>
                  </a:cubicBezTo>
                  <a:cubicBezTo>
                    <a:pt x="104678" y="52600"/>
                    <a:pt x="104974" y="52557"/>
                    <a:pt x="105264" y="52467"/>
                  </a:cubicBezTo>
                  <a:cubicBezTo>
                    <a:pt x="106895" y="51978"/>
                    <a:pt x="107254" y="50673"/>
                    <a:pt x="107874" y="49140"/>
                  </a:cubicBezTo>
                  <a:cubicBezTo>
                    <a:pt x="112930" y="36483"/>
                    <a:pt x="115866" y="22098"/>
                    <a:pt x="116746" y="8202"/>
                  </a:cubicBezTo>
                  <a:close/>
                  <a:moveTo>
                    <a:pt x="34767" y="0"/>
                  </a:moveTo>
                  <a:cubicBezTo>
                    <a:pt x="30284" y="0"/>
                    <a:pt x="26241" y="513"/>
                    <a:pt x="22801" y="1221"/>
                  </a:cubicBezTo>
                  <a:cubicBezTo>
                    <a:pt x="16636" y="2461"/>
                    <a:pt x="11743" y="7288"/>
                    <a:pt x="10340" y="13454"/>
                  </a:cubicBezTo>
                  <a:cubicBezTo>
                    <a:pt x="9558" y="16976"/>
                    <a:pt x="9003" y="20663"/>
                    <a:pt x="8710" y="24446"/>
                  </a:cubicBezTo>
                  <a:cubicBezTo>
                    <a:pt x="8579" y="26143"/>
                    <a:pt x="9819" y="27611"/>
                    <a:pt x="11515" y="27741"/>
                  </a:cubicBezTo>
                  <a:cubicBezTo>
                    <a:pt x="11595" y="27747"/>
                    <a:pt x="11675" y="27750"/>
                    <a:pt x="11754" y="27750"/>
                  </a:cubicBezTo>
                  <a:cubicBezTo>
                    <a:pt x="13347" y="27750"/>
                    <a:pt x="14685" y="26521"/>
                    <a:pt x="14809" y="24936"/>
                  </a:cubicBezTo>
                  <a:cubicBezTo>
                    <a:pt x="15070" y="21445"/>
                    <a:pt x="15592" y="18020"/>
                    <a:pt x="16310" y="14824"/>
                  </a:cubicBezTo>
                  <a:cubicBezTo>
                    <a:pt x="17191" y="10974"/>
                    <a:pt x="20224" y="7973"/>
                    <a:pt x="24041" y="7191"/>
                  </a:cubicBezTo>
                  <a:cubicBezTo>
                    <a:pt x="27096" y="6570"/>
                    <a:pt x="30696" y="6117"/>
                    <a:pt x="34693" y="6117"/>
                  </a:cubicBezTo>
                  <a:cubicBezTo>
                    <a:pt x="41409" y="6117"/>
                    <a:pt x="49248" y="7395"/>
                    <a:pt x="57509" y="11301"/>
                  </a:cubicBezTo>
                  <a:cubicBezTo>
                    <a:pt x="55225" y="12377"/>
                    <a:pt x="52648" y="13747"/>
                    <a:pt x="50235" y="15182"/>
                  </a:cubicBezTo>
                  <a:cubicBezTo>
                    <a:pt x="44978" y="13319"/>
                    <a:pt x="39685" y="12470"/>
                    <a:pt x="34525" y="12470"/>
                  </a:cubicBezTo>
                  <a:cubicBezTo>
                    <a:pt x="32641" y="12470"/>
                    <a:pt x="30775" y="12583"/>
                    <a:pt x="28934" y="12801"/>
                  </a:cubicBezTo>
                  <a:cubicBezTo>
                    <a:pt x="25378" y="13258"/>
                    <a:pt x="22442" y="16031"/>
                    <a:pt x="21855" y="19553"/>
                  </a:cubicBezTo>
                  <a:cubicBezTo>
                    <a:pt x="20681" y="26567"/>
                    <a:pt x="20583" y="34200"/>
                    <a:pt x="21627" y="42224"/>
                  </a:cubicBezTo>
                  <a:cubicBezTo>
                    <a:pt x="19800" y="44866"/>
                    <a:pt x="18039" y="47704"/>
                    <a:pt x="16538" y="50347"/>
                  </a:cubicBezTo>
                  <a:cubicBezTo>
                    <a:pt x="15788" y="46693"/>
                    <a:pt x="15005" y="41931"/>
                    <a:pt x="14712" y="36548"/>
                  </a:cubicBezTo>
                  <a:cubicBezTo>
                    <a:pt x="14617" y="34914"/>
                    <a:pt x="13250" y="33673"/>
                    <a:pt x="11662" y="33673"/>
                  </a:cubicBezTo>
                  <a:cubicBezTo>
                    <a:pt x="11602" y="33673"/>
                    <a:pt x="11542" y="33674"/>
                    <a:pt x="11482" y="33678"/>
                  </a:cubicBezTo>
                  <a:cubicBezTo>
                    <a:pt x="9786" y="33776"/>
                    <a:pt x="8481" y="35211"/>
                    <a:pt x="8579" y="36907"/>
                  </a:cubicBezTo>
                  <a:cubicBezTo>
                    <a:pt x="9199" y="47476"/>
                    <a:pt x="11384" y="55664"/>
                    <a:pt x="12265" y="58632"/>
                  </a:cubicBezTo>
                  <a:cubicBezTo>
                    <a:pt x="4273" y="75725"/>
                    <a:pt x="0" y="96047"/>
                    <a:pt x="0" y="108834"/>
                  </a:cubicBezTo>
                  <a:cubicBezTo>
                    <a:pt x="0" y="132059"/>
                    <a:pt x="18137" y="156296"/>
                    <a:pt x="36632" y="171203"/>
                  </a:cubicBezTo>
                  <a:cubicBezTo>
                    <a:pt x="56889" y="187481"/>
                    <a:pt x="80930" y="196451"/>
                    <a:pt x="104384" y="196451"/>
                  </a:cubicBezTo>
                  <a:cubicBezTo>
                    <a:pt x="118965" y="196451"/>
                    <a:pt x="133546" y="193091"/>
                    <a:pt x="147703" y="186469"/>
                  </a:cubicBezTo>
                  <a:cubicBezTo>
                    <a:pt x="149236" y="185752"/>
                    <a:pt x="149888" y="183925"/>
                    <a:pt x="149171" y="182392"/>
                  </a:cubicBezTo>
                  <a:cubicBezTo>
                    <a:pt x="148651" y="181281"/>
                    <a:pt x="147548" y="180633"/>
                    <a:pt x="146410" y="180633"/>
                  </a:cubicBezTo>
                  <a:cubicBezTo>
                    <a:pt x="145977" y="180633"/>
                    <a:pt x="145539" y="180726"/>
                    <a:pt x="145126" y="180924"/>
                  </a:cubicBezTo>
                  <a:cubicBezTo>
                    <a:pt x="131752" y="187187"/>
                    <a:pt x="118051" y="190351"/>
                    <a:pt x="104384" y="190351"/>
                  </a:cubicBezTo>
                  <a:cubicBezTo>
                    <a:pt x="82724" y="190351"/>
                    <a:pt x="60445" y="182131"/>
                    <a:pt x="41492" y="167224"/>
                  </a:cubicBezTo>
                  <a:cubicBezTo>
                    <a:pt x="39176" y="139399"/>
                    <a:pt x="59596" y="116271"/>
                    <a:pt x="86345" y="109160"/>
                  </a:cubicBezTo>
                  <a:cubicBezTo>
                    <a:pt x="88742" y="117210"/>
                    <a:pt x="96107" y="122575"/>
                    <a:pt x="104346" y="122575"/>
                  </a:cubicBezTo>
                  <a:cubicBezTo>
                    <a:pt x="105188" y="122575"/>
                    <a:pt x="106039" y="122519"/>
                    <a:pt x="106895" y="122404"/>
                  </a:cubicBezTo>
                  <a:cubicBezTo>
                    <a:pt x="114104" y="121458"/>
                    <a:pt x="120269" y="116402"/>
                    <a:pt x="122422" y="109160"/>
                  </a:cubicBezTo>
                  <a:cubicBezTo>
                    <a:pt x="149366" y="116271"/>
                    <a:pt x="169656" y="139692"/>
                    <a:pt x="167275" y="167224"/>
                  </a:cubicBezTo>
                  <a:cubicBezTo>
                    <a:pt x="163523" y="170192"/>
                    <a:pt x="159544" y="172932"/>
                    <a:pt x="155434" y="175411"/>
                  </a:cubicBezTo>
                  <a:cubicBezTo>
                    <a:pt x="153998" y="176292"/>
                    <a:pt x="153509" y="178151"/>
                    <a:pt x="154390" y="179619"/>
                  </a:cubicBezTo>
                  <a:cubicBezTo>
                    <a:pt x="154972" y="180567"/>
                    <a:pt x="155995" y="181088"/>
                    <a:pt x="157036" y="181088"/>
                  </a:cubicBezTo>
                  <a:cubicBezTo>
                    <a:pt x="157571" y="181088"/>
                    <a:pt x="158111" y="180951"/>
                    <a:pt x="158598" y="180663"/>
                  </a:cubicBezTo>
                  <a:cubicBezTo>
                    <a:pt x="163295" y="177825"/>
                    <a:pt x="167829" y="174628"/>
                    <a:pt x="172135" y="171171"/>
                  </a:cubicBezTo>
                  <a:cubicBezTo>
                    <a:pt x="179018" y="165625"/>
                    <a:pt x="185216" y="159427"/>
                    <a:pt x="190565" y="152740"/>
                  </a:cubicBezTo>
                  <a:cubicBezTo>
                    <a:pt x="200253" y="140573"/>
                    <a:pt x="208767" y="124426"/>
                    <a:pt x="208767" y="108834"/>
                  </a:cubicBezTo>
                  <a:cubicBezTo>
                    <a:pt x="208767" y="96308"/>
                    <a:pt x="204624" y="76051"/>
                    <a:pt x="196502" y="58632"/>
                  </a:cubicBezTo>
                  <a:cubicBezTo>
                    <a:pt x="198003" y="53641"/>
                    <a:pt x="203091" y="34102"/>
                    <a:pt x="198427" y="13454"/>
                  </a:cubicBezTo>
                  <a:cubicBezTo>
                    <a:pt x="197024" y="7288"/>
                    <a:pt x="192131" y="2461"/>
                    <a:pt x="185966" y="1221"/>
                  </a:cubicBezTo>
                  <a:cubicBezTo>
                    <a:pt x="182526" y="513"/>
                    <a:pt x="178487" y="0"/>
                    <a:pt x="174007" y="0"/>
                  </a:cubicBezTo>
                  <a:cubicBezTo>
                    <a:pt x="165275" y="0"/>
                    <a:pt x="154872" y="1949"/>
                    <a:pt x="143984" y="8202"/>
                  </a:cubicBezTo>
                  <a:cubicBezTo>
                    <a:pt x="131892" y="3641"/>
                    <a:pt x="118124" y="1460"/>
                    <a:pt x="104498" y="1460"/>
                  </a:cubicBezTo>
                  <a:cubicBezTo>
                    <a:pt x="90444" y="1460"/>
                    <a:pt x="76542" y="3780"/>
                    <a:pt x="64783" y="8202"/>
                  </a:cubicBezTo>
                  <a:cubicBezTo>
                    <a:pt x="53917" y="1949"/>
                    <a:pt x="43506" y="0"/>
                    <a:pt x="347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15" name="Google Shape;3015;p73"/>
          <p:cNvSpPr/>
          <p:nvPr/>
        </p:nvSpPr>
        <p:spPr>
          <a:xfrm>
            <a:off x="3905051" y="2648062"/>
            <a:ext cx="544886" cy="518082"/>
          </a:xfrm>
          <a:custGeom>
            <a:avLst/>
            <a:gdLst/>
            <a:ahLst/>
            <a:cxnLst/>
            <a:rect l="l" t="t" r="r" b="b"/>
            <a:pathLst>
              <a:path w="217086" h="206407" extrusionOk="0">
                <a:moveTo>
                  <a:pt x="108527" y="29150"/>
                </a:moveTo>
                <a:cubicBezTo>
                  <a:pt x="111299" y="35381"/>
                  <a:pt x="112865" y="43340"/>
                  <a:pt x="112832" y="50973"/>
                </a:cubicBezTo>
                <a:cubicBezTo>
                  <a:pt x="111038" y="50854"/>
                  <a:pt x="109549" y="50814"/>
                  <a:pt x="108337" y="50814"/>
                </a:cubicBezTo>
                <a:cubicBezTo>
                  <a:pt x="105913" y="50814"/>
                  <a:pt x="104601" y="50973"/>
                  <a:pt x="104188" y="50973"/>
                </a:cubicBezTo>
                <a:cubicBezTo>
                  <a:pt x="104188" y="43340"/>
                  <a:pt x="105754" y="35413"/>
                  <a:pt x="108527" y="29150"/>
                </a:cubicBezTo>
                <a:close/>
                <a:moveTo>
                  <a:pt x="35780" y="77783"/>
                </a:moveTo>
                <a:cubicBezTo>
                  <a:pt x="42464" y="77783"/>
                  <a:pt x="50140" y="79404"/>
                  <a:pt x="56955" y="82288"/>
                </a:cubicBezTo>
                <a:cubicBezTo>
                  <a:pt x="55617" y="84865"/>
                  <a:pt x="54508" y="87507"/>
                  <a:pt x="53595" y="90247"/>
                </a:cubicBezTo>
                <a:cubicBezTo>
                  <a:pt x="46549" y="87312"/>
                  <a:pt x="39862" y="82778"/>
                  <a:pt x="35197" y="77787"/>
                </a:cubicBezTo>
                <a:cubicBezTo>
                  <a:pt x="35391" y="77784"/>
                  <a:pt x="35585" y="77783"/>
                  <a:pt x="35780" y="77783"/>
                </a:cubicBezTo>
                <a:close/>
                <a:moveTo>
                  <a:pt x="181273" y="77783"/>
                </a:moveTo>
                <a:cubicBezTo>
                  <a:pt x="181468" y="77783"/>
                  <a:pt x="181662" y="77784"/>
                  <a:pt x="181856" y="77787"/>
                </a:cubicBezTo>
                <a:cubicBezTo>
                  <a:pt x="177191" y="82778"/>
                  <a:pt x="170504" y="87312"/>
                  <a:pt x="163458" y="90247"/>
                </a:cubicBezTo>
                <a:cubicBezTo>
                  <a:pt x="162545" y="87507"/>
                  <a:pt x="161436" y="84865"/>
                  <a:pt x="160099" y="82288"/>
                </a:cubicBezTo>
                <a:cubicBezTo>
                  <a:pt x="166913" y="79404"/>
                  <a:pt x="174589" y="77783"/>
                  <a:pt x="181273" y="77783"/>
                </a:cubicBezTo>
                <a:close/>
                <a:moveTo>
                  <a:pt x="108527" y="6105"/>
                </a:moveTo>
                <a:cubicBezTo>
                  <a:pt x="114039" y="6105"/>
                  <a:pt x="119552" y="8437"/>
                  <a:pt x="123434" y="13102"/>
                </a:cubicBezTo>
                <a:cubicBezTo>
                  <a:pt x="124941" y="14889"/>
                  <a:pt x="127108" y="15877"/>
                  <a:pt x="129371" y="15877"/>
                </a:cubicBezTo>
                <a:cubicBezTo>
                  <a:pt x="129998" y="15877"/>
                  <a:pt x="130633" y="15802"/>
                  <a:pt x="131263" y="15646"/>
                </a:cubicBezTo>
                <a:cubicBezTo>
                  <a:pt x="132766" y="15287"/>
                  <a:pt x="134290" y="15109"/>
                  <a:pt x="135807" y="15109"/>
                </a:cubicBezTo>
                <a:cubicBezTo>
                  <a:pt x="141035" y="15109"/>
                  <a:pt x="146161" y="17225"/>
                  <a:pt x="149954" y="21322"/>
                </a:cubicBezTo>
                <a:cubicBezTo>
                  <a:pt x="155702" y="27557"/>
                  <a:pt x="155275" y="34957"/>
                  <a:pt x="155271" y="34957"/>
                </a:cubicBezTo>
                <a:cubicBezTo>
                  <a:pt x="155271" y="34957"/>
                  <a:pt x="155271" y="34957"/>
                  <a:pt x="155271" y="34957"/>
                </a:cubicBezTo>
                <a:cubicBezTo>
                  <a:pt x="155271" y="37371"/>
                  <a:pt x="155010" y="40894"/>
                  <a:pt x="154553" y="43829"/>
                </a:cubicBezTo>
                <a:cubicBezTo>
                  <a:pt x="154292" y="45493"/>
                  <a:pt x="155434" y="47059"/>
                  <a:pt x="157130" y="47320"/>
                </a:cubicBezTo>
                <a:cubicBezTo>
                  <a:pt x="157290" y="47345"/>
                  <a:pt x="157448" y="47357"/>
                  <a:pt x="157604" y="47357"/>
                </a:cubicBezTo>
                <a:cubicBezTo>
                  <a:pt x="159081" y="47357"/>
                  <a:pt x="160381" y="46277"/>
                  <a:pt x="160588" y="44743"/>
                </a:cubicBezTo>
                <a:cubicBezTo>
                  <a:pt x="160979" y="42231"/>
                  <a:pt x="161240" y="39328"/>
                  <a:pt x="161338" y="37142"/>
                </a:cubicBezTo>
                <a:cubicBezTo>
                  <a:pt x="163246" y="36580"/>
                  <a:pt x="165160" y="36314"/>
                  <a:pt x="167034" y="36314"/>
                </a:cubicBezTo>
                <a:cubicBezTo>
                  <a:pt x="176468" y="36314"/>
                  <a:pt x="184877" y="43073"/>
                  <a:pt x="186292" y="52898"/>
                </a:cubicBezTo>
                <a:cubicBezTo>
                  <a:pt x="186716" y="55866"/>
                  <a:pt x="188771" y="58280"/>
                  <a:pt x="191577" y="59193"/>
                </a:cubicBezTo>
                <a:cubicBezTo>
                  <a:pt x="203124" y="62977"/>
                  <a:pt x="208441" y="76221"/>
                  <a:pt x="202667" y="86888"/>
                </a:cubicBezTo>
                <a:cubicBezTo>
                  <a:pt x="201265" y="89530"/>
                  <a:pt x="201461" y="92661"/>
                  <a:pt x="203222" y="95108"/>
                </a:cubicBezTo>
                <a:cubicBezTo>
                  <a:pt x="210137" y="104829"/>
                  <a:pt x="206973" y="119083"/>
                  <a:pt x="194088" y="124629"/>
                </a:cubicBezTo>
                <a:cubicBezTo>
                  <a:pt x="187323" y="127255"/>
                  <a:pt x="180345" y="128666"/>
                  <a:pt x="173259" y="128666"/>
                </a:cubicBezTo>
                <a:cubicBezTo>
                  <a:pt x="169958" y="128666"/>
                  <a:pt x="166633" y="128360"/>
                  <a:pt x="163295" y="127728"/>
                </a:cubicBezTo>
                <a:cubicBezTo>
                  <a:pt x="166688" y="117942"/>
                  <a:pt x="167471" y="106949"/>
                  <a:pt x="165089" y="96184"/>
                </a:cubicBezTo>
                <a:cubicBezTo>
                  <a:pt x="174256" y="92498"/>
                  <a:pt x="182737" y="86529"/>
                  <a:pt x="188250" y="79777"/>
                </a:cubicBezTo>
                <a:cubicBezTo>
                  <a:pt x="190794" y="76710"/>
                  <a:pt x="188804" y="72143"/>
                  <a:pt x="184922" y="71850"/>
                </a:cubicBezTo>
                <a:cubicBezTo>
                  <a:pt x="183650" y="71735"/>
                  <a:pt x="182343" y="71678"/>
                  <a:pt x="181010" y="71678"/>
                </a:cubicBezTo>
                <a:cubicBezTo>
                  <a:pt x="173289" y="71678"/>
                  <a:pt x="164705" y="73577"/>
                  <a:pt x="157000" y="76971"/>
                </a:cubicBezTo>
                <a:cubicBezTo>
                  <a:pt x="155238" y="74296"/>
                  <a:pt x="153248" y="71785"/>
                  <a:pt x="151030" y="69371"/>
                </a:cubicBezTo>
                <a:cubicBezTo>
                  <a:pt x="152922" y="66565"/>
                  <a:pt x="154553" y="63597"/>
                  <a:pt x="155858" y="60727"/>
                </a:cubicBezTo>
                <a:cubicBezTo>
                  <a:pt x="157489" y="57171"/>
                  <a:pt x="157554" y="56616"/>
                  <a:pt x="157554" y="55997"/>
                </a:cubicBezTo>
                <a:cubicBezTo>
                  <a:pt x="157489" y="54529"/>
                  <a:pt x="156380" y="53257"/>
                  <a:pt x="154814" y="53061"/>
                </a:cubicBezTo>
                <a:cubicBezTo>
                  <a:pt x="154713" y="53052"/>
                  <a:pt x="154613" y="53047"/>
                  <a:pt x="154514" y="53047"/>
                </a:cubicBezTo>
                <a:cubicBezTo>
                  <a:pt x="153204" y="53047"/>
                  <a:pt x="152072" y="53835"/>
                  <a:pt x="151617" y="55018"/>
                </a:cubicBezTo>
                <a:cubicBezTo>
                  <a:pt x="150247" y="58606"/>
                  <a:pt x="148551" y="61933"/>
                  <a:pt x="146561" y="65032"/>
                </a:cubicBezTo>
                <a:cubicBezTo>
                  <a:pt x="138667" y="58150"/>
                  <a:pt x="129142" y="53583"/>
                  <a:pt x="118932" y="51723"/>
                </a:cubicBezTo>
                <a:cubicBezTo>
                  <a:pt x="119095" y="41872"/>
                  <a:pt x="116877" y="31695"/>
                  <a:pt x="112832" y="23997"/>
                </a:cubicBezTo>
                <a:cubicBezTo>
                  <a:pt x="111984" y="22398"/>
                  <a:pt x="110353" y="21387"/>
                  <a:pt x="108527" y="21387"/>
                </a:cubicBezTo>
                <a:cubicBezTo>
                  <a:pt x="105465" y="21387"/>
                  <a:pt x="104218" y="23998"/>
                  <a:pt x="104220" y="23998"/>
                </a:cubicBezTo>
                <a:cubicBezTo>
                  <a:pt x="104220" y="23998"/>
                  <a:pt x="104220" y="23998"/>
                  <a:pt x="104220" y="23998"/>
                </a:cubicBezTo>
                <a:lnTo>
                  <a:pt x="104220" y="23998"/>
                </a:lnTo>
                <a:cubicBezTo>
                  <a:pt x="100176" y="31696"/>
                  <a:pt x="97958" y="41873"/>
                  <a:pt x="98088" y="51723"/>
                </a:cubicBezTo>
                <a:cubicBezTo>
                  <a:pt x="87878" y="53583"/>
                  <a:pt x="78386" y="58150"/>
                  <a:pt x="70492" y="65032"/>
                </a:cubicBezTo>
                <a:cubicBezTo>
                  <a:pt x="64620" y="55964"/>
                  <a:pt x="61913" y="45884"/>
                  <a:pt x="61782" y="35120"/>
                </a:cubicBezTo>
                <a:cubicBezTo>
                  <a:pt x="62066" y="23060"/>
                  <a:pt x="71137" y="15098"/>
                  <a:pt x="81222" y="15098"/>
                </a:cubicBezTo>
                <a:cubicBezTo>
                  <a:pt x="82731" y="15098"/>
                  <a:pt x="84262" y="15277"/>
                  <a:pt x="85791" y="15646"/>
                </a:cubicBezTo>
                <a:cubicBezTo>
                  <a:pt x="86420" y="15802"/>
                  <a:pt x="87055" y="15877"/>
                  <a:pt x="87682" y="15877"/>
                </a:cubicBezTo>
                <a:cubicBezTo>
                  <a:pt x="89945" y="15877"/>
                  <a:pt x="92112" y="14889"/>
                  <a:pt x="93619" y="13102"/>
                </a:cubicBezTo>
                <a:cubicBezTo>
                  <a:pt x="97501" y="8437"/>
                  <a:pt x="103014" y="6105"/>
                  <a:pt x="108527" y="6105"/>
                </a:cubicBezTo>
                <a:close/>
                <a:moveTo>
                  <a:pt x="108469" y="56932"/>
                </a:moveTo>
                <a:cubicBezTo>
                  <a:pt x="110520" y="56932"/>
                  <a:pt x="112597" y="57053"/>
                  <a:pt x="114692" y="57301"/>
                </a:cubicBezTo>
                <a:cubicBezTo>
                  <a:pt x="131817" y="59356"/>
                  <a:pt x="146398" y="69762"/>
                  <a:pt x="154227" y="84343"/>
                </a:cubicBezTo>
                <a:cubicBezTo>
                  <a:pt x="148616" y="80112"/>
                  <a:pt x="142322" y="78208"/>
                  <a:pt x="136167" y="78208"/>
                </a:cubicBezTo>
                <a:cubicBezTo>
                  <a:pt x="120352" y="78208"/>
                  <a:pt x="105460" y="90780"/>
                  <a:pt x="105460" y="108743"/>
                </a:cubicBezTo>
                <a:cubicBezTo>
                  <a:pt x="105460" y="122182"/>
                  <a:pt x="94533" y="133110"/>
                  <a:pt x="81093" y="133110"/>
                </a:cubicBezTo>
                <a:cubicBezTo>
                  <a:pt x="67915" y="133110"/>
                  <a:pt x="56563" y="122541"/>
                  <a:pt x="56726" y="108188"/>
                </a:cubicBezTo>
                <a:cubicBezTo>
                  <a:pt x="57030" y="79614"/>
                  <a:pt x="80394" y="56932"/>
                  <a:pt x="108469" y="56932"/>
                </a:cubicBezTo>
                <a:close/>
                <a:moveTo>
                  <a:pt x="135960" y="84376"/>
                </a:moveTo>
                <a:cubicBezTo>
                  <a:pt x="149073" y="84376"/>
                  <a:pt x="160490" y="94912"/>
                  <a:pt x="160327" y="109297"/>
                </a:cubicBezTo>
                <a:cubicBezTo>
                  <a:pt x="160043" y="138159"/>
                  <a:pt x="136301" y="160590"/>
                  <a:pt x="108611" y="160590"/>
                </a:cubicBezTo>
                <a:cubicBezTo>
                  <a:pt x="104442" y="160590"/>
                  <a:pt x="100184" y="160081"/>
                  <a:pt x="95903" y="159010"/>
                </a:cubicBezTo>
                <a:cubicBezTo>
                  <a:pt x="81615" y="155422"/>
                  <a:pt x="69644" y="145864"/>
                  <a:pt x="62826" y="133143"/>
                </a:cubicBezTo>
                <a:lnTo>
                  <a:pt x="62826" y="133143"/>
                </a:lnTo>
                <a:cubicBezTo>
                  <a:pt x="68426" y="137370"/>
                  <a:pt x="74721" y="139274"/>
                  <a:pt x="80881" y="139274"/>
                </a:cubicBezTo>
                <a:cubicBezTo>
                  <a:pt x="96682" y="139274"/>
                  <a:pt x="111593" y="126744"/>
                  <a:pt x="111593" y="108743"/>
                </a:cubicBezTo>
                <a:cubicBezTo>
                  <a:pt x="111593" y="95304"/>
                  <a:pt x="122520" y="84376"/>
                  <a:pt x="135960" y="84376"/>
                </a:cubicBezTo>
                <a:close/>
                <a:moveTo>
                  <a:pt x="65142" y="147169"/>
                </a:moveTo>
                <a:cubicBezTo>
                  <a:pt x="67067" y="149322"/>
                  <a:pt x="69122" y="151344"/>
                  <a:pt x="71340" y="153204"/>
                </a:cubicBezTo>
                <a:cubicBezTo>
                  <a:pt x="66023" y="158651"/>
                  <a:pt x="59368" y="163251"/>
                  <a:pt x="53040" y="165795"/>
                </a:cubicBezTo>
                <a:cubicBezTo>
                  <a:pt x="55389" y="159402"/>
                  <a:pt x="59792" y="152617"/>
                  <a:pt x="65142" y="147169"/>
                </a:cubicBezTo>
                <a:close/>
                <a:moveTo>
                  <a:pt x="151911" y="147137"/>
                </a:moveTo>
                <a:cubicBezTo>
                  <a:pt x="157228" y="152617"/>
                  <a:pt x="161632" y="159402"/>
                  <a:pt x="164013" y="165795"/>
                </a:cubicBezTo>
                <a:cubicBezTo>
                  <a:pt x="157685" y="163251"/>
                  <a:pt x="150998" y="158651"/>
                  <a:pt x="145713" y="153171"/>
                </a:cubicBezTo>
                <a:cubicBezTo>
                  <a:pt x="147899" y="151344"/>
                  <a:pt x="150019" y="149289"/>
                  <a:pt x="151911" y="147137"/>
                </a:cubicBezTo>
                <a:close/>
                <a:moveTo>
                  <a:pt x="50019" y="36314"/>
                </a:moveTo>
                <a:cubicBezTo>
                  <a:pt x="51893" y="36314"/>
                  <a:pt x="53807" y="36580"/>
                  <a:pt x="55715" y="37142"/>
                </a:cubicBezTo>
                <a:cubicBezTo>
                  <a:pt x="56172" y="49179"/>
                  <a:pt x="59858" y="60270"/>
                  <a:pt x="66023" y="69371"/>
                </a:cubicBezTo>
                <a:cubicBezTo>
                  <a:pt x="63805" y="71752"/>
                  <a:pt x="61815" y="74296"/>
                  <a:pt x="60053" y="76971"/>
                </a:cubicBezTo>
                <a:cubicBezTo>
                  <a:pt x="52348" y="73577"/>
                  <a:pt x="43764" y="71678"/>
                  <a:pt x="36043" y="71678"/>
                </a:cubicBezTo>
                <a:cubicBezTo>
                  <a:pt x="34710" y="71678"/>
                  <a:pt x="33403" y="71735"/>
                  <a:pt x="32131" y="71850"/>
                </a:cubicBezTo>
                <a:cubicBezTo>
                  <a:pt x="28249" y="72143"/>
                  <a:pt x="26259" y="76743"/>
                  <a:pt x="28771" y="79777"/>
                </a:cubicBezTo>
                <a:cubicBezTo>
                  <a:pt x="34284" y="86496"/>
                  <a:pt x="42798" y="92498"/>
                  <a:pt x="51931" y="96184"/>
                </a:cubicBezTo>
                <a:cubicBezTo>
                  <a:pt x="49680" y="106427"/>
                  <a:pt x="50202" y="117485"/>
                  <a:pt x="53758" y="127728"/>
                </a:cubicBezTo>
                <a:cubicBezTo>
                  <a:pt x="50822" y="128282"/>
                  <a:pt x="47691" y="128608"/>
                  <a:pt x="44461" y="128641"/>
                </a:cubicBezTo>
                <a:cubicBezTo>
                  <a:pt x="44276" y="128645"/>
                  <a:pt x="44102" y="128646"/>
                  <a:pt x="43937" y="128646"/>
                </a:cubicBezTo>
                <a:cubicBezTo>
                  <a:pt x="43709" y="128646"/>
                  <a:pt x="43499" y="128644"/>
                  <a:pt x="43303" y="128644"/>
                </a:cubicBezTo>
                <a:cubicBezTo>
                  <a:pt x="42439" y="128644"/>
                  <a:pt x="41837" y="128685"/>
                  <a:pt x="41134" y="129130"/>
                </a:cubicBezTo>
                <a:cubicBezTo>
                  <a:pt x="38622" y="130794"/>
                  <a:pt x="39731" y="134708"/>
                  <a:pt x="42732" y="134774"/>
                </a:cubicBezTo>
                <a:cubicBezTo>
                  <a:pt x="43017" y="134778"/>
                  <a:pt x="43303" y="134780"/>
                  <a:pt x="43589" y="134780"/>
                </a:cubicBezTo>
                <a:cubicBezTo>
                  <a:pt x="47851" y="134780"/>
                  <a:pt x="52196" y="134327"/>
                  <a:pt x="56139" y="133501"/>
                </a:cubicBezTo>
                <a:cubicBezTo>
                  <a:pt x="57607" y="136633"/>
                  <a:pt x="59336" y="139569"/>
                  <a:pt x="61293" y="142341"/>
                </a:cubicBezTo>
                <a:cubicBezTo>
                  <a:pt x="54312" y="149322"/>
                  <a:pt x="48800" y="158162"/>
                  <a:pt x="46353" y="166480"/>
                </a:cubicBezTo>
                <a:cubicBezTo>
                  <a:pt x="45400" y="169705"/>
                  <a:pt x="47893" y="172737"/>
                  <a:pt x="50995" y="172737"/>
                </a:cubicBezTo>
                <a:cubicBezTo>
                  <a:pt x="51502" y="172737"/>
                  <a:pt x="52024" y="172656"/>
                  <a:pt x="52551" y="172482"/>
                </a:cubicBezTo>
                <a:cubicBezTo>
                  <a:pt x="60804" y="169807"/>
                  <a:pt x="69481" y="164066"/>
                  <a:pt x="76233" y="156890"/>
                </a:cubicBezTo>
                <a:cubicBezTo>
                  <a:pt x="85138" y="162859"/>
                  <a:pt x="95479" y="166154"/>
                  <a:pt x="105950" y="166611"/>
                </a:cubicBezTo>
                <a:cubicBezTo>
                  <a:pt x="103992" y="176429"/>
                  <a:pt x="99426" y="185628"/>
                  <a:pt x="91597" y="193946"/>
                </a:cubicBezTo>
                <a:cubicBezTo>
                  <a:pt x="87648" y="198165"/>
                  <a:pt x="82319" y="200277"/>
                  <a:pt x="77034" y="200277"/>
                </a:cubicBezTo>
                <a:cubicBezTo>
                  <a:pt x="70795" y="200277"/>
                  <a:pt x="64616" y="197333"/>
                  <a:pt x="60836" y="191434"/>
                </a:cubicBezTo>
                <a:cubicBezTo>
                  <a:pt x="59378" y="189188"/>
                  <a:pt x="56954" y="187855"/>
                  <a:pt x="54334" y="187855"/>
                </a:cubicBezTo>
                <a:cubicBezTo>
                  <a:pt x="54025" y="187855"/>
                  <a:pt x="53713" y="187873"/>
                  <a:pt x="53399" y="187911"/>
                </a:cubicBezTo>
                <a:cubicBezTo>
                  <a:pt x="52645" y="187997"/>
                  <a:pt x="51899" y="188039"/>
                  <a:pt x="51161" y="188039"/>
                </a:cubicBezTo>
                <a:cubicBezTo>
                  <a:pt x="40086" y="188039"/>
                  <a:pt x="31073" y="178642"/>
                  <a:pt x="31837" y="167296"/>
                </a:cubicBezTo>
                <a:cubicBezTo>
                  <a:pt x="32033" y="164327"/>
                  <a:pt x="30532" y="161555"/>
                  <a:pt x="27956" y="160054"/>
                </a:cubicBezTo>
                <a:cubicBezTo>
                  <a:pt x="26357" y="159141"/>
                  <a:pt x="24889" y="157999"/>
                  <a:pt x="23617" y="156662"/>
                </a:cubicBezTo>
                <a:cubicBezTo>
                  <a:pt x="16865" y="149583"/>
                  <a:pt x="16571" y="138688"/>
                  <a:pt x="22606" y="131022"/>
                </a:cubicBezTo>
                <a:lnTo>
                  <a:pt x="22606" y="131022"/>
                </a:lnTo>
                <a:cubicBezTo>
                  <a:pt x="24987" y="131870"/>
                  <a:pt x="27564" y="132621"/>
                  <a:pt x="30011" y="133175"/>
                </a:cubicBezTo>
                <a:cubicBezTo>
                  <a:pt x="30247" y="133231"/>
                  <a:pt x="30484" y="133258"/>
                  <a:pt x="30716" y="133258"/>
                </a:cubicBezTo>
                <a:cubicBezTo>
                  <a:pt x="32113" y="133258"/>
                  <a:pt x="33361" y="132291"/>
                  <a:pt x="33697" y="130892"/>
                </a:cubicBezTo>
                <a:cubicBezTo>
                  <a:pt x="34055" y="129261"/>
                  <a:pt x="33044" y="127597"/>
                  <a:pt x="31413" y="127238"/>
                </a:cubicBezTo>
                <a:cubicBezTo>
                  <a:pt x="28412" y="126553"/>
                  <a:pt x="25411" y="125575"/>
                  <a:pt x="22834" y="124564"/>
                </a:cubicBezTo>
                <a:cubicBezTo>
                  <a:pt x="22573" y="124400"/>
                  <a:pt x="15788" y="122182"/>
                  <a:pt x="12167" y="114549"/>
                </a:cubicBezTo>
                <a:cubicBezTo>
                  <a:pt x="9069" y="108058"/>
                  <a:pt x="9851" y="100718"/>
                  <a:pt x="13831" y="95108"/>
                </a:cubicBezTo>
                <a:cubicBezTo>
                  <a:pt x="15593" y="92661"/>
                  <a:pt x="15788" y="89530"/>
                  <a:pt x="14353" y="86888"/>
                </a:cubicBezTo>
                <a:cubicBezTo>
                  <a:pt x="8612" y="76221"/>
                  <a:pt x="13929" y="62945"/>
                  <a:pt x="25476" y="59193"/>
                </a:cubicBezTo>
                <a:cubicBezTo>
                  <a:pt x="28282" y="58280"/>
                  <a:pt x="30337" y="55866"/>
                  <a:pt x="30761" y="52898"/>
                </a:cubicBezTo>
                <a:cubicBezTo>
                  <a:pt x="32176" y="43073"/>
                  <a:pt x="40585" y="36314"/>
                  <a:pt x="50019" y="36314"/>
                </a:cubicBezTo>
                <a:close/>
                <a:moveTo>
                  <a:pt x="194447" y="131022"/>
                </a:moveTo>
                <a:lnTo>
                  <a:pt x="194447" y="131022"/>
                </a:lnTo>
                <a:cubicBezTo>
                  <a:pt x="201885" y="140449"/>
                  <a:pt x="199406" y="154117"/>
                  <a:pt x="189098" y="160054"/>
                </a:cubicBezTo>
                <a:cubicBezTo>
                  <a:pt x="186521" y="161555"/>
                  <a:pt x="185020" y="164327"/>
                  <a:pt x="185216" y="167296"/>
                </a:cubicBezTo>
                <a:cubicBezTo>
                  <a:pt x="185980" y="178670"/>
                  <a:pt x="176942" y="188039"/>
                  <a:pt x="165893" y="188039"/>
                </a:cubicBezTo>
                <a:cubicBezTo>
                  <a:pt x="165155" y="188039"/>
                  <a:pt x="164408" y="187997"/>
                  <a:pt x="163654" y="187911"/>
                </a:cubicBezTo>
                <a:cubicBezTo>
                  <a:pt x="163340" y="187873"/>
                  <a:pt x="163028" y="187855"/>
                  <a:pt x="162719" y="187855"/>
                </a:cubicBezTo>
                <a:cubicBezTo>
                  <a:pt x="160099" y="187855"/>
                  <a:pt x="157675" y="189188"/>
                  <a:pt x="156217" y="191434"/>
                </a:cubicBezTo>
                <a:cubicBezTo>
                  <a:pt x="152437" y="197333"/>
                  <a:pt x="146258" y="200277"/>
                  <a:pt x="140014" y="200277"/>
                </a:cubicBezTo>
                <a:cubicBezTo>
                  <a:pt x="134724" y="200277"/>
                  <a:pt x="129388" y="198165"/>
                  <a:pt x="125424" y="193946"/>
                </a:cubicBezTo>
                <a:cubicBezTo>
                  <a:pt x="118573" y="186639"/>
                  <a:pt x="113941" y="178288"/>
                  <a:pt x="111658" y="169122"/>
                </a:cubicBezTo>
                <a:cubicBezTo>
                  <a:pt x="111756" y="168796"/>
                  <a:pt x="112017" y="167459"/>
                  <a:pt x="112180" y="166578"/>
                </a:cubicBezTo>
                <a:cubicBezTo>
                  <a:pt x="122749" y="165893"/>
                  <a:pt x="132470" y="162435"/>
                  <a:pt x="140788" y="156857"/>
                </a:cubicBezTo>
                <a:cubicBezTo>
                  <a:pt x="147540" y="164066"/>
                  <a:pt x="156249" y="169807"/>
                  <a:pt x="164535" y="172482"/>
                </a:cubicBezTo>
                <a:cubicBezTo>
                  <a:pt x="165057" y="172656"/>
                  <a:pt x="165575" y="172737"/>
                  <a:pt x="166078" y="172737"/>
                </a:cubicBezTo>
                <a:cubicBezTo>
                  <a:pt x="169160" y="172737"/>
                  <a:pt x="171653" y="169705"/>
                  <a:pt x="170700" y="166480"/>
                </a:cubicBezTo>
                <a:cubicBezTo>
                  <a:pt x="168254" y="158162"/>
                  <a:pt x="162741" y="149289"/>
                  <a:pt x="155728" y="142341"/>
                </a:cubicBezTo>
                <a:cubicBezTo>
                  <a:pt x="157685" y="139569"/>
                  <a:pt x="159446" y="136633"/>
                  <a:pt x="160914" y="133501"/>
                </a:cubicBezTo>
                <a:cubicBezTo>
                  <a:pt x="164915" y="134345"/>
                  <a:pt x="169014" y="134770"/>
                  <a:pt x="173155" y="134770"/>
                </a:cubicBezTo>
                <a:cubicBezTo>
                  <a:pt x="180223" y="134770"/>
                  <a:pt x="187413" y="133532"/>
                  <a:pt x="194447" y="131022"/>
                </a:cubicBezTo>
                <a:close/>
                <a:moveTo>
                  <a:pt x="108541" y="1"/>
                </a:moveTo>
                <a:cubicBezTo>
                  <a:pt x="101286" y="1"/>
                  <a:pt x="94030" y="3067"/>
                  <a:pt x="88922" y="9187"/>
                </a:cubicBezTo>
                <a:cubicBezTo>
                  <a:pt x="88596" y="9563"/>
                  <a:pt x="88155" y="9765"/>
                  <a:pt x="87673" y="9765"/>
                </a:cubicBezTo>
                <a:cubicBezTo>
                  <a:pt x="87527" y="9765"/>
                  <a:pt x="87377" y="9747"/>
                  <a:pt x="87226" y="9709"/>
                </a:cubicBezTo>
                <a:cubicBezTo>
                  <a:pt x="85229" y="9238"/>
                  <a:pt x="83186" y="9002"/>
                  <a:pt x="81115" y="9002"/>
                </a:cubicBezTo>
                <a:cubicBezTo>
                  <a:pt x="80750" y="9002"/>
                  <a:pt x="80384" y="9009"/>
                  <a:pt x="80017" y="9024"/>
                </a:cubicBezTo>
                <a:cubicBezTo>
                  <a:pt x="73362" y="9318"/>
                  <a:pt x="67197" y="12221"/>
                  <a:pt x="62630" y="17179"/>
                </a:cubicBezTo>
                <a:cubicBezTo>
                  <a:pt x="59042" y="21028"/>
                  <a:pt x="56791" y="25791"/>
                  <a:pt x="55976" y="30912"/>
                </a:cubicBezTo>
                <a:cubicBezTo>
                  <a:pt x="53958" y="30438"/>
                  <a:pt x="51945" y="30211"/>
                  <a:pt x="49969" y="30211"/>
                </a:cubicBezTo>
                <a:cubicBezTo>
                  <a:pt x="37539" y="30211"/>
                  <a:pt x="26551" y="39187"/>
                  <a:pt x="24694" y="52050"/>
                </a:cubicBezTo>
                <a:cubicBezTo>
                  <a:pt x="24596" y="52669"/>
                  <a:pt x="24172" y="53191"/>
                  <a:pt x="23584" y="53387"/>
                </a:cubicBezTo>
                <a:cubicBezTo>
                  <a:pt x="8384" y="58345"/>
                  <a:pt x="1436" y="75764"/>
                  <a:pt x="8971" y="89791"/>
                </a:cubicBezTo>
                <a:cubicBezTo>
                  <a:pt x="9297" y="90345"/>
                  <a:pt x="9232" y="91030"/>
                  <a:pt x="8873" y="91552"/>
                </a:cubicBezTo>
                <a:cubicBezTo>
                  <a:pt x="0" y="103980"/>
                  <a:pt x="4110" y="120878"/>
                  <a:pt x="16897" y="128445"/>
                </a:cubicBezTo>
                <a:cubicBezTo>
                  <a:pt x="8220" y="140841"/>
                  <a:pt x="11874" y="157836"/>
                  <a:pt x="24889" y="165338"/>
                </a:cubicBezTo>
                <a:cubicBezTo>
                  <a:pt x="25444" y="165665"/>
                  <a:pt x="25770" y="166284"/>
                  <a:pt x="25737" y="166904"/>
                </a:cubicBezTo>
                <a:cubicBezTo>
                  <a:pt x="24728" y="181829"/>
                  <a:pt x="36623" y="194145"/>
                  <a:pt x="51152" y="194145"/>
                </a:cubicBezTo>
                <a:cubicBezTo>
                  <a:pt x="52118" y="194145"/>
                  <a:pt x="53097" y="194091"/>
                  <a:pt x="54084" y="193979"/>
                </a:cubicBezTo>
                <a:cubicBezTo>
                  <a:pt x="54144" y="193973"/>
                  <a:pt x="54204" y="193970"/>
                  <a:pt x="54262" y="193970"/>
                </a:cubicBezTo>
                <a:cubicBezTo>
                  <a:pt x="54843" y="193970"/>
                  <a:pt x="55357" y="194258"/>
                  <a:pt x="55682" y="194762"/>
                </a:cubicBezTo>
                <a:cubicBezTo>
                  <a:pt x="60653" y="202502"/>
                  <a:pt x="68813" y="206407"/>
                  <a:pt x="77049" y="206407"/>
                </a:cubicBezTo>
                <a:cubicBezTo>
                  <a:pt x="83944" y="206407"/>
                  <a:pt x="90892" y="203669"/>
                  <a:pt x="96066" y="198154"/>
                </a:cubicBezTo>
                <a:cubicBezTo>
                  <a:pt x="101448" y="192413"/>
                  <a:pt x="105623" y="185954"/>
                  <a:pt x="108527" y="179039"/>
                </a:cubicBezTo>
                <a:cubicBezTo>
                  <a:pt x="111364" y="185954"/>
                  <a:pt x="115540" y="192348"/>
                  <a:pt x="120987" y="198154"/>
                </a:cubicBezTo>
                <a:cubicBezTo>
                  <a:pt x="126165" y="203672"/>
                  <a:pt x="133103" y="206398"/>
                  <a:pt x="139985" y="206398"/>
                </a:cubicBezTo>
                <a:cubicBezTo>
                  <a:pt x="148237" y="206398"/>
                  <a:pt x="156409" y="202480"/>
                  <a:pt x="161371" y="194762"/>
                </a:cubicBezTo>
                <a:cubicBezTo>
                  <a:pt x="161697" y="194258"/>
                  <a:pt x="162211" y="193970"/>
                  <a:pt x="162766" y="193970"/>
                </a:cubicBezTo>
                <a:cubicBezTo>
                  <a:pt x="162823" y="193970"/>
                  <a:pt x="162879" y="193973"/>
                  <a:pt x="162937" y="193979"/>
                </a:cubicBezTo>
                <a:cubicBezTo>
                  <a:pt x="163926" y="194090"/>
                  <a:pt x="164906" y="194145"/>
                  <a:pt x="165874" y="194145"/>
                </a:cubicBezTo>
                <a:cubicBezTo>
                  <a:pt x="180455" y="194145"/>
                  <a:pt x="192325" y="181801"/>
                  <a:pt x="191316" y="166904"/>
                </a:cubicBezTo>
                <a:cubicBezTo>
                  <a:pt x="191283" y="166284"/>
                  <a:pt x="191609" y="165665"/>
                  <a:pt x="192164" y="165338"/>
                </a:cubicBezTo>
                <a:cubicBezTo>
                  <a:pt x="205212" y="157803"/>
                  <a:pt x="208800" y="140808"/>
                  <a:pt x="200123" y="128445"/>
                </a:cubicBezTo>
                <a:cubicBezTo>
                  <a:pt x="212845" y="120943"/>
                  <a:pt x="217085" y="104046"/>
                  <a:pt x="208180" y="91552"/>
                </a:cubicBezTo>
                <a:cubicBezTo>
                  <a:pt x="207821" y="91030"/>
                  <a:pt x="207756" y="90345"/>
                  <a:pt x="208082" y="89791"/>
                </a:cubicBezTo>
                <a:cubicBezTo>
                  <a:pt x="215650" y="75732"/>
                  <a:pt x="208637" y="58313"/>
                  <a:pt x="193469" y="53387"/>
                </a:cubicBezTo>
                <a:cubicBezTo>
                  <a:pt x="192882" y="53191"/>
                  <a:pt x="192457" y="52669"/>
                  <a:pt x="192360" y="52050"/>
                </a:cubicBezTo>
                <a:cubicBezTo>
                  <a:pt x="190503" y="39164"/>
                  <a:pt x="179497" y="30209"/>
                  <a:pt x="167066" y="30209"/>
                </a:cubicBezTo>
                <a:cubicBezTo>
                  <a:pt x="165085" y="30209"/>
                  <a:pt x="163067" y="30437"/>
                  <a:pt x="161045" y="30912"/>
                </a:cubicBezTo>
                <a:cubicBezTo>
                  <a:pt x="159103" y="18223"/>
                  <a:pt x="148281" y="8981"/>
                  <a:pt x="135861" y="8981"/>
                </a:cubicBezTo>
                <a:cubicBezTo>
                  <a:pt x="133880" y="8981"/>
                  <a:pt x="131859" y="9216"/>
                  <a:pt x="129827" y="9709"/>
                </a:cubicBezTo>
                <a:cubicBezTo>
                  <a:pt x="129676" y="9747"/>
                  <a:pt x="129526" y="9765"/>
                  <a:pt x="129380" y="9765"/>
                </a:cubicBezTo>
                <a:cubicBezTo>
                  <a:pt x="128898" y="9765"/>
                  <a:pt x="128457" y="9563"/>
                  <a:pt x="128131" y="9187"/>
                </a:cubicBezTo>
                <a:cubicBezTo>
                  <a:pt x="123029" y="3059"/>
                  <a:pt x="115786" y="1"/>
                  <a:pt x="108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016" name="Google Shape;3016;p73"/>
          <p:cNvGrpSpPr/>
          <p:nvPr/>
        </p:nvGrpSpPr>
        <p:grpSpPr>
          <a:xfrm>
            <a:off x="6197627" y="2707002"/>
            <a:ext cx="524008" cy="462109"/>
            <a:chOff x="1190625" y="546375"/>
            <a:chExt cx="5219200" cy="4602675"/>
          </a:xfrm>
        </p:grpSpPr>
        <p:sp>
          <p:nvSpPr>
            <p:cNvPr id="3017" name="Google Shape;3017;p73"/>
            <p:cNvSpPr/>
            <p:nvPr/>
          </p:nvSpPr>
          <p:spPr>
            <a:xfrm>
              <a:off x="1190625" y="1992250"/>
              <a:ext cx="5219200" cy="3156800"/>
            </a:xfrm>
            <a:custGeom>
              <a:avLst/>
              <a:gdLst/>
              <a:ahLst/>
              <a:cxnLst/>
              <a:rect l="l" t="t" r="r" b="b"/>
              <a:pathLst>
                <a:path w="208768" h="126272" extrusionOk="0">
                  <a:moveTo>
                    <a:pt x="205701" y="0"/>
                  </a:moveTo>
                  <a:cubicBezTo>
                    <a:pt x="204005" y="0"/>
                    <a:pt x="202667" y="1370"/>
                    <a:pt x="202667" y="3067"/>
                  </a:cubicBezTo>
                  <a:lnTo>
                    <a:pt x="202667" y="106798"/>
                  </a:lnTo>
                  <a:cubicBezTo>
                    <a:pt x="202667" y="114170"/>
                    <a:pt x="196665" y="120139"/>
                    <a:pt x="189293" y="120139"/>
                  </a:cubicBezTo>
                  <a:lnTo>
                    <a:pt x="19474" y="120139"/>
                  </a:lnTo>
                  <a:cubicBezTo>
                    <a:pt x="12102" y="120139"/>
                    <a:pt x="6100" y="114170"/>
                    <a:pt x="6100" y="106798"/>
                  </a:cubicBezTo>
                  <a:lnTo>
                    <a:pt x="6100" y="70785"/>
                  </a:lnTo>
                  <a:cubicBezTo>
                    <a:pt x="6100" y="69122"/>
                    <a:pt x="4763" y="67752"/>
                    <a:pt x="3066" y="67752"/>
                  </a:cubicBezTo>
                  <a:cubicBezTo>
                    <a:pt x="1370" y="67752"/>
                    <a:pt x="0" y="69122"/>
                    <a:pt x="0" y="70785"/>
                  </a:cubicBezTo>
                  <a:lnTo>
                    <a:pt x="0" y="106798"/>
                  </a:lnTo>
                  <a:cubicBezTo>
                    <a:pt x="0" y="117530"/>
                    <a:pt x="8742" y="126272"/>
                    <a:pt x="19474" y="126272"/>
                  </a:cubicBezTo>
                  <a:lnTo>
                    <a:pt x="189293" y="126272"/>
                  </a:lnTo>
                  <a:cubicBezTo>
                    <a:pt x="200025" y="126272"/>
                    <a:pt x="208767" y="117530"/>
                    <a:pt x="208767" y="106798"/>
                  </a:cubicBezTo>
                  <a:lnTo>
                    <a:pt x="208767" y="3067"/>
                  </a:lnTo>
                  <a:cubicBezTo>
                    <a:pt x="208767" y="1370"/>
                    <a:pt x="207397" y="0"/>
                    <a:pt x="205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8" name="Google Shape;3018;p73"/>
            <p:cNvSpPr/>
            <p:nvPr/>
          </p:nvSpPr>
          <p:spPr>
            <a:xfrm>
              <a:off x="1190625" y="546375"/>
              <a:ext cx="5219200" cy="2986375"/>
            </a:xfrm>
            <a:custGeom>
              <a:avLst/>
              <a:gdLst/>
              <a:ahLst/>
              <a:cxnLst/>
              <a:rect l="l" t="t" r="r" b="b"/>
              <a:pathLst>
                <a:path w="208768" h="119455" extrusionOk="0">
                  <a:moveTo>
                    <a:pt x="19474" y="0"/>
                  </a:moveTo>
                  <a:cubicBezTo>
                    <a:pt x="8742" y="0"/>
                    <a:pt x="0" y="8742"/>
                    <a:pt x="0" y="19474"/>
                  </a:cubicBezTo>
                  <a:lnTo>
                    <a:pt x="0" y="116388"/>
                  </a:lnTo>
                  <a:cubicBezTo>
                    <a:pt x="0" y="118084"/>
                    <a:pt x="1370" y="119454"/>
                    <a:pt x="3066" y="119454"/>
                  </a:cubicBezTo>
                  <a:cubicBezTo>
                    <a:pt x="4763" y="119454"/>
                    <a:pt x="6133" y="118084"/>
                    <a:pt x="6133" y="116388"/>
                  </a:cubicBezTo>
                  <a:lnTo>
                    <a:pt x="6133" y="19474"/>
                  </a:lnTo>
                  <a:cubicBezTo>
                    <a:pt x="6133" y="12102"/>
                    <a:pt x="12102" y="6133"/>
                    <a:pt x="19474" y="6133"/>
                  </a:cubicBezTo>
                  <a:lnTo>
                    <a:pt x="189293" y="6133"/>
                  </a:lnTo>
                  <a:cubicBezTo>
                    <a:pt x="196665" y="6133"/>
                    <a:pt x="202667" y="12102"/>
                    <a:pt x="202667" y="19474"/>
                  </a:cubicBezTo>
                  <a:lnTo>
                    <a:pt x="202667" y="48669"/>
                  </a:lnTo>
                  <a:cubicBezTo>
                    <a:pt x="202667" y="50365"/>
                    <a:pt x="204005" y="51735"/>
                    <a:pt x="205701" y="51735"/>
                  </a:cubicBezTo>
                  <a:cubicBezTo>
                    <a:pt x="207397" y="51735"/>
                    <a:pt x="208767" y="50365"/>
                    <a:pt x="208767" y="48669"/>
                  </a:cubicBezTo>
                  <a:lnTo>
                    <a:pt x="208767" y="19474"/>
                  </a:lnTo>
                  <a:cubicBezTo>
                    <a:pt x="208767" y="8742"/>
                    <a:pt x="200025" y="0"/>
                    <a:pt x="189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9" name="Google Shape;3019;p73"/>
            <p:cNvSpPr/>
            <p:nvPr/>
          </p:nvSpPr>
          <p:spPr>
            <a:xfrm>
              <a:off x="2649525" y="1697025"/>
              <a:ext cx="2301375" cy="2301375"/>
            </a:xfrm>
            <a:custGeom>
              <a:avLst/>
              <a:gdLst/>
              <a:ahLst/>
              <a:cxnLst/>
              <a:rect l="l" t="t" r="r" b="b"/>
              <a:pathLst>
                <a:path w="92055" h="92055" extrusionOk="0">
                  <a:moveTo>
                    <a:pt x="46028" y="6133"/>
                  </a:moveTo>
                  <a:cubicBezTo>
                    <a:pt x="60217" y="6133"/>
                    <a:pt x="72711" y="13603"/>
                    <a:pt x="79789" y="24792"/>
                  </a:cubicBezTo>
                  <a:cubicBezTo>
                    <a:pt x="75871" y="22512"/>
                    <a:pt x="71685" y="21470"/>
                    <a:pt x="67593" y="21470"/>
                  </a:cubicBezTo>
                  <a:cubicBezTo>
                    <a:pt x="54823" y="21470"/>
                    <a:pt x="42961" y="31625"/>
                    <a:pt x="42961" y="46028"/>
                  </a:cubicBezTo>
                  <a:cubicBezTo>
                    <a:pt x="42961" y="56172"/>
                    <a:pt x="34708" y="64458"/>
                    <a:pt x="24564" y="64458"/>
                  </a:cubicBezTo>
                  <a:cubicBezTo>
                    <a:pt x="14386" y="64458"/>
                    <a:pt x="6133" y="56172"/>
                    <a:pt x="6133" y="46028"/>
                  </a:cubicBezTo>
                  <a:cubicBezTo>
                    <a:pt x="6133" y="45995"/>
                    <a:pt x="6133" y="45962"/>
                    <a:pt x="6133" y="45930"/>
                  </a:cubicBezTo>
                  <a:cubicBezTo>
                    <a:pt x="6199" y="23977"/>
                    <a:pt x="24074" y="6133"/>
                    <a:pt x="46028" y="6133"/>
                  </a:cubicBezTo>
                  <a:close/>
                  <a:moveTo>
                    <a:pt x="67491" y="27597"/>
                  </a:moveTo>
                  <a:cubicBezTo>
                    <a:pt x="77669" y="27597"/>
                    <a:pt x="85922" y="35883"/>
                    <a:pt x="85922" y="46028"/>
                  </a:cubicBezTo>
                  <a:cubicBezTo>
                    <a:pt x="85922" y="46060"/>
                    <a:pt x="85922" y="46093"/>
                    <a:pt x="85922" y="46125"/>
                  </a:cubicBezTo>
                  <a:cubicBezTo>
                    <a:pt x="85856" y="68079"/>
                    <a:pt x="67981" y="85922"/>
                    <a:pt x="46028" y="85922"/>
                  </a:cubicBezTo>
                  <a:cubicBezTo>
                    <a:pt x="31838" y="85922"/>
                    <a:pt x="19345" y="78452"/>
                    <a:pt x="12266" y="67263"/>
                  </a:cubicBezTo>
                  <a:lnTo>
                    <a:pt x="12266" y="67263"/>
                  </a:lnTo>
                  <a:cubicBezTo>
                    <a:pt x="16166" y="69527"/>
                    <a:pt x="20351" y="70567"/>
                    <a:pt x="24451" y="70567"/>
                  </a:cubicBezTo>
                  <a:cubicBezTo>
                    <a:pt x="37184" y="70567"/>
                    <a:pt x="49094" y="60537"/>
                    <a:pt x="49094" y="46028"/>
                  </a:cubicBezTo>
                  <a:cubicBezTo>
                    <a:pt x="49094" y="35883"/>
                    <a:pt x="57347" y="27597"/>
                    <a:pt x="67491" y="27597"/>
                  </a:cubicBezTo>
                  <a:close/>
                  <a:moveTo>
                    <a:pt x="46028" y="1"/>
                  </a:moveTo>
                  <a:cubicBezTo>
                    <a:pt x="20649" y="1"/>
                    <a:pt x="1" y="20649"/>
                    <a:pt x="1" y="46028"/>
                  </a:cubicBezTo>
                  <a:cubicBezTo>
                    <a:pt x="1" y="71406"/>
                    <a:pt x="20649" y="92054"/>
                    <a:pt x="46028" y="92054"/>
                  </a:cubicBezTo>
                  <a:cubicBezTo>
                    <a:pt x="71406" y="92054"/>
                    <a:pt x="92054" y="71406"/>
                    <a:pt x="92054" y="46028"/>
                  </a:cubicBezTo>
                  <a:cubicBezTo>
                    <a:pt x="92054" y="20649"/>
                    <a:pt x="71406" y="1"/>
                    <a:pt x="46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0" name="Google Shape;3020;p73"/>
            <p:cNvSpPr/>
            <p:nvPr/>
          </p:nvSpPr>
          <p:spPr>
            <a:xfrm>
              <a:off x="1933525" y="1172675"/>
              <a:ext cx="703800" cy="689125"/>
            </a:xfrm>
            <a:custGeom>
              <a:avLst/>
              <a:gdLst/>
              <a:ahLst/>
              <a:cxnLst/>
              <a:rect l="l" t="t" r="r" b="b"/>
              <a:pathLst>
                <a:path w="28152" h="27565" extrusionOk="0">
                  <a:moveTo>
                    <a:pt x="24775" y="0"/>
                  </a:moveTo>
                  <a:cubicBezTo>
                    <a:pt x="23993" y="0"/>
                    <a:pt x="23210" y="294"/>
                    <a:pt x="22606" y="881"/>
                  </a:cubicBezTo>
                  <a:lnTo>
                    <a:pt x="1175" y="22345"/>
                  </a:lnTo>
                  <a:cubicBezTo>
                    <a:pt x="1" y="23519"/>
                    <a:pt x="1" y="25476"/>
                    <a:pt x="1175" y="26651"/>
                  </a:cubicBezTo>
                  <a:cubicBezTo>
                    <a:pt x="1795" y="27238"/>
                    <a:pt x="2578" y="27564"/>
                    <a:pt x="3328" y="27564"/>
                  </a:cubicBezTo>
                  <a:cubicBezTo>
                    <a:pt x="4111" y="27564"/>
                    <a:pt x="4894" y="27238"/>
                    <a:pt x="5513" y="26651"/>
                  </a:cubicBezTo>
                  <a:lnTo>
                    <a:pt x="26945" y="5220"/>
                  </a:lnTo>
                  <a:cubicBezTo>
                    <a:pt x="28152" y="4013"/>
                    <a:pt x="28152" y="2088"/>
                    <a:pt x="26945" y="881"/>
                  </a:cubicBezTo>
                  <a:cubicBezTo>
                    <a:pt x="26341" y="294"/>
                    <a:pt x="25558" y="0"/>
                    <a:pt x="24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1" name="Google Shape;3021;p73"/>
            <p:cNvSpPr/>
            <p:nvPr/>
          </p:nvSpPr>
          <p:spPr>
            <a:xfrm>
              <a:off x="1695400" y="934750"/>
              <a:ext cx="703800" cy="688925"/>
            </a:xfrm>
            <a:custGeom>
              <a:avLst/>
              <a:gdLst/>
              <a:ahLst/>
              <a:cxnLst/>
              <a:rect l="l" t="t" r="r" b="b"/>
              <a:pathLst>
                <a:path w="28152" h="27557" extrusionOk="0">
                  <a:moveTo>
                    <a:pt x="24808" y="1"/>
                  </a:moveTo>
                  <a:cubicBezTo>
                    <a:pt x="24025" y="1"/>
                    <a:pt x="23242" y="302"/>
                    <a:pt x="22639" y="906"/>
                  </a:cubicBezTo>
                  <a:lnTo>
                    <a:pt x="1208" y="22337"/>
                  </a:lnTo>
                  <a:cubicBezTo>
                    <a:pt x="1" y="23544"/>
                    <a:pt x="1" y="25468"/>
                    <a:pt x="1208" y="26675"/>
                  </a:cubicBezTo>
                  <a:cubicBezTo>
                    <a:pt x="1795" y="27263"/>
                    <a:pt x="2578" y="27556"/>
                    <a:pt x="3361" y="27556"/>
                  </a:cubicBezTo>
                  <a:cubicBezTo>
                    <a:pt x="4143" y="27556"/>
                    <a:pt x="4926" y="27263"/>
                    <a:pt x="5513" y="26675"/>
                  </a:cubicBezTo>
                  <a:lnTo>
                    <a:pt x="26977" y="5244"/>
                  </a:lnTo>
                  <a:cubicBezTo>
                    <a:pt x="28152" y="4037"/>
                    <a:pt x="28152" y="2113"/>
                    <a:pt x="26977" y="906"/>
                  </a:cubicBezTo>
                  <a:cubicBezTo>
                    <a:pt x="26374" y="302"/>
                    <a:pt x="25591" y="1"/>
                    <a:pt x="24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2" name="Google Shape;3022;p73"/>
            <p:cNvSpPr/>
            <p:nvPr/>
          </p:nvSpPr>
          <p:spPr>
            <a:xfrm>
              <a:off x="2170850" y="1410175"/>
              <a:ext cx="703800" cy="688925"/>
            </a:xfrm>
            <a:custGeom>
              <a:avLst/>
              <a:gdLst/>
              <a:ahLst/>
              <a:cxnLst/>
              <a:rect l="l" t="t" r="r" b="b"/>
              <a:pathLst>
                <a:path w="28152" h="27557" extrusionOk="0">
                  <a:moveTo>
                    <a:pt x="24791" y="1"/>
                  </a:moveTo>
                  <a:cubicBezTo>
                    <a:pt x="24008" y="1"/>
                    <a:pt x="23225" y="303"/>
                    <a:pt x="22638" y="906"/>
                  </a:cubicBezTo>
                  <a:lnTo>
                    <a:pt x="1207" y="22337"/>
                  </a:lnTo>
                  <a:cubicBezTo>
                    <a:pt x="0" y="23544"/>
                    <a:pt x="0" y="25469"/>
                    <a:pt x="1207" y="26676"/>
                  </a:cubicBezTo>
                  <a:cubicBezTo>
                    <a:pt x="1794" y="27263"/>
                    <a:pt x="2577" y="27557"/>
                    <a:pt x="3360" y="27557"/>
                  </a:cubicBezTo>
                  <a:cubicBezTo>
                    <a:pt x="4143" y="27557"/>
                    <a:pt x="4926" y="27263"/>
                    <a:pt x="5513" y="26676"/>
                  </a:cubicBezTo>
                  <a:lnTo>
                    <a:pt x="26944" y="5212"/>
                  </a:lnTo>
                  <a:cubicBezTo>
                    <a:pt x="28151" y="4038"/>
                    <a:pt x="28151" y="2080"/>
                    <a:pt x="26944" y="906"/>
                  </a:cubicBezTo>
                  <a:cubicBezTo>
                    <a:pt x="26357" y="303"/>
                    <a:pt x="25574" y="1"/>
                    <a:pt x="247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3" name="Google Shape;3023;p73"/>
            <p:cNvSpPr/>
            <p:nvPr/>
          </p:nvSpPr>
          <p:spPr>
            <a:xfrm>
              <a:off x="4963100" y="1172675"/>
              <a:ext cx="703800" cy="689125"/>
            </a:xfrm>
            <a:custGeom>
              <a:avLst/>
              <a:gdLst/>
              <a:ahLst/>
              <a:cxnLst/>
              <a:rect l="l" t="t" r="r" b="b"/>
              <a:pathLst>
                <a:path w="28152" h="27565" extrusionOk="0">
                  <a:moveTo>
                    <a:pt x="3377" y="0"/>
                  </a:moveTo>
                  <a:cubicBezTo>
                    <a:pt x="2594" y="0"/>
                    <a:pt x="1811" y="294"/>
                    <a:pt x="1207" y="881"/>
                  </a:cubicBezTo>
                  <a:cubicBezTo>
                    <a:pt x="0" y="2088"/>
                    <a:pt x="0" y="4013"/>
                    <a:pt x="1207" y="5220"/>
                  </a:cubicBezTo>
                  <a:lnTo>
                    <a:pt x="22639" y="26651"/>
                  </a:lnTo>
                  <a:cubicBezTo>
                    <a:pt x="23258" y="27238"/>
                    <a:pt x="24041" y="27564"/>
                    <a:pt x="24824" y="27564"/>
                  </a:cubicBezTo>
                  <a:cubicBezTo>
                    <a:pt x="25607" y="27564"/>
                    <a:pt x="26390" y="27238"/>
                    <a:pt x="26977" y="26651"/>
                  </a:cubicBezTo>
                  <a:cubicBezTo>
                    <a:pt x="28151" y="25476"/>
                    <a:pt x="28151" y="23519"/>
                    <a:pt x="26977" y="22345"/>
                  </a:cubicBezTo>
                  <a:lnTo>
                    <a:pt x="5546" y="881"/>
                  </a:lnTo>
                  <a:cubicBezTo>
                    <a:pt x="4942" y="294"/>
                    <a:pt x="4160" y="0"/>
                    <a:pt x="3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4" name="Google Shape;3024;p73"/>
            <p:cNvSpPr/>
            <p:nvPr/>
          </p:nvSpPr>
          <p:spPr>
            <a:xfrm>
              <a:off x="5576350" y="1310500"/>
              <a:ext cx="328675" cy="313175"/>
            </a:xfrm>
            <a:custGeom>
              <a:avLst/>
              <a:gdLst/>
              <a:ahLst/>
              <a:cxnLst/>
              <a:rect l="l" t="t" r="r" b="b"/>
              <a:pathLst>
                <a:path w="13147" h="12527" extrusionOk="0">
                  <a:moveTo>
                    <a:pt x="3360" y="0"/>
                  </a:moveTo>
                  <a:cubicBezTo>
                    <a:pt x="2578" y="0"/>
                    <a:pt x="1795" y="294"/>
                    <a:pt x="1208" y="881"/>
                  </a:cubicBezTo>
                  <a:cubicBezTo>
                    <a:pt x="1" y="2088"/>
                    <a:pt x="1" y="4012"/>
                    <a:pt x="1208" y="5219"/>
                  </a:cubicBezTo>
                  <a:lnTo>
                    <a:pt x="7634" y="11645"/>
                  </a:lnTo>
                  <a:cubicBezTo>
                    <a:pt x="8221" y="12233"/>
                    <a:pt x="9004" y="12526"/>
                    <a:pt x="9787" y="12526"/>
                  </a:cubicBezTo>
                  <a:cubicBezTo>
                    <a:pt x="10569" y="12526"/>
                    <a:pt x="11352" y="12233"/>
                    <a:pt x="11940" y="11645"/>
                  </a:cubicBezTo>
                  <a:cubicBezTo>
                    <a:pt x="13146" y="10438"/>
                    <a:pt x="13146" y="8514"/>
                    <a:pt x="11940" y="7307"/>
                  </a:cubicBezTo>
                  <a:lnTo>
                    <a:pt x="5513" y="881"/>
                  </a:lnTo>
                  <a:cubicBezTo>
                    <a:pt x="4926" y="294"/>
                    <a:pt x="4143" y="0"/>
                    <a:pt x="33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5" name="Google Shape;3025;p73"/>
            <p:cNvSpPr/>
            <p:nvPr/>
          </p:nvSpPr>
          <p:spPr>
            <a:xfrm>
              <a:off x="5225700" y="959225"/>
              <a:ext cx="328650" cy="313775"/>
            </a:xfrm>
            <a:custGeom>
              <a:avLst/>
              <a:gdLst/>
              <a:ahLst/>
              <a:cxnLst/>
              <a:rect l="l" t="t" r="r" b="b"/>
              <a:pathLst>
                <a:path w="13146" h="12551" extrusionOk="0">
                  <a:moveTo>
                    <a:pt x="3344" y="0"/>
                  </a:moveTo>
                  <a:cubicBezTo>
                    <a:pt x="2561" y="0"/>
                    <a:pt x="1778" y="302"/>
                    <a:pt x="1174" y="905"/>
                  </a:cubicBezTo>
                  <a:cubicBezTo>
                    <a:pt x="0" y="2112"/>
                    <a:pt x="0" y="4037"/>
                    <a:pt x="1174" y="5244"/>
                  </a:cubicBezTo>
                  <a:lnTo>
                    <a:pt x="7601" y="11637"/>
                  </a:lnTo>
                  <a:cubicBezTo>
                    <a:pt x="8220" y="12257"/>
                    <a:pt x="9003" y="12551"/>
                    <a:pt x="9786" y="12551"/>
                  </a:cubicBezTo>
                  <a:cubicBezTo>
                    <a:pt x="10569" y="12551"/>
                    <a:pt x="11352" y="12257"/>
                    <a:pt x="11939" y="11637"/>
                  </a:cubicBezTo>
                  <a:cubicBezTo>
                    <a:pt x="13146" y="10463"/>
                    <a:pt x="13146" y="8538"/>
                    <a:pt x="11939" y="7331"/>
                  </a:cubicBezTo>
                  <a:lnTo>
                    <a:pt x="5513" y="905"/>
                  </a:lnTo>
                  <a:cubicBezTo>
                    <a:pt x="4909" y="302"/>
                    <a:pt x="4127" y="0"/>
                    <a:pt x="3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6" name="Google Shape;3026;p73"/>
            <p:cNvSpPr/>
            <p:nvPr/>
          </p:nvSpPr>
          <p:spPr>
            <a:xfrm>
              <a:off x="5100925" y="1785325"/>
              <a:ext cx="328675" cy="313775"/>
            </a:xfrm>
            <a:custGeom>
              <a:avLst/>
              <a:gdLst/>
              <a:ahLst/>
              <a:cxnLst/>
              <a:rect l="l" t="t" r="r" b="b"/>
              <a:pathLst>
                <a:path w="13147" h="12551" extrusionOk="0">
                  <a:moveTo>
                    <a:pt x="3360" y="0"/>
                  </a:moveTo>
                  <a:cubicBezTo>
                    <a:pt x="2577" y="0"/>
                    <a:pt x="1794" y="302"/>
                    <a:pt x="1207" y="905"/>
                  </a:cubicBezTo>
                  <a:cubicBezTo>
                    <a:pt x="0" y="2112"/>
                    <a:pt x="0" y="4037"/>
                    <a:pt x="1207" y="5244"/>
                  </a:cubicBezTo>
                  <a:lnTo>
                    <a:pt x="7633" y="11670"/>
                  </a:lnTo>
                  <a:cubicBezTo>
                    <a:pt x="8220" y="12257"/>
                    <a:pt x="9003" y="12551"/>
                    <a:pt x="9786" y="12551"/>
                  </a:cubicBezTo>
                  <a:cubicBezTo>
                    <a:pt x="10569" y="12551"/>
                    <a:pt x="11352" y="12257"/>
                    <a:pt x="11939" y="11670"/>
                  </a:cubicBezTo>
                  <a:cubicBezTo>
                    <a:pt x="13146" y="10463"/>
                    <a:pt x="13146" y="8538"/>
                    <a:pt x="11939" y="7331"/>
                  </a:cubicBezTo>
                  <a:lnTo>
                    <a:pt x="5513" y="905"/>
                  </a:lnTo>
                  <a:cubicBezTo>
                    <a:pt x="4926" y="302"/>
                    <a:pt x="4143" y="0"/>
                    <a:pt x="33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7" name="Google Shape;3027;p73"/>
            <p:cNvSpPr/>
            <p:nvPr/>
          </p:nvSpPr>
          <p:spPr>
            <a:xfrm>
              <a:off x="4750250" y="1434650"/>
              <a:ext cx="328675" cy="313775"/>
            </a:xfrm>
            <a:custGeom>
              <a:avLst/>
              <a:gdLst/>
              <a:ahLst/>
              <a:cxnLst/>
              <a:rect l="l" t="t" r="r" b="b"/>
              <a:pathLst>
                <a:path w="13147" h="12551" extrusionOk="0">
                  <a:moveTo>
                    <a:pt x="3361" y="0"/>
                  </a:moveTo>
                  <a:cubicBezTo>
                    <a:pt x="2578" y="0"/>
                    <a:pt x="1795" y="302"/>
                    <a:pt x="1208" y="906"/>
                  </a:cubicBezTo>
                  <a:cubicBezTo>
                    <a:pt x="1" y="2080"/>
                    <a:pt x="1" y="4037"/>
                    <a:pt x="1208" y="5212"/>
                  </a:cubicBezTo>
                  <a:lnTo>
                    <a:pt x="7634" y="11638"/>
                  </a:lnTo>
                  <a:cubicBezTo>
                    <a:pt x="8221" y="12257"/>
                    <a:pt x="9004" y="12551"/>
                    <a:pt x="9787" y="12551"/>
                  </a:cubicBezTo>
                  <a:cubicBezTo>
                    <a:pt x="10570" y="12551"/>
                    <a:pt x="11352" y="12257"/>
                    <a:pt x="11940" y="11638"/>
                  </a:cubicBezTo>
                  <a:cubicBezTo>
                    <a:pt x="13147" y="10463"/>
                    <a:pt x="13147" y="8506"/>
                    <a:pt x="11940" y="7332"/>
                  </a:cubicBezTo>
                  <a:lnTo>
                    <a:pt x="5513" y="906"/>
                  </a:lnTo>
                  <a:cubicBezTo>
                    <a:pt x="4926" y="302"/>
                    <a:pt x="4143" y="0"/>
                    <a:pt x="3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8" name="Google Shape;3028;p73"/>
            <p:cNvSpPr/>
            <p:nvPr/>
          </p:nvSpPr>
          <p:spPr>
            <a:xfrm>
              <a:off x="5576350" y="4071750"/>
              <a:ext cx="328675" cy="313175"/>
            </a:xfrm>
            <a:custGeom>
              <a:avLst/>
              <a:gdLst/>
              <a:ahLst/>
              <a:cxnLst/>
              <a:rect l="l" t="t" r="r" b="b"/>
              <a:pathLst>
                <a:path w="13147" h="12527" extrusionOk="0">
                  <a:moveTo>
                    <a:pt x="9787" y="1"/>
                  </a:moveTo>
                  <a:cubicBezTo>
                    <a:pt x="9004" y="1"/>
                    <a:pt x="8221" y="295"/>
                    <a:pt x="7634" y="882"/>
                  </a:cubicBezTo>
                  <a:lnTo>
                    <a:pt x="1208" y="7308"/>
                  </a:lnTo>
                  <a:cubicBezTo>
                    <a:pt x="1" y="8515"/>
                    <a:pt x="1" y="10439"/>
                    <a:pt x="1208" y="11646"/>
                  </a:cubicBezTo>
                  <a:cubicBezTo>
                    <a:pt x="1795" y="12233"/>
                    <a:pt x="2578" y="12527"/>
                    <a:pt x="3360" y="12527"/>
                  </a:cubicBezTo>
                  <a:cubicBezTo>
                    <a:pt x="4143" y="12527"/>
                    <a:pt x="4926" y="12233"/>
                    <a:pt x="5513" y="11646"/>
                  </a:cubicBezTo>
                  <a:lnTo>
                    <a:pt x="11940" y="5220"/>
                  </a:lnTo>
                  <a:cubicBezTo>
                    <a:pt x="13146" y="4013"/>
                    <a:pt x="13146" y="2089"/>
                    <a:pt x="11940" y="882"/>
                  </a:cubicBezTo>
                  <a:cubicBezTo>
                    <a:pt x="11352" y="295"/>
                    <a:pt x="10569" y="1"/>
                    <a:pt x="9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9" name="Google Shape;3029;p73"/>
            <p:cNvSpPr/>
            <p:nvPr/>
          </p:nvSpPr>
          <p:spPr>
            <a:xfrm>
              <a:off x="5225700" y="4422625"/>
              <a:ext cx="328650" cy="313800"/>
            </a:xfrm>
            <a:custGeom>
              <a:avLst/>
              <a:gdLst/>
              <a:ahLst/>
              <a:cxnLst/>
              <a:rect l="l" t="t" r="r" b="b"/>
              <a:pathLst>
                <a:path w="13146" h="12552" extrusionOk="0">
                  <a:moveTo>
                    <a:pt x="9770" y="1"/>
                  </a:moveTo>
                  <a:cubicBezTo>
                    <a:pt x="8987" y="1"/>
                    <a:pt x="8204" y="302"/>
                    <a:pt x="7601" y="906"/>
                  </a:cubicBezTo>
                  <a:lnTo>
                    <a:pt x="1174" y="7332"/>
                  </a:lnTo>
                  <a:cubicBezTo>
                    <a:pt x="0" y="8506"/>
                    <a:pt x="0" y="10464"/>
                    <a:pt x="1174" y="11638"/>
                  </a:cubicBezTo>
                  <a:cubicBezTo>
                    <a:pt x="1794" y="12258"/>
                    <a:pt x="2577" y="12551"/>
                    <a:pt x="3360" y="12551"/>
                  </a:cubicBezTo>
                  <a:cubicBezTo>
                    <a:pt x="4143" y="12551"/>
                    <a:pt x="4926" y="12258"/>
                    <a:pt x="5513" y="11638"/>
                  </a:cubicBezTo>
                  <a:lnTo>
                    <a:pt x="11939" y="5212"/>
                  </a:lnTo>
                  <a:cubicBezTo>
                    <a:pt x="13146" y="4037"/>
                    <a:pt x="13146" y="2080"/>
                    <a:pt x="11939" y="906"/>
                  </a:cubicBezTo>
                  <a:cubicBezTo>
                    <a:pt x="11335" y="302"/>
                    <a:pt x="10553" y="1"/>
                    <a:pt x="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0" name="Google Shape;3030;p73"/>
            <p:cNvSpPr/>
            <p:nvPr/>
          </p:nvSpPr>
          <p:spPr>
            <a:xfrm>
              <a:off x="5100925" y="3596525"/>
              <a:ext cx="328675" cy="313800"/>
            </a:xfrm>
            <a:custGeom>
              <a:avLst/>
              <a:gdLst/>
              <a:ahLst/>
              <a:cxnLst/>
              <a:rect l="l" t="t" r="r" b="b"/>
              <a:pathLst>
                <a:path w="13147" h="12552" extrusionOk="0">
                  <a:moveTo>
                    <a:pt x="9786" y="1"/>
                  </a:moveTo>
                  <a:cubicBezTo>
                    <a:pt x="9003" y="1"/>
                    <a:pt x="8220" y="302"/>
                    <a:pt x="7633" y="906"/>
                  </a:cubicBezTo>
                  <a:lnTo>
                    <a:pt x="1207" y="7332"/>
                  </a:lnTo>
                  <a:cubicBezTo>
                    <a:pt x="0" y="8506"/>
                    <a:pt x="0" y="10464"/>
                    <a:pt x="1207" y="11638"/>
                  </a:cubicBezTo>
                  <a:cubicBezTo>
                    <a:pt x="1794" y="12258"/>
                    <a:pt x="2577" y="12551"/>
                    <a:pt x="3360" y="12551"/>
                  </a:cubicBezTo>
                  <a:cubicBezTo>
                    <a:pt x="4143" y="12551"/>
                    <a:pt x="4926" y="12258"/>
                    <a:pt x="5513" y="11638"/>
                  </a:cubicBezTo>
                  <a:lnTo>
                    <a:pt x="11939" y="5212"/>
                  </a:lnTo>
                  <a:cubicBezTo>
                    <a:pt x="13146" y="4037"/>
                    <a:pt x="13146" y="2080"/>
                    <a:pt x="11939" y="906"/>
                  </a:cubicBezTo>
                  <a:cubicBezTo>
                    <a:pt x="11352" y="302"/>
                    <a:pt x="10569" y="1"/>
                    <a:pt x="9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1" name="Google Shape;3031;p73"/>
            <p:cNvSpPr/>
            <p:nvPr/>
          </p:nvSpPr>
          <p:spPr>
            <a:xfrm>
              <a:off x="4750250" y="3947200"/>
              <a:ext cx="328675" cy="313775"/>
            </a:xfrm>
            <a:custGeom>
              <a:avLst/>
              <a:gdLst/>
              <a:ahLst/>
              <a:cxnLst/>
              <a:rect l="l" t="t" r="r" b="b"/>
              <a:pathLst>
                <a:path w="13147" h="12551" extrusionOk="0">
                  <a:moveTo>
                    <a:pt x="9787" y="0"/>
                  </a:moveTo>
                  <a:cubicBezTo>
                    <a:pt x="9004" y="0"/>
                    <a:pt x="8221" y="302"/>
                    <a:pt x="7634" y="906"/>
                  </a:cubicBezTo>
                  <a:lnTo>
                    <a:pt x="1208" y="7332"/>
                  </a:lnTo>
                  <a:cubicBezTo>
                    <a:pt x="1" y="8506"/>
                    <a:pt x="1" y="10463"/>
                    <a:pt x="1208" y="11637"/>
                  </a:cubicBezTo>
                  <a:cubicBezTo>
                    <a:pt x="1795" y="12257"/>
                    <a:pt x="2578" y="12551"/>
                    <a:pt x="3361" y="12551"/>
                  </a:cubicBezTo>
                  <a:cubicBezTo>
                    <a:pt x="4143" y="12551"/>
                    <a:pt x="4926" y="12257"/>
                    <a:pt x="5513" y="11637"/>
                  </a:cubicBezTo>
                  <a:lnTo>
                    <a:pt x="11940" y="5211"/>
                  </a:lnTo>
                  <a:cubicBezTo>
                    <a:pt x="13147" y="4037"/>
                    <a:pt x="13147" y="2080"/>
                    <a:pt x="11940" y="906"/>
                  </a:cubicBezTo>
                  <a:cubicBezTo>
                    <a:pt x="11352" y="302"/>
                    <a:pt x="10570" y="0"/>
                    <a:pt x="9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2" name="Google Shape;3032;p73"/>
            <p:cNvSpPr/>
            <p:nvPr/>
          </p:nvSpPr>
          <p:spPr>
            <a:xfrm>
              <a:off x="1933525" y="3833850"/>
              <a:ext cx="327850" cy="313775"/>
            </a:xfrm>
            <a:custGeom>
              <a:avLst/>
              <a:gdLst/>
              <a:ahLst/>
              <a:cxnLst/>
              <a:rect l="l" t="t" r="r" b="b"/>
              <a:pathLst>
                <a:path w="13114" h="12551" extrusionOk="0">
                  <a:moveTo>
                    <a:pt x="3344" y="0"/>
                  </a:moveTo>
                  <a:cubicBezTo>
                    <a:pt x="2561" y="0"/>
                    <a:pt x="1778" y="302"/>
                    <a:pt x="1175" y="905"/>
                  </a:cubicBezTo>
                  <a:cubicBezTo>
                    <a:pt x="1" y="2112"/>
                    <a:pt x="1" y="4037"/>
                    <a:pt x="1175" y="5244"/>
                  </a:cubicBezTo>
                  <a:lnTo>
                    <a:pt x="7601" y="11670"/>
                  </a:lnTo>
                  <a:cubicBezTo>
                    <a:pt x="8188" y="12257"/>
                    <a:pt x="8971" y="12551"/>
                    <a:pt x="9754" y="12551"/>
                  </a:cubicBezTo>
                  <a:cubicBezTo>
                    <a:pt x="10537" y="12551"/>
                    <a:pt x="11320" y="12257"/>
                    <a:pt x="11940" y="11670"/>
                  </a:cubicBezTo>
                  <a:cubicBezTo>
                    <a:pt x="13114" y="10463"/>
                    <a:pt x="13114" y="8538"/>
                    <a:pt x="11940" y="7331"/>
                  </a:cubicBezTo>
                  <a:lnTo>
                    <a:pt x="5513" y="905"/>
                  </a:lnTo>
                  <a:cubicBezTo>
                    <a:pt x="4910" y="302"/>
                    <a:pt x="4127" y="0"/>
                    <a:pt x="3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3" name="Google Shape;3033;p73"/>
            <p:cNvSpPr/>
            <p:nvPr/>
          </p:nvSpPr>
          <p:spPr>
            <a:xfrm>
              <a:off x="2284200" y="4185125"/>
              <a:ext cx="328675" cy="313175"/>
            </a:xfrm>
            <a:custGeom>
              <a:avLst/>
              <a:gdLst/>
              <a:ahLst/>
              <a:cxnLst/>
              <a:rect l="l" t="t" r="r" b="b"/>
              <a:pathLst>
                <a:path w="13147" h="12527" extrusionOk="0">
                  <a:moveTo>
                    <a:pt x="3344" y="0"/>
                  </a:moveTo>
                  <a:cubicBezTo>
                    <a:pt x="2561" y="0"/>
                    <a:pt x="1778" y="294"/>
                    <a:pt x="1175" y="881"/>
                  </a:cubicBezTo>
                  <a:cubicBezTo>
                    <a:pt x="0" y="2088"/>
                    <a:pt x="0" y="4012"/>
                    <a:pt x="1175" y="5219"/>
                  </a:cubicBezTo>
                  <a:lnTo>
                    <a:pt x="7601" y="11645"/>
                  </a:lnTo>
                  <a:cubicBezTo>
                    <a:pt x="8220" y="12233"/>
                    <a:pt x="9003" y="12526"/>
                    <a:pt x="9786" y="12526"/>
                  </a:cubicBezTo>
                  <a:cubicBezTo>
                    <a:pt x="10569" y="12526"/>
                    <a:pt x="11352" y="12233"/>
                    <a:pt x="11939" y="11645"/>
                  </a:cubicBezTo>
                  <a:cubicBezTo>
                    <a:pt x="13146" y="10439"/>
                    <a:pt x="13146" y="8514"/>
                    <a:pt x="11939" y="7307"/>
                  </a:cubicBezTo>
                  <a:lnTo>
                    <a:pt x="5513" y="881"/>
                  </a:lnTo>
                  <a:cubicBezTo>
                    <a:pt x="4910" y="294"/>
                    <a:pt x="4127" y="0"/>
                    <a:pt x="3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4" name="Google Shape;3034;p73"/>
            <p:cNvSpPr/>
            <p:nvPr/>
          </p:nvSpPr>
          <p:spPr>
            <a:xfrm>
              <a:off x="1695400" y="4071750"/>
              <a:ext cx="703800" cy="689125"/>
            </a:xfrm>
            <a:custGeom>
              <a:avLst/>
              <a:gdLst/>
              <a:ahLst/>
              <a:cxnLst/>
              <a:rect l="l" t="t" r="r" b="b"/>
              <a:pathLst>
                <a:path w="28152" h="27565" extrusionOk="0">
                  <a:moveTo>
                    <a:pt x="3361" y="1"/>
                  </a:moveTo>
                  <a:cubicBezTo>
                    <a:pt x="2578" y="1"/>
                    <a:pt x="1795" y="295"/>
                    <a:pt x="1208" y="882"/>
                  </a:cubicBezTo>
                  <a:cubicBezTo>
                    <a:pt x="1" y="2089"/>
                    <a:pt x="1" y="4013"/>
                    <a:pt x="1208" y="5220"/>
                  </a:cubicBezTo>
                  <a:lnTo>
                    <a:pt x="22639" y="26651"/>
                  </a:lnTo>
                  <a:cubicBezTo>
                    <a:pt x="23226" y="27271"/>
                    <a:pt x="24009" y="27565"/>
                    <a:pt x="24792" y="27565"/>
                  </a:cubicBezTo>
                  <a:cubicBezTo>
                    <a:pt x="25575" y="27565"/>
                    <a:pt x="26358" y="27271"/>
                    <a:pt x="26977" y="26651"/>
                  </a:cubicBezTo>
                  <a:cubicBezTo>
                    <a:pt x="28152" y="25477"/>
                    <a:pt x="28152" y="23520"/>
                    <a:pt x="26977" y="22346"/>
                  </a:cubicBezTo>
                  <a:lnTo>
                    <a:pt x="5513" y="882"/>
                  </a:lnTo>
                  <a:cubicBezTo>
                    <a:pt x="4926" y="295"/>
                    <a:pt x="4143" y="1"/>
                    <a:pt x="3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5" name="Google Shape;3035;p73"/>
            <p:cNvSpPr/>
            <p:nvPr/>
          </p:nvSpPr>
          <p:spPr>
            <a:xfrm>
              <a:off x="2170850" y="3596525"/>
              <a:ext cx="703800" cy="688925"/>
            </a:xfrm>
            <a:custGeom>
              <a:avLst/>
              <a:gdLst/>
              <a:ahLst/>
              <a:cxnLst/>
              <a:rect l="l" t="t" r="r" b="b"/>
              <a:pathLst>
                <a:path w="28152" h="27557" extrusionOk="0">
                  <a:moveTo>
                    <a:pt x="3360" y="1"/>
                  </a:moveTo>
                  <a:cubicBezTo>
                    <a:pt x="2577" y="1"/>
                    <a:pt x="1794" y="302"/>
                    <a:pt x="1207" y="906"/>
                  </a:cubicBezTo>
                  <a:cubicBezTo>
                    <a:pt x="0" y="2080"/>
                    <a:pt x="0" y="4037"/>
                    <a:pt x="1207" y="5212"/>
                  </a:cubicBezTo>
                  <a:lnTo>
                    <a:pt x="22638" y="26643"/>
                  </a:lnTo>
                  <a:cubicBezTo>
                    <a:pt x="23225" y="27263"/>
                    <a:pt x="24008" y="27556"/>
                    <a:pt x="24791" y="27556"/>
                  </a:cubicBezTo>
                  <a:cubicBezTo>
                    <a:pt x="25574" y="27556"/>
                    <a:pt x="26357" y="27263"/>
                    <a:pt x="26944" y="26643"/>
                  </a:cubicBezTo>
                  <a:cubicBezTo>
                    <a:pt x="28151" y="25469"/>
                    <a:pt x="28151" y="23512"/>
                    <a:pt x="26944" y="22337"/>
                  </a:cubicBezTo>
                  <a:lnTo>
                    <a:pt x="5513" y="906"/>
                  </a:lnTo>
                  <a:cubicBezTo>
                    <a:pt x="4926" y="302"/>
                    <a:pt x="4143" y="1"/>
                    <a:pt x="3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6" name="Google Shape;3036;p73"/>
            <p:cNvSpPr/>
            <p:nvPr/>
          </p:nvSpPr>
          <p:spPr>
            <a:xfrm>
              <a:off x="5339050" y="3833850"/>
              <a:ext cx="327850" cy="313775"/>
            </a:xfrm>
            <a:custGeom>
              <a:avLst/>
              <a:gdLst/>
              <a:ahLst/>
              <a:cxnLst/>
              <a:rect l="l" t="t" r="r" b="b"/>
              <a:pathLst>
                <a:path w="13114" h="12551" extrusionOk="0">
                  <a:moveTo>
                    <a:pt x="9770" y="0"/>
                  </a:moveTo>
                  <a:cubicBezTo>
                    <a:pt x="8987" y="0"/>
                    <a:pt x="8204" y="302"/>
                    <a:pt x="7601" y="905"/>
                  </a:cubicBezTo>
                  <a:lnTo>
                    <a:pt x="1175" y="7331"/>
                  </a:lnTo>
                  <a:cubicBezTo>
                    <a:pt x="0" y="8538"/>
                    <a:pt x="0" y="10463"/>
                    <a:pt x="1175" y="11670"/>
                  </a:cubicBezTo>
                  <a:cubicBezTo>
                    <a:pt x="1794" y="12257"/>
                    <a:pt x="2577" y="12551"/>
                    <a:pt x="3360" y="12551"/>
                  </a:cubicBezTo>
                  <a:cubicBezTo>
                    <a:pt x="4143" y="12551"/>
                    <a:pt x="4926" y="12257"/>
                    <a:pt x="5513" y="11670"/>
                  </a:cubicBezTo>
                  <a:lnTo>
                    <a:pt x="11939" y="5244"/>
                  </a:lnTo>
                  <a:cubicBezTo>
                    <a:pt x="13113" y="4037"/>
                    <a:pt x="13113" y="2112"/>
                    <a:pt x="11939" y="905"/>
                  </a:cubicBezTo>
                  <a:cubicBezTo>
                    <a:pt x="11336" y="302"/>
                    <a:pt x="10553" y="0"/>
                    <a:pt x="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7" name="Google Shape;3037;p73"/>
            <p:cNvSpPr/>
            <p:nvPr/>
          </p:nvSpPr>
          <p:spPr>
            <a:xfrm>
              <a:off x="4987575" y="4185125"/>
              <a:ext cx="328650" cy="313175"/>
            </a:xfrm>
            <a:custGeom>
              <a:avLst/>
              <a:gdLst/>
              <a:ahLst/>
              <a:cxnLst/>
              <a:rect l="l" t="t" r="r" b="b"/>
              <a:pathLst>
                <a:path w="13146" h="12527" extrusionOk="0">
                  <a:moveTo>
                    <a:pt x="9802" y="0"/>
                  </a:moveTo>
                  <a:cubicBezTo>
                    <a:pt x="9019" y="0"/>
                    <a:pt x="8237" y="294"/>
                    <a:pt x="7633" y="881"/>
                  </a:cubicBezTo>
                  <a:lnTo>
                    <a:pt x="1207" y="7307"/>
                  </a:lnTo>
                  <a:cubicBezTo>
                    <a:pt x="0" y="8514"/>
                    <a:pt x="0" y="10439"/>
                    <a:pt x="1207" y="11645"/>
                  </a:cubicBezTo>
                  <a:cubicBezTo>
                    <a:pt x="1794" y="12233"/>
                    <a:pt x="2577" y="12526"/>
                    <a:pt x="3360" y="12526"/>
                  </a:cubicBezTo>
                  <a:cubicBezTo>
                    <a:pt x="4143" y="12526"/>
                    <a:pt x="4926" y="12233"/>
                    <a:pt x="5545" y="11645"/>
                  </a:cubicBezTo>
                  <a:lnTo>
                    <a:pt x="11972" y="5219"/>
                  </a:lnTo>
                  <a:cubicBezTo>
                    <a:pt x="13146" y="4012"/>
                    <a:pt x="13146" y="2088"/>
                    <a:pt x="11972" y="881"/>
                  </a:cubicBezTo>
                  <a:cubicBezTo>
                    <a:pt x="11368" y="294"/>
                    <a:pt x="10585" y="0"/>
                    <a:pt x="98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38" name="Google Shape;3038;p73"/>
          <p:cNvGrpSpPr/>
          <p:nvPr/>
        </p:nvGrpSpPr>
        <p:grpSpPr>
          <a:xfrm>
            <a:off x="3163404" y="2645102"/>
            <a:ext cx="454905" cy="524008"/>
            <a:chOff x="1534750" y="238125"/>
            <a:chExt cx="4530925" cy="5219200"/>
          </a:xfrm>
        </p:grpSpPr>
        <p:sp>
          <p:nvSpPr>
            <p:cNvPr id="3039" name="Google Shape;3039;p73"/>
            <p:cNvSpPr/>
            <p:nvPr/>
          </p:nvSpPr>
          <p:spPr>
            <a:xfrm>
              <a:off x="2927625" y="2691125"/>
              <a:ext cx="153325" cy="305825"/>
            </a:xfrm>
            <a:custGeom>
              <a:avLst/>
              <a:gdLst/>
              <a:ahLst/>
              <a:cxnLst/>
              <a:rect l="l" t="t" r="r" b="b"/>
              <a:pathLst>
                <a:path w="6133" h="12233" extrusionOk="0">
                  <a:moveTo>
                    <a:pt x="3067" y="1"/>
                  </a:moveTo>
                  <a:cubicBezTo>
                    <a:pt x="1370" y="1"/>
                    <a:pt x="0" y="1371"/>
                    <a:pt x="0" y="3034"/>
                  </a:cubicBezTo>
                  <a:lnTo>
                    <a:pt x="0" y="9167"/>
                  </a:lnTo>
                  <a:cubicBezTo>
                    <a:pt x="0" y="10863"/>
                    <a:pt x="1370" y="12233"/>
                    <a:pt x="3067" y="12233"/>
                  </a:cubicBezTo>
                  <a:cubicBezTo>
                    <a:pt x="4763" y="12233"/>
                    <a:pt x="6133" y="10863"/>
                    <a:pt x="6133" y="9167"/>
                  </a:cubicBezTo>
                  <a:lnTo>
                    <a:pt x="6133" y="3034"/>
                  </a:lnTo>
                  <a:cubicBezTo>
                    <a:pt x="6133" y="1371"/>
                    <a:pt x="4763" y="1"/>
                    <a:pt x="3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0" name="Google Shape;3040;p73"/>
            <p:cNvSpPr/>
            <p:nvPr/>
          </p:nvSpPr>
          <p:spPr>
            <a:xfrm>
              <a:off x="4519475" y="2691125"/>
              <a:ext cx="153325" cy="305825"/>
            </a:xfrm>
            <a:custGeom>
              <a:avLst/>
              <a:gdLst/>
              <a:ahLst/>
              <a:cxnLst/>
              <a:rect l="l" t="t" r="r" b="b"/>
              <a:pathLst>
                <a:path w="6133" h="12233" extrusionOk="0">
                  <a:moveTo>
                    <a:pt x="3067" y="1"/>
                  </a:moveTo>
                  <a:cubicBezTo>
                    <a:pt x="1370" y="1"/>
                    <a:pt x="0" y="1371"/>
                    <a:pt x="0" y="3034"/>
                  </a:cubicBezTo>
                  <a:lnTo>
                    <a:pt x="0" y="9167"/>
                  </a:lnTo>
                  <a:cubicBezTo>
                    <a:pt x="0" y="10863"/>
                    <a:pt x="1370" y="12233"/>
                    <a:pt x="3067" y="12233"/>
                  </a:cubicBezTo>
                  <a:cubicBezTo>
                    <a:pt x="4763" y="12233"/>
                    <a:pt x="6133" y="10863"/>
                    <a:pt x="6133" y="9167"/>
                  </a:cubicBezTo>
                  <a:lnTo>
                    <a:pt x="6133" y="3034"/>
                  </a:lnTo>
                  <a:cubicBezTo>
                    <a:pt x="6133" y="1371"/>
                    <a:pt x="4763" y="1"/>
                    <a:pt x="3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1" name="Google Shape;3041;p73"/>
            <p:cNvSpPr/>
            <p:nvPr/>
          </p:nvSpPr>
          <p:spPr>
            <a:xfrm>
              <a:off x="3505000" y="3021325"/>
              <a:ext cx="590425" cy="248525"/>
            </a:xfrm>
            <a:custGeom>
              <a:avLst/>
              <a:gdLst/>
              <a:ahLst/>
              <a:cxnLst/>
              <a:rect l="l" t="t" r="r" b="b"/>
              <a:pathLst>
                <a:path w="23617" h="9941" extrusionOk="0">
                  <a:moveTo>
                    <a:pt x="3409" y="1"/>
                  </a:moveTo>
                  <a:cubicBezTo>
                    <a:pt x="2697" y="1"/>
                    <a:pt x="1982" y="249"/>
                    <a:pt x="1403" y="754"/>
                  </a:cubicBezTo>
                  <a:cubicBezTo>
                    <a:pt x="131" y="1863"/>
                    <a:pt x="0" y="3788"/>
                    <a:pt x="1109" y="5060"/>
                  </a:cubicBezTo>
                  <a:cubicBezTo>
                    <a:pt x="3934" y="8309"/>
                    <a:pt x="7871" y="9940"/>
                    <a:pt x="11811" y="9940"/>
                  </a:cubicBezTo>
                  <a:cubicBezTo>
                    <a:pt x="15741" y="9940"/>
                    <a:pt x="19674" y="8318"/>
                    <a:pt x="22508" y="5060"/>
                  </a:cubicBezTo>
                  <a:cubicBezTo>
                    <a:pt x="23617" y="3788"/>
                    <a:pt x="23486" y="1863"/>
                    <a:pt x="22214" y="754"/>
                  </a:cubicBezTo>
                  <a:cubicBezTo>
                    <a:pt x="21635" y="249"/>
                    <a:pt x="20920" y="1"/>
                    <a:pt x="20208" y="1"/>
                  </a:cubicBezTo>
                  <a:cubicBezTo>
                    <a:pt x="19358" y="1"/>
                    <a:pt x="18512" y="355"/>
                    <a:pt x="17908" y="1047"/>
                  </a:cubicBezTo>
                  <a:cubicBezTo>
                    <a:pt x="16294" y="2907"/>
                    <a:pt x="14051" y="3836"/>
                    <a:pt x="11809" y="3836"/>
                  </a:cubicBezTo>
                  <a:cubicBezTo>
                    <a:pt x="9566" y="3836"/>
                    <a:pt x="7323" y="2907"/>
                    <a:pt x="5709" y="1047"/>
                  </a:cubicBezTo>
                  <a:cubicBezTo>
                    <a:pt x="5105" y="355"/>
                    <a:pt x="4259" y="1"/>
                    <a:pt x="3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2" name="Google Shape;3042;p73"/>
            <p:cNvSpPr/>
            <p:nvPr/>
          </p:nvSpPr>
          <p:spPr>
            <a:xfrm>
              <a:off x="1534750" y="238125"/>
              <a:ext cx="4530925" cy="5219200"/>
            </a:xfrm>
            <a:custGeom>
              <a:avLst/>
              <a:gdLst/>
              <a:ahLst/>
              <a:cxnLst/>
              <a:rect l="l" t="t" r="r" b="b"/>
              <a:pathLst>
                <a:path w="181237" h="208768" extrusionOk="0">
                  <a:moveTo>
                    <a:pt x="103275" y="6100"/>
                  </a:moveTo>
                  <a:cubicBezTo>
                    <a:pt x="110484" y="6100"/>
                    <a:pt x="116649" y="11026"/>
                    <a:pt x="118248" y="18039"/>
                  </a:cubicBezTo>
                  <a:lnTo>
                    <a:pt x="119389" y="23030"/>
                  </a:lnTo>
                  <a:cubicBezTo>
                    <a:pt x="109875" y="19639"/>
                    <a:pt x="100107" y="18013"/>
                    <a:pt x="90508" y="18013"/>
                  </a:cubicBezTo>
                  <a:cubicBezTo>
                    <a:pt x="80623" y="18013"/>
                    <a:pt x="70916" y="19736"/>
                    <a:pt x="61848" y="23030"/>
                  </a:cubicBezTo>
                  <a:lnTo>
                    <a:pt x="61848" y="23030"/>
                  </a:lnTo>
                  <a:lnTo>
                    <a:pt x="62990" y="18039"/>
                  </a:lnTo>
                  <a:cubicBezTo>
                    <a:pt x="64588" y="11026"/>
                    <a:pt x="70753" y="6100"/>
                    <a:pt x="77962" y="6100"/>
                  </a:cubicBezTo>
                  <a:close/>
                  <a:moveTo>
                    <a:pt x="150163" y="21450"/>
                  </a:moveTo>
                  <a:cubicBezTo>
                    <a:pt x="157137" y="21450"/>
                    <a:pt x="163552" y="25349"/>
                    <a:pt x="166721" y="31772"/>
                  </a:cubicBezTo>
                  <a:cubicBezTo>
                    <a:pt x="169787" y="38002"/>
                    <a:pt x="169167" y="45342"/>
                    <a:pt x="165024" y="50920"/>
                  </a:cubicBezTo>
                  <a:lnTo>
                    <a:pt x="161306" y="55976"/>
                  </a:lnTo>
                  <a:cubicBezTo>
                    <a:pt x="152857" y="43287"/>
                    <a:pt x="140788" y="32620"/>
                    <a:pt x="126337" y="25868"/>
                  </a:cubicBezTo>
                  <a:lnTo>
                    <a:pt x="126174" y="25150"/>
                  </a:lnTo>
                  <a:lnTo>
                    <a:pt x="147149" y="21692"/>
                  </a:lnTo>
                  <a:cubicBezTo>
                    <a:pt x="148160" y="21529"/>
                    <a:pt x="149167" y="21450"/>
                    <a:pt x="150163" y="21450"/>
                  </a:cubicBezTo>
                  <a:close/>
                  <a:moveTo>
                    <a:pt x="30925" y="21433"/>
                  </a:moveTo>
                  <a:cubicBezTo>
                    <a:pt x="31954" y="21433"/>
                    <a:pt x="33010" y="21517"/>
                    <a:pt x="34088" y="21692"/>
                  </a:cubicBezTo>
                  <a:lnTo>
                    <a:pt x="55063" y="25150"/>
                  </a:lnTo>
                  <a:cubicBezTo>
                    <a:pt x="55063" y="25180"/>
                    <a:pt x="54894" y="25859"/>
                    <a:pt x="54896" y="25902"/>
                  </a:cubicBezTo>
                  <a:lnTo>
                    <a:pt x="54896" y="25902"/>
                  </a:lnTo>
                  <a:cubicBezTo>
                    <a:pt x="48700" y="28805"/>
                    <a:pt x="42829" y="32490"/>
                    <a:pt x="37350" y="36926"/>
                  </a:cubicBezTo>
                  <a:cubicBezTo>
                    <a:pt x="36046" y="38002"/>
                    <a:pt x="35850" y="39927"/>
                    <a:pt x="36926" y="41232"/>
                  </a:cubicBezTo>
                  <a:cubicBezTo>
                    <a:pt x="37523" y="41977"/>
                    <a:pt x="38407" y="42371"/>
                    <a:pt x="39305" y="42371"/>
                  </a:cubicBezTo>
                  <a:cubicBezTo>
                    <a:pt x="39978" y="42371"/>
                    <a:pt x="40659" y="42150"/>
                    <a:pt x="41232" y="41688"/>
                  </a:cubicBezTo>
                  <a:cubicBezTo>
                    <a:pt x="46614" y="37317"/>
                    <a:pt x="52519" y="33696"/>
                    <a:pt x="58782" y="30891"/>
                  </a:cubicBezTo>
                  <a:cubicBezTo>
                    <a:pt x="69111" y="26284"/>
                    <a:pt x="79913" y="24107"/>
                    <a:pt x="90549" y="24107"/>
                  </a:cubicBezTo>
                  <a:cubicBezTo>
                    <a:pt x="120352" y="24107"/>
                    <a:pt x="148858" y="41199"/>
                    <a:pt x="162056" y="69807"/>
                  </a:cubicBezTo>
                  <a:lnTo>
                    <a:pt x="19214" y="69807"/>
                  </a:lnTo>
                  <a:cubicBezTo>
                    <a:pt x="22476" y="62793"/>
                    <a:pt x="26912" y="56008"/>
                    <a:pt x="32653" y="49778"/>
                  </a:cubicBezTo>
                  <a:cubicBezTo>
                    <a:pt x="33795" y="48538"/>
                    <a:pt x="33697" y="46581"/>
                    <a:pt x="32457" y="45439"/>
                  </a:cubicBezTo>
                  <a:cubicBezTo>
                    <a:pt x="31876" y="44904"/>
                    <a:pt x="31136" y="44641"/>
                    <a:pt x="30397" y="44641"/>
                  </a:cubicBezTo>
                  <a:cubicBezTo>
                    <a:pt x="29561" y="44641"/>
                    <a:pt x="28725" y="44977"/>
                    <a:pt x="28119" y="45635"/>
                  </a:cubicBezTo>
                  <a:cubicBezTo>
                    <a:pt x="25118" y="48897"/>
                    <a:pt x="22410" y="52388"/>
                    <a:pt x="19964" y="56041"/>
                  </a:cubicBezTo>
                  <a:lnTo>
                    <a:pt x="16213" y="50920"/>
                  </a:lnTo>
                  <a:cubicBezTo>
                    <a:pt x="7067" y="38513"/>
                    <a:pt x="16240" y="21433"/>
                    <a:pt x="30925" y="21433"/>
                  </a:cubicBezTo>
                  <a:close/>
                  <a:moveTo>
                    <a:pt x="23030" y="75939"/>
                  </a:moveTo>
                  <a:cubicBezTo>
                    <a:pt x="21464" y="79821"/>
                    <a:pt x="20258" y="83800"/>
                    <a:pt x="19409" y="87878"/>
                  </a:cubicBezTo>
                  <a:cubicBezTo>
                    <a:pt x="17224" y="88106"/>
                    <a:pt x="15038" y="88693"/>
                    <a:pt x="13114" y="89542"/>
                  </a:cubicBezTo>
                  <a:cubicBezTo>
                    <a:pt x="13897" y="84877"/>
                    <a:pt x="15104" y="80343"/>
                    <a:pt x="16702" y="75939"/>
                  </a:cubicBezTo>
                  <a:close/>
                  <a:moveTo>
                    <a:pt x="164568" y="75939"/>
                  </a:moveTo>
                  <a:cubicBezTo>
                    <a:pt x="166166" y="80343"/>
                    <a:pt x="167373" y="84877"/>
                    <a:pt x="168156" y="89542"/>
                  </a:cubicBezTo>
                  <a:cubicBezTo>
                    <a:pt x="166264" y="88726"/>
                    <a:pt x="164046" y="88139"/>
                    <a:pt x="161860" y="87878"/>
                  </a:cubicBezTo>
                  <a:cubicBezTo>
                    <a:pt x="161012" y="83800"/>
                    <a:pt x="159805" y="79821"/>
                    <a:pt x="158240" y="75939"/>
                  </a:cubicBezTo>
                  <a:close/>
                  <a:moveTo>
                    <a:pt x="18366" y="94239"/>
                  </a:moveTo>
                  <a:cubicBezTo>
                    <a:pt x="17093" y="105003"/>
                    <a:pt x="18268" y="115507"/>
                    <a:pt x="21334" y="124999"/>
                  </a:cubicBezTo>
                  <a:cubicBezTo>
                    <a:pt x="12918" y="124836"/>
                    <a:pt x="6133" y="117921"/>
                    <a:pt x="6133" y="109440"/>
                  </a:cubicBezTo>
                  <a:cubicBezTo>
                    <a:pt x="6133" y="102035"/>
                    <a:pt x="11352" y="95772"/>
                    <a:pt x="18366" y="94239"/>
                  </a:cubicBezTo>
                  <a:close/>
                  <a:moveTo>
                    <a:pt x="162872" y="94239"/>
                  </a:moveTo>
                  <a:cubicBezTo>
                    <a:pt x="169950" y="95805"/>
                    <a:pt x="175104" y="102100"/>
                    <a:pt x="175104" y="109440"/>
                  </a:cubicBezTo>
                  <a:cubicBezTo>
                    <a:pt x="175104" y="117921"/>
                    <a:pt x="168319" y="124804"/>
                    <a:pt x="159903" y="124999"/>
                  </a:cubicBezTo>
                  <a:cubicBezTo>
                    <a:pt x="162937" y="115540"/>
                    <a:pt x="164144" y="105036"/>
                    <a:pt x="162872" y="94239"/>
                  </a:cubicBezTo>
                  <a:close/>
                  <a:moveTo>
                    <a:pt x="151618" y="75939"/>
                  </a:moveTo>
                  <a:cubicBezTo>
                    <a:pt x="167699" y="112375"/>
                    <a:pt x="148258" y="154586"/>
                    <a:pt x="110549" y="166361"/>
                  </a:cubicBezTo>
                  <a:cubicBezTo>
                    <a:pt x="103818" y="168469"/>
                    <a:pt x="97101" y="169455"/>
                    <a:pt x="90554" y="169455"/>
                  </a:cubicBezTo>
                  <a:cubicBezTo>
                    <a:pt x="50999" y="169455"/>
                    <a:pt x="17650" y="133461"/>
                    <a:pt x="24955" y="91368"/>
                  </a:cubicBezTo>
                  <a:cubicBezTo>
                    <a:pt x="25901" y="86051"/>
                    <a:pt x="27467" y="80865"/>
                    <a:pt x="29652" y="75939"/>
                  </a:cubicBezTo>
                  <a:close/>
                  <a:moveTo>
                    <a:pt x="104025" y="174288"/>
                  </a:moveTo>
                  <a:lnTo>
                    <a:pt x="104025" y="174288"/>
                  </a:lnTo>
                  <a:cubicBezTo>
                    <a:pt x="100046" y="179442"/>
                    <a:pt x="95903" y="184074"/>
                    <a:pt x="91695" y="188217"/>
                  </a:cubicBezTo>
                  <a:cubicBezTo>
                    <a:pt x="87422" y="184041"/>
                    <a:pt x="83540" y="179670"/>
                    <a:pt x="79658" y="174679"/>
                  </a:cubicBezTo>
                  <a:lnTo>
                    <a:pt x="79658" y="174679"/>
                  </a:lnTo>
                  <a:cubicBezTo>
                    <a:pt x="83330" y="175243"/>
                    <a:pt x="87008" y="175512"/>
                    <a:pt x="90641" y="175512"/>
                  </a:cubicBezTo>
                  <a:cubicBezTo>
                    <a:pt x="95207" y="175512"/>
                    <a:pt x="99702" y="175087"/>
                    <a:pt x="104025" y="174288"/>
                  </a:cubicBezTo>
                  <a:close/>
                  <a:moveTo>
                    <a:pt x="56042" y="166753"/>
                  </a:moveTo>
                  <a:cubicBezTo>
                    <a:pt x="60674" y="169264"/>
                    <a:pt x="65534" y="171254"/>
                    <a:pt x="70557" y="172722"/>
                  </a:cubicBezTo>
                  <a:cubicBezTo>
                    <a:pt x="75352" y="179474"/>
                    <a:pt x="81028" y="186292"/>
                    <a:pt x="87226" y="192425"/>
                  </a:cubicBezTo>
                  <a:cubicBezTo>
                    <a:pt x="85041" y="194382"/>
                    <a:pt x="82627" y="196404"/>
                    <a:pt x="80115" y="198329"/>
                  </a:cubicBezTo>
                  <a:cubicBezTo>
                    <a:pt x="70427" y="188641"/>
                    <a:pt x="61978" y="177517"/>
                    <a:pt x="55846" y="166948"/>
                  </a:cubicBezTo>
                  <a:cubicBezTo>
                    <a:pt x="55911" y="166883"/>
                    <a:pt x="55976" y="166818"/>
                    <a:pt x="56042" y="166753"/>
                  </a:cubicBezTo>
                  <a:close/>
                  <a:moveTo>
                    <a:pt x="51736" y="171972"/>
                  </a:moveTo>
                  <a:cubicBezTo>
                    <a:pt x="58162" y="182573"/>
                    <a:pt x="66186" y="192979"/>
                    <a:pt x="75157" y="202015"/>
                  </a:cubicBezTo>
                  <a:cubicBezTo>
                    <a:pt x="74831" y="202243"/>
                    <a:pt x="74537" y="202439"/>
                    <a:pt x="74243" y="202667"/>
                  </a:cubicBezTo>
                  <a:lnTo>
                    <a:pt x="39764" y="202667"/>
                  </a:lnTo>
                  <a:cubicBezTo>
                    <a:pt x="40580" y="189456"/>
                    <a:pt x="46712" y="178692"/>
                    <a:pt x="51736" y="171972"/>
                  </a:cubicBezTo>
                  <a:close/>
                  <a:moveTo>
                    <a:pt x="126631" y="166002"/>
                  </a:moveTo>
                  <a:cubicBezTo>
                    <a:pt x="126859" y="166263"/>
                    <a:pt x="127153" y="166590"/>
                    <a:pt x="127512" y="166948"/>
                  </a:cubicBezTo>
                  <a:cubicBezTo>
                    <a:pt x="120629" y="178594"/>
                    <a:pt x="119455" y="178170"/>
                    <a:pt x="119618" y="180290"/>
                  </a:cubicBezTo>
                  <a:cubicBezTo>
                    <a:pt x="119739" y="182055"/>
                    <a:pt x="121212" y="183126"/>
                    <a:pt x="122708" y="183126"/>
                  </a:cubicBezTo>
                  <a:cubicBezTo>
                    <a:pt x="123617" y="183126"/>
                    <a:pt x="124534" y="182731"/>
                    <a:pt x="125163" y="181856"/>
                  </a:cubicBezTo>
                  <a:cubicBezTo>
                    <a:pt x="127577" y="178431"/>
                    <a:pt x="129762" y="175038"/>
                    <a:pt x="131622" y="171972"/>
                  </a:cubicBezTo>
                  <a:cubicBezTo>
                    <a:pt x="136645" y="178692"/>
                    <a:pt x="142778" y="189456"/>
                    <a:pt x="143626" y="202667"/>
                  </a:cubicBezTo>
                  <a:lnTo>
                    <a:pt x="107581" y="202667"/>
                  </a:lnTo>
                  <a:cubicBezTo>
                    <a:pt x="113176" y="197072"/>
                    <a:pt x="117693" y="191540"/>
                    <a:pt x="117696" y="191540"/>
                  </a:cubicBezTo>
                  <a:lnTo>
                    <a:pt x="117696" y="191540"/>
                  </a:lnTo>
                  <a:cubicBezTo>
                    <a:pt x="117696" y="191540"/>
                    <a:pt x="117695" y="191542"/>
                    <a:pt x="117693" y="191544"/>
                  </a:cubicBezTo>
                  <a:cubicBezTo>
                    <a:pt x="119465" y="189417"/>
                    <a:pt x="117728" y="186516"/>
                    <a:pt x="115376" y="186516"/>
                  </a:cubicBezTo>
                  <a:cubicBezTo>
                    <a:pt x="114915" y="186516"/>
                    <a:pt x="114429" y="186628"/>
                    <a:pt x="113942" y="186879"/>
                  </a:cubicBezTo>
                  <a:cubicBezTo>
                    <a:pt x="112702" y="187532"/>
                    <a:pt x="108951" y="193273"/>
                    <a:pt x="98741" y="202667"/>
                  </a:cubicBezTo>
                  <a:lnTo>
                    <a:pt x="84551" y="202667"/>
                  </a:lnTo>
                  <a:cubicBezTo>
                    <a:pt x="95675" y="193925"/>
                    <a:pt x="105363" y="183421"/>
                    <a:pt x="113355" y="171907"/>
                  </a:cubicBezTo>
                  <a:cubicBezTo>
                    <a:pt x="117954" y="170406"/>
                    <a:pt x="122423" y="168416"/>
                    <a:pt x="126631" y="166002"/>
                  </a:cubicBezTo>
                  <a:close/>
                  <a:moveTo>
                    <a:pt x="77962" y="0"/>
                  </a:moveTo>
                  <a:cubicBezTo>
                    <a:pt x="67883" y="0"/>
                    <a:pt x="59271" y="6850"/>
                    <a:pt x="57020" y="16669"/>
                  </a:cubicBezTo>
                  <a:lnTo>
                    <a:pt x="56433" y="19148"/>
                  </a:lnTo>
                  <a:lnTo>
                    <a:pt x="35067" y="15658"/>
                  </a:lnTo>
                  <a:cubicBezTo>
                    <a:pt x="33707" y="15435"/>
                    <a:pt x="32351" y="15326"/>
                    <a:pt x="31012" y="15326"/>
                  </a:cubicBezTo>
                  <a:cubicBezTo>
                    <a:pt x="21746" y="15326"/>
                    <a:pt x="13221" y="20515"/>
                    <a:pt x="9004" y="29064"/>
                  </a:cubicBezTo>
                  <a:cubicBezTo>
                    <a:pt x="4926" y="37350"/>
                    <a:pt x="5807" y="47103"/>
                    <a:pt x="11287" y="54540"/>
                  </a:cubicBezTo>
                  <a:lnTo>
                    <a:pt x="16539" y="61684"/>
                  </a:lnTo>
                  <a:cubicBezTo>
                    <a:pt x="10928" y="71698"/>
                    <a:pt x="7471" y="82691"/>
                    <a:pt x="6329" y="94174"/>
                  </a:cubicBezTo>
                  <a:cubicBezTo>
                    <a:pt x="2414" y="98121"/>
                    <a:pt x="1" y="103503"/>
                    <a:pt x="1" y="109440"/>
                  </a:cubicBezTo>
                  <a:cubicBezTo>
                    <a:pt x="1" y="121425"/>
                    <a:pt x="9763" y="131118"/>
                    <a:pt x="21666" y="131118"/>
                  </a:cubicBezTo>
                  <a:cubicBezTo>
                    <a:pt x="22300" y="131118"/>
                    <a:pt x="22940" y="131090"/>
                    <a:pt x="23585" y="131034"/>
                  </a:cubicBezTo>
                  <a:cubicBezTo>
                    <a:pt x="29358" y="144669"/>
                    <a:pt x="39112" y="155858"/>
                    <a:pt x="50692" y="163556"/>
                  </a:cubicBezTo>
                  <a:cubicBezTo>
                    <a:pt x="50398" y="163882"/>
                    <a:pt x="50105" y="164208"/>
                    <a:pt x="49778" y="164600"/>
                  </a:cubicBezTo>
                  <a:cubicBezTo>
                    <a:pt x="43711" y="171744"/>
                    <a:pt x="33534" y="186586"/>
                    <a:pt x="33534" y="205701"/>
                  </a:cubicBezTo>
                  <a:cubicBezTo>
                    <a:pt x="33534" y="207397"/>
                    <a:pt x="34904" y="208767"/>
                    <a:pt x="36600" y="208767"/>
                  </a:cubicBezTo>
                  <a:lnTo>
                    <a:pt x="146757" y="208767"/>
                  </a:lnTo>
                  <a:cubicBezTo>
                    <a:pt x="148454" y="208767"/>
                    <a:pt x="149824" y="207397"/>
                    <a:pt x="149824" y="205701"/>
                  </a:cubicBezTo>
                  <a:cubicBezTo>
                    <a:pt x="149824" y="186586"/>
                    <a:pt x="139646" y="171744"/>
                    <a:pt x="133579" y="164600"/>
                  </a:cubicBezTo>
                  <a:cubicBezTo>
                    <a:pt x="132959" y="163882"/>
                    <a:pt x="132405" y="163230"/>
                    <a:pt x="131883" y="162708"/>
                  </a:cubicBezTo>
                  <a:cubicBezTo>
                    <a:pt x="142908" y="155075"/>
                    <a:pt x="152107" y="144245"/>
                    <a:pt x="157685" y="131034"/>
                  </a:cubicBezTo>
                  <a:cubicBezTo>
                    <a:pt x="158330" y="131090"/>
                    <a:pt x="158969" y="131118"/>
                    <a:pt x="159603" y="131118"/>
                  </a:cubicBezTo>
                  <a:cubicBezTo>
                    <a:pt x="171503" y="131118"/>
                    <a:pt x="181237" y="121425"/>
                    <a:pt x="181237" y="109440"/>
                  </a:cubicBezTo>
                  <a:cubicBezTo>
                    <a:pt x="181237" y="103503"/>
                    <a:pt x="178823" y="98121"/>
                    <a:pt x="174941" y="94174"/>
                  </a:cubicBezTo>
                  <a:cubicBezTo>
                    <a:pt x="174158" y="86443"/>
                    <a:pt x="172331" y="78907"/>
                    <a:pt x="169526" y="71764"/>
                  </a:cubicBezTo>
                  <a:cubicBezTo>
                    <a:pt x="168156" y="68273"/>
                    <a:pt x="166558" y="64881"/>
                    <a:pt x="164731" y="61619"/>
                  </a:cubicBezTo>
                  <a:lnTo>
                    <a:pt x="169950" y="54540"/>
                  </a:lnTo>
                  <a:cubicBezTo>
                    <a:pt x="175430" y="47103"/>
                    <a:pt x="176311" y="37350"/>
                    <a:pt x="172233" y="29064"/>
                  </a:cubicBezTo>
                  <a:cubicBezTo>
                    <a:pt x="168016" y="20515"/>
                    <a:pt x="159491" y="15326"/>
                    <a:pt x="150226" y="15326"/>
                  </a:cubicBezTo>
                  <a:cubicBezTo>
                    <a:pt x="148886" y="15326"/>
                    <a:pt x="147530" y="15435"/>
                    <a:pt x="146170" y="15658"/>
                  </a:cubicBezTo>
                  <a:lnTo>
                    <a:pt x="124804" y="19148"/>
                  </a:lnTo>
                  <a:lnTo>
                    <a:pt x="124217" y="16669"/>
                  </a:lnTo>
                  <a:cubicBezTo>
                    <a:pt x="121966" y="6850"/>
                    <a:pt x="113355" y="0"/>
                    <a:pt x="103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43" name="Google Shape;3043;p73"/>
          <p:cNvGrpSpPr/>
          <p:nvPr/>
        </p:nvGrpSpPr>
        <p:grpSpPr>
          <a:xfrm>
            <a:off x="4729991" y="3400530"/>
            <a:ext cx="448765" cy="524008"/>
            <a:chOff x="1470325" y="238125"/>
            <a:chExt cx="4469775" cy="5219200"/>
          </a:xfrm>
        </p:grpSpPr>
        <p:sp>
          <p:nvSpPr>
            <p:cNvPr id="3044" name="Google Shape;3044;p73"/>
            <p:cNvSpPr/>
            <p:nvPr/>
          </p:nvSpPr>
          <p:spPr>
            <a:xfrm>
              <a:off x="3017325" y="2267875"/>
              <a:ext cx="153350" cy="282200"/>
            </a:xfrm>
            <a:custGeom>
              <a:avLst/>
              <a:gdLst/>
              <a:ahLst/>
              <a:cxnLst/>
              <a:rect l="l" t="t" r="r" b="b"/>
              <a:pathLst>
                <a:path w="6134" h="11288" extrusionOk="0">
                  <a:moveTo>
                    <a:pt x="3067" y="1"/>
                  </a:moveTo>
                  <a:cubicBezTo>
                    <a:pt x="1371" y="1"/>
                    <a:pt x="0" y="1371"/>
                    <a:pt x="0" y="3067"/>
                  </a:cubicBezTo>
                  <a:lnTo>
                    <a:pt x="0" y="8221"/>
                  </a:lnTo>
                  <a:cubicBezTo>
                    <a:pt x="0" y="9917"/>
                    <a:pt x="1371" y="11287"/>
                    <a:pt x="3067" y="11287"/>
                  </a:cubicBezTo>
                  <a:cubicBezTo>
                    <a:pt x="4763" y="11287"/>
                    <a:pt x="6133" y="9917"/>
                    <a:pt x="6133" y="8221"/>
                  </a:cubicBezTo>
                  <a:lnTo>
                    <a:pt x="6133" y="3067"/>
                  </a:lnTo>
                  <a:cubicBezTo>
                    <a:pt x="6133" y="1371"/>
                    <a:pt x="4763" y="1"/>
                    <a:pt x="3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5" name="Google Shape;3045;p73"/>
            <p:cNvSpPr/>
            <p:nvPr/>
          </p:nvSpPr>
          <p:spPr>
            <a:xfrm>
              <a:off x="3528650" y="2396200"/>
              <a:ext cx="543125" cy="237650"/>
            </a:xfrm>
            <a:custGeom>
              <a:avLst/>
              <a:gdLst/>
              <a:ahLst/>
              <a:cxnLst/>
              <a:rect l="l" t="t" r="r" b="b"/>
              <a:pathLst>
                <a:path w="21725" h="9506" extrusionOk="0">
                  <a:moveTo>
                    <a:pt x="3377" y="0"/>
                  </a:moveTo>
                  <a:cubicBezTo>
                    <a:pt x="2676" y="0"/>
                    <a:pt x="1974" y="242"/>
                    <a:pt x="1403" y="739"/>
                  </a:cubicBezTo>
                  <a:cubicBezTo>
                    <a:pt x="131" y="1848"/>
                    <a:pt x="0" y="3806"/>
                    <a:pt x="1109" y="5078"/>
                  </a:cubicBezTo>
                  <a:cubicBezTo>
                    <a:pt x="3686" y="8030"/>
                    <a:pt x="7274" y="9506"/>
                    <a:pt x="10863" y="9506"/>
                  </a:cubicBezTo>
                  <a:cubicBezTo>
                    <a:pt x="14451" y="9506"/>
                    <a:pt x="18039" y="8030"/>
                    <a:pt x="20616" y="5078"/>
                  </a:cubicBezTo>
                  <a:cubicBezTo>
                    <a:pt x="21725" y="3806"/>
                    <a:pt x="21595" y="1848"/>
                    <a:pt x="20322" y="739"/>
                  </a:cubicBezTo>
                  <a:cubicBezTo>
                    <a:pt x="19751" y="242"/>
                    <a:pt x="19049" y="0"/>
                    <a:pt x="18348" y="0"/>
                  </a:cubicBezTo>
                  <a:cubicBezTo>
                    <a:pt x="17487" y="0"/>
                    <a:pt x="16628" y="364"/>
                    <a:pt x="16017" y="1066"/>
                  </a:cubicBezTo>
                  <a:cubicBezTo>
                    <a:pt x="14646" y="2615"/>
                    <a:pt x="12755" y="3390"/>
                    <a:pt x="10863" y="3390"/>
                  </a:cubicBezTo>
                  <a:cubicBezTo>
                    <a:pt x="8971" y="3390"/>
                    <a:pt x="7079" y="2615"/>
                    <a:pt x="5709" y="1066"/>
                  </a:cubicBezTo>
                  <a:cubicBezTo>
                    <a:pt x="5097" y="364"/>
                    <a:pt x="4238" y="0"/>
                    <a:pt x="3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6" name="Google Shape;3046;p73"/>
            <p:cNvSpPr/>
            <p:nvPr/>
          </p:nvSpPr>
          <p:spPr>
            <a:xfrm>
              <a:off x="4305000" y="2243425"/>
              <a:ext cx="452625" cy="302575"/>
            </a:xfrm>
            <a:custGeom>
              <a:avLst/>
              <a:gdLst/>
              <a:ahLst/>
              <a:cxnLst/>
              <a:rect l="l" t="t" r="r" b="b"/>
              <a:pathLst>
                <a:path w="18105" h="12103" extrusionOk="0">
                  <a:moveTo>
                    <a:pt x="9036" y="0"/>
                  </a:moveTo>
                  <a:cubicBezTo>
                    <a:pt x="4078" y="0"/>
                    <a:pt x="0" y="4078"/>
                    <a:pt x="0" y="9069"/>
                  </a:cubicBezTo>
                  <a:cubicBezTo>
                    <a:pt x="0" y="10732"/>
                    <a:pt x="1370" y="12102"/>
                    <a:pt x="3067" y="12102"/>
                  </a:cubicBezTo>
                  <a:cubicBezTo>
                    <a:pt x="4763" y="12102"/>
                    <a:pt x="6133" y="10732"/>
                    <a:pt x="6133" y="9069"/>
                  </a:cubicBezTo>
                  <a:cubicBezTo>
                    <a:pt x="6133" y="7438"/>
                    <a:pt x="7438" y="6133"/>
                    <a:pt x="9036" y="6133"/>
                  </a:cubicBezTo>
                  <a:cubicBezTo>
                    <a:pt x="10667" y="6133"/>
                    <a:pt x="11972" y="7438"/>
                    <a:pt x="11972" y="9069"/>
                  </a:cubicBezTo>
                  <a:cubicBezTo>
                    <a:pt x="11972" y="10732"/>
                    <a:pt x="13342" y="12102"/>
                    <a:pt x="15038" y="12102"/>
                  </a:cubicBezTo>
                  <a:cubicBezTo>
                    <a:pt x="16734" y="12102"/>
                    <a:pt x="18104" y="10732"/>
                    <a:pt x="18104" y="9069"/>
                  </a:cubicBezTo>
                  <a:cubicBezTo>
                    <a:pt x="18104" y="4078"/>
                    <a:pt x="14027" y="0"/>
                    <a:pt x="9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7" name="Google Shape;3047;p73"/>
            <p:cNvSpPr/>
            <p:nvPr/>
          </p:nvSpPr>
          <p:spPr>
            <a:xfrm>
              <a:off x="1470325" y="238125"/>
              <a:ext cx="4469775" cy="5219200"/>
            </a:xfrm>
            <a:custGeom>
              <a:avLst/>
              <a:gdLst/>
              <a:ahLst/>
              <a:cxnLst/>
              <a:rect l="l" t="t" r="r" b="b"/>
              <a:pathLst>
                <a:path w="178791" h="208768" extrusionOk="0">
                  <a:moveTo>
                    <a:pt x="54590" y="24467"/>
                  </a:moveTo>
                  <a:cubicBezTo>
                    <a:pt x="68867" y="24467"/>
                    <a:pt x="95483" y="24498"/>
                    <a:pt x="145094" y="24498"/>
                  </a:cubicBezTo>
                  <a:cubicBezTo>
                    <a:pt x="145387" y="24506"/>
                    <a:pt x="145650" y="24509"/>
                    <a:pt x="145887" y="24509"/>
                  </a:cubicBezTo>
                  <a:cubicBezTo>
                    <a:pt x="146596" y="24509"/>
                    <a:pt x="147066" y="24481"/>
                    <a:pt x="147406" y="24481"/>
                  </a:cubicBezTo>
                  <a:cubicBezTo>
                    <a:pt x="147858" y="24481"/>
                    <a:pt x="148078" y="24530"/>
                    <a:pt x="148323" y="24758"/>
                  </a:cubicBezTo>
                  <a:cubicBezTo>
                    <a:pt x="156674" y="32326"/>
                    <a:pt x="163263" y="41329"/>
                    <a:pt x="167928" y="51539"/>
                  </a:cubicBezTo>
                  <a:cubicBezTo>
                    <a:pt x="168254" y="52224"/>
                    <a:pt x="167732" y="52942"/>
                    <a:pt x="167080" y="52942"/>
                  </a:cubicBezTo>
                  <a:lnTo>
                    <a:pt x="19312" y="52942"/>
                  </a:lnTo>
                  <a:cubicBezTo>
                    <a:pt x="18627" y="52942"/>
                    <a:pt x="18137" y="52224"/>
                    <a:pt x="18463" y="51539"/>
                  </a:cubicBezTo>
                  <a:cubicBezTo>
                    <a:pt x="23128" y="41329"/>
                    <a:pt x="29717" y="32326"/>
                    <a:pt x="38068" y="24758"/>
                  </a:cubicBezTo>
                  <a:cubicBezTo>
                    <a:pt x="38326" y="24519"/>
                    <a:pt x="36031" y="24467"/>
                    <a:pt x="54590" y="24467"/>
                  </a:cubicBezTo>
                  <a:close/>
                  <a:moveTo>
                    <a:pt x="168091" y="58977"/>
                  </a:moveTo>
                  <a:cubicBezTo>
                    <a:pt x="171124" y="67491"/>
                    <a:pt x="172658" y="76428"/>
                    <a:pt x="172658" y="85562"/>
                  </a:cubicBezTo>
                  <a:cubicBezTo>
                    <a:pt x="172658" y="129012"/>
                    <a:pt x="137395" y="165024"/>
                    <a:pt x="93196" y="165024"/>
                  </a:cubicBezTo>
                  <a:cubicBezTo>
                    <a:pt x="38296" y="165024"/>
                    <a:pt x="1" y="110451"/>
                    <a:pt x="18300" y="58977"/>
                  </a:cubicBezTo>
                  <a:lnTo>
                    <a:pt x="18300" y="58977"/>
                  </a:lnTo>
                  <a:cubicBezTo>
                    <a:pt x="18724" y="59035"/>
                    <a:pt x="19058" y="59052"/>
                    <a:pt x="19972" y="59052"/>
                  </a:cubicBezTo>
                  <a:cubicBezTo>
                    <a:pt x="21128" y="59052"/>
                    <a:pt x="23210" y="59026"/>
                    <a:pt x="27571" y="59026"/>
                  </a:cubicBezTo>
                  <a:cubicBezTo>
                    <a:pt x="29332" y="59026"/>
                    <a:pt x="31464" y="59030"/>
                    <a:pt x="34056" y="59042"/>
                  </a:cubicBezTo>
                  <a:cubicBezTo>
                    <a:pt x="14810" y="101970"/>
                    <a:pt x="46386" y="150410"/>
                    <a:pt x="93196" y="150410"/>
                  </a:cubicBezTo>
                  <a:cubicBezTo>
                    <a:pt x="111397" y="150410"/>
                    <a:pt x="128882" y="142679"/>
                    <a:pt x="141147" y="129175"/>
                  </a:cubicBezTo>
                  <a:cubicBezTo>
                    <a:pt x="142810" y="127381"/>
                    <a:pt x="141767" y="124445"/>
                    <a:pt x="139353" y="124086"/>
                  </a:cubicBezTo>
                  <a:cubicBezTo>
                    <a:pt x="139219" y="124069"/>
                    <a:pt x="139086" y="124061"/>
                    <a:pt x="138954" y="124061"/>
                  </a:cubicBezTo>
                  <a:cubicBezTo>
                    <a:pt x="138056" y="124061"/>
                    <a:pt x="137214" y="124439"/>
                    <a:pt x="136645" y="125065"/>
                  </a:cubicBezTo>
                  <a:cubicBezTo>
                    <a:pt x="125522" y="137264"/>
                    <a:pt x="109701" y="144278"/>
                    <a:pt x="93196" y="144278"/>
                  </a:cubicBezTo>
                  <a:cubicBezTo>
                    <a:pt x="49942" y="144278"/>
                    <a:pt x="21073" y="98577"/>
                    <a:pt x="40808" y="59042"/>
                  </a:cubicBezTo>
                  <a:lnTo>
                    <a:pt x="145583" y="59042"/>
                  </a:lnTo>
                  <a:cubicBezTo>
                    <a:pt x="155010" y="77961"/>
                    <a:pt x="153510" y="99230"/>
                    <a:pt x="143528" y="115801"/>
                  </a:cubicBezTo>
                  <a:cubicBezTo>
                    <a:pt x="143039" y="116616"/>
                    <a:pt x="142973" y="117562"/>
                    <a:pt x="143267" y="118377"/>
                  </a:cubicBezTo>
                  <a:cubicBezTo>
                    <a:pt x="143734" y="119706"/>
                    <a:pt x="144952" y="120422"/>
                    <a:pt x="146175" y="120422"/>
                  </a:cubicBezTo>
                  <a:cubicBezTo>
                    <a:pt x="147175" y="120422"/>
                    <a:pt x="148178" y="119944"/>
                    <a:pt x="148780" y="118932"/>
                  </a:cubicBezTo>
                  <a:cubicBezTo>
                    <a:pt x="159903" y="100437"/>
                    <a:pt x="160817" y="77961"/>
                    <a:pt x="152335" y="59042"/>
                  </a:cubicBezTo>
                  <a:cubicBezTo>
                    <a:pt x="154825" y="59030"/>
                    <a:pt x="156894" y="59026"/>
                    <a:pt x="158619" y="59026"/>
                  </a:cubicBezTo>
                  <a:cubicBezTo>
                    <a:pt x="162891" y="59026"/>
                    <a:pt x="165055" y="59052"/>
                    <a:pt x="166295" y="59052"/>
                  </a:cubicBezTo>
                  <a:cubicBezTo>
                    <a:pt x="167276" y="59052"/>
                    <a:pt x="167679" y="59035"/>
                    <a:pt x="168091" y="58977"/>
                  </a:cubicBezTo>
                  <a:close/>
                  <a:moveTo>
                    <a:pt x="41982" y="154129"/>
                  </a:moveTo>
                  <a:cubicBezTo>
                    <a:pt x="49811" y="160000"/>
                    <a:pt x="58423" y="164404"/>
                    <a:pt x="67556" y="167275"/>
                  </a:cubicBezTo>
                  <a:cubicBezTo>
                    <a:pt x="68046" y="172135"/>
                    <a:pt x="69872" y="176702"/>
                    <a:pt x="72841" y="180518"/>
                  </a:cubicBezTo>
                  <a:lnTo>
                    <a:pt x="36894" y="180518"/>
                  </a:lnTo>
                  <a:cubicBezTo>
                    <a:pt x="32653" y="175560"/>
                    <a:pt x="27075" y="171613"/>
                    <a:pt x="21269" y="168906"/>
                  </a:cubicBezTo>
                  <a:cubicBezTo>
                    <a:pt x="14908" y="165937"/>
                    <a:pt x="18888" y="154129"/>
                    <a:pt x="28021" y="154129"/>
                  </a:cubicBezTo>
                  <a:close/>
                  <a:moveTo>
                    <a:pt x="74015" y="169004"/>
                  </a:moveTo>
                  <a:lnTo>
                    <a:pt x="74015" y="169004"/>
                  </a:lnTo>
                  <a:cubicBezTo>
                    <a:pt x="80264" y="170431"/>
                    <a:pt x="86737" y="171156"/>
                    <a:pt x="93232" y="171156"/>
                  </a:cubicBezTo>
                  <a:cubicBezTo>
                    <a:pt x="99655" y="171156"/>
                    <a:pt x="106100" y="170447"/>
                    <a:pt x="112376" y="169004"/>
                  </a:cubicBezTo>
                  <a:lnTo>
                    <a:pt x="112376" y="169004"/>
                  </a:lnTo>
                  <a:cubicBezTo>
                    <a:pt x="111365" y="173570"/>
                    <a:pt x="108723" y="177680"/>
                    <a:pt x="104906" y="180518"/>
                  </a:cubicBezTo>
                  <a:lnTo>
                    <a:pt x="81485" y="180518"/>
                  </a:lnTo>
                  <a:cubicBezTo>
                    <a:pt x="77669" y="177680"/>
                    <a:pt x="75026" y="173570"/>
                    <a:pt x="74015" y="169004"/>
                  </a:cubicBezTo>
                  <a:close/>
                  <a:moveTo>
                    <a:pt x="158370" y="154129"/>
                  </a:moveTo>
                  <a:cubicBezTo>
                    <a:pt x="167504" y="154129"/>
                    <a:pt x="171483" y="165937"/>
                    <a:pt x="165122" y="168906"/>
                  </a:cubicBezTo>
                  <a:cubicBezTo>
                    <a:pt x="159349" y="171613"/>
                    <a:pt x="153771" y="175560"/>
                    <a:pt x="149497" y="180518"/>
                  </a:cubicBezTo>
                  <a:lnTo>
                    <a:pt x="113550" y="180518"/>
                  </a:lnTo>
                  <a:cubicBezTo>
                    <a:pt x="116519" y="176702"/>
                    <a:pt x="118345" y="172135"/>
                    <a:pt x="118835" y="167275"/>
                  </a:cubicBezTo>
                  <a:cubicBezTo>
                    <a:pt x="127968" y="164404"/>
                    <a:pt x="136580" y="160000"/>
                    <a:pt x="144409" y="154129"/>
                  </a:cubicBezTo>
                  <a:close/>
                  <a:moveTo>
                    <a:pt x="26488" y="179148"/>
                  </a:moveTo>
                  <a:cubicBezTo>
                    <a:pt x="34676" y="185313"/>
                    <a:pt x="39047" y="193436"/>
                    <a:pt x="39829" y="202635"/>
                  </a:cubicBezTo>
                  <a:lnTo>
                    <a:pt x="18431" y="202635"/>
                  </a:lnTo>
                  <a:cubicBezTo>
                    <a:pt x="19083" y="189195"/>
                    <a:pt x="23944" y="181986"/>
                    <a:pt x="26488" y="179148"/>
                  </a:cubicBezTo>
                  <a:close/>
                  <a:moveTo>
                    <a:pt x="145159" y="186618"/>
                  </a:moveTo>
                  <a:cubicBezTo>
                    <a:pt x="142354" y="191609"/>
                    <a:pt x="140821" y="197024"/>
                    <a:pt x="140429" y="202667"/>
                  </a:cubicBezTo>
                  <a:lnTo>
                    <a:pt x="45962" y="202667"/>
                  </a:lnTo>
                  <a:cubicBezTo>
                    <a:pt x="45538" y="196730"/>
                    <a:pt x="43907" y="191381"/>
                    <a:pt x="41232" y="186618"/>
                  </a:cubicBezTo>
                  <a:close/>
                  <a:moveTo>
                    <a:pt x="159936" y="179116"/>
                  </a:moveTo>
                  <a:cubicBezTo>
                    <a:pt x="162448" y="181921"/>
                    <a:pt x="167308" y="189032"/>
                    <a:pt x="167960" y="202667"/>
                  </a:cubicBezTo>
                  <a:lnTo>
                    <a:pt x="146562" y="202667"/>
                  </a:lnTo>
                  <a:cubicBezTo>
                    <a:pt x="147377" y="192946"/>
                    <a:pt x="152107" y="184987"/>
                    <a:pt x="159936" y="179116"/>
                  </a:cubicBezTo>
                  <a:close/>
                  <a:moveTo>
                    <a:pt x="93102" y="0"/>
                  </a:moveTo>
                  <a:cubicBezTo>
                    <a:pt x="87271" y="0"/>
                    <a:pt x="81380" y="596"/>
                    <a:pt x="75516" y="1827"/>
                  </a:cubicBezTo>
                  <a:cubicBezTo>
                    <a:pt x="73852" y="2186"/>
                    <a:pt x="72808" y="3817"/>
                    <a:pt x="73134" y="5448"/>
                  </a:cubicBezTo>
                  <a:cubicBezTo>
                    <a:pt x="73449" y="6906"/>
                    <a:pt x="74742" y="7888"/>
                    <a:pt x="76155" y="7888"/>
                  </a:cubicBezTo>
                  <a:cubicBezTo>
                    <a:pt x="76353" y="7888"/>
                    <a:pt x="76554" y="7869"/>
                    <a:pt x="76755" y="7829"/>
                  </a:cubicBezTo>
                  <a:cubicBezTo>
                    <a:pt x="82233" y="6673"/>
                    <a:pt x="87735" y="6112"/>
                    <a:pt x="93179" y="6112"/>
                  </a:cubicBezTo>
                  <a:cubicBezTo>
                    <a:pt x="108319" y="6112"/>
                    <a:pt x="123021" y="10447"/>
                    <a:pt x="135569" y="18365"/>
                  </a:cubicBezTo>
                  <a:lnTo>
                    <a:pt x="50790" y="18365"/>
                  </a:lnTo>
                  <a:cubicBezTo>
                    <a:pt x="55454" y="15429"/>
                    <a:pt x="60380" y="12983"/>
                    <a:pt x="65567" y="11058"/>
                  </a:cubicBezTo>
                  <a:cubicBezTo>
                    <a:pt x="67132" y="10471"/>
                    <a:pt x="67948" y="8710"/>
                    <a:pt x="67361" y="7144"/>
                  </a:cubicBezTo>
                  <a:cubicBezTo>
                    <a:pt x="66903" y="5897"/>
                    <a:pt x="65730" y="5127"/>
                    <a:pt x="64493" y="5127"/>
                  </a:cubicBezTo>
                  <a:cubicBezTo>
                    <a:pt x="64145" y="5127"/>
                    <a:pt x="63791" y="5188"/>
                    <a:pt x="63446" y="5317"/>
                  </a:cubicBezTo>
                  <a:cubicBezTo>
                    <a:pt x="55063" y="8449"/>
                    <a:pt x="47267" y="12820"/>
                    <a:pt x="40221" y="18365"/>
                  </a:cubicBezTo>
                  <a:cubicBezTo>
                    <a:pt x="40155" y="18374"/>
                    <a:pt x="40071" y="18377"/>
                    <a:pt x="39973" y="18377"/>
                  </a:cubicBezTo>
                  <a:cubicBezTo>
                    <a:pt x="39741" y="18377"/>
                    <a:pt x="39423" y="18360"/>
                    <a:pt x="39044" y="18360"/>
                  </a:cubicBezTo>
                  <a:cubicBezTo>
                    <a:pt x="37769" y="18360"/>
                    <a:pt x="35791" y="18552"/>
                    <a:pt x="33958" y="20224"/>
                  </a:cubicBezTo>
                  <a:cubicBezTo>
                    <a:pt x="24987" y="28347"/>
                    <a:pt x="17909" y="38035"/>
                    <a:pt x="12885" y="48995"/>
                  </a:cubicBezTo>
                  <a:cubicBezTo>
                    <a:pt x="11939" y="51050"/>
                    <a:pt x="12037" y="53399"/>
                    <a:pt x="13114" y="55356"/>
                  </a:cubicBezTo>
                  <a:cubicBezTo>
                    <a:pt x="9460" y="65011"/>
                    <a:pt x="7601" y="75156"/>
                    <a:pt x="7601" y="85595"/>
                  </a:cubicBezTo>
                  <a:cubicBezTo>
                    <a:pt x="7601" y="110190"/>
                    <a:pt x="18072" y="132404"/>
                    <a:pt x="34741" y="148029"/>
                  </a:cubicBezTo>
                  <a:lnTo>
                    <a:pt x="28021" y="148029"/>
                  </a:lnTo>
                  <a:cubicBezTo>
                    <a:pt x="23780" y="148029"/>
                    <a:pt x="19768" y="149693"/>
                    <a:pt x="16735" y="152694"/>
                  </a:cubicBezTo>
                  <a:cubicBezTo>
                    <a:pt x="10145" y="159315"/>
                    <a:pt x="10308" y="170569"/>
                    <a:pt x="18692" y="174451"/>
                  </a:cubicBezTo>
                  <a:cubicBezTo>
                    <a:pt x="19475" y="174842"/>
                    <a:pt x="20388" y="175267"/>
                    <a:pt x="21301" y="175788"/>
                  </a:cubicBezTo>
                  <a:cubicBezTo>
                    <a:pt x="17681" y="180127"/>
                    <a:pt x="12233" y="189391"/>
                    <a:pt x="12233" y="205701"/>
                  </a:cubicBezTo>
                  <a:cubicBezTo>
                    <a:pt x="12233" y="207397"/>
                    <a:pt x="13603" y="208767"/>
                    <a:pt x="15299" y="208767"/>
                  </a:cubicBezTo>
                  <a:lnTo>
                    <a:pt x="171092" y="208767"/>
                  </a:lnTo>
                  <a:cubicBezTo>
                    <a:pt x="172788" y="208767"/>
                    <a:pt x="174158" y="207397"/>
                    <a:pt x="174158" y="205701"/>
                  </a:cubicBezTo>
                  <a:cubicBezTo>
                    <a:pt x="174158" y="189391"/>
                    <a:pt x="168711" y="180127"/>
                    <a:pt x="165090" y="175788"/>
                  </a:cubicBezTo>
                  <a:cubicBezTo>
                    <a:pt x="167830" y="174288"/>
                    <a:pt x="170374" y="173603"/>
                    <a:pt x="172560" y="170178"/>
                  </a:cubicBezTo>
                  <a:cubicBezTo>
                    <a:pt x="177877" y="161729"/>
                    <a:pt x="170863" y="148029"/>
                    <a:pt x="158370" y="148029"/>
                  </a:cubicBezTo>
                  <a:lnTo>
                    <a:pt x="151650" y="148029"/>
                  </a:lnTo>
                  <a:cubicBezTo>
                    <a:pt x="168319" y="132404"/>
                    <a:pt x="178790" y="110190"/>
                    <a:pt x="178790" y="85562"/>
                  </a:cubicBezTo>
                  <a:cubicBezTo>
                    <a:pt x="178790" y="75156"/>
                    <a:pt x="176931" y="65011"/>
                    <a:pt x="173277" y="55356"/>
                  </a:cubicBezTo>
                  <a:cubicBezTo>
                    <a:pt x="174354" y="53399"/>
                    <a:pt x="174452" y="51050"/>
                    <a:pt x="173506" y="48995"/>
                  </a:cubicBezTo>
                  <a:cubicBezTo>
                    <a:pt x="168482" y="38035"/>
                    <a:pt x="161404" y="28347"/>
                    <a:pt x="152433" y="20224"/>
                  </a:cubicBezTo>
                  <a:cubicBezTo>
                    <a:pt x="150577" y="18552"/>
                    <a:pt x="148608" y="18360"/>
                    <a:pt x="147341" y="18360"/>
                  </a:cubicBezTo>
                  <a:cubicBezTo>
                    <a:pt x="146964" y="18360"/>
                    <a:pt x="146649" y="18377"/>
                    <a:pt x="146417" y="18377"/>
                  </a:cubicBezTo>
                  <a:cubicBezTo>
                    <a:pt x="146320" y="18377"/>
                    <a:pt x="146237" y="18374"/>
                    <a:pt x="146170" y="18365"/>
                  </a:cubicBezTo>
                  <a:cubicBezTo>
                    <a:pt x="131202" y="6581"/>
                    <a:pt x="112476" y="0"/>
                    <a:pt x="93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48" name="Google Shape;3048;p73"/>
          <p:cNvGrpSpPr/>
          <p:nvPr/>
        </p:nvGrpSpPr>
        <p:grpSpPr>
          <a:xfrm>
            <a:off x="5431004" y="3402326"/>
            <a:ext cx="528757" cy="520423"/>
            <a:chOff x="1166975" y="255875"/>
            <a:chExt cx="5266500" cy="5183500"/>
          </a:xfrm>
        </p:grpSpPr>
        <p:sp>
          <p:nvSpPr>
            <p:cNvPr id="3049" name="Google Shape;3049;p73"/>
            <p:cNvSpPr/>
            <p:nvPr/>
          </p:nvSpPr>
          <p:spPr>
            <a:xfrm>
              <a:off x="2869725" y="2152075"/>
              <a:ext cx="153325" cy="317250"/>
            </a:xfrm>
            <a:custGeom>
              <a:avLst/>
              <a:gdLst/>
              <a:ahLst/>
              <a:cxnLst/>
              <a:rect l="l" t="t" r="r" b="b"/>
              <a:pathLst>
                <a:path w="6133" h="12690" extrusionOk="0">
                  <a:moveTo>
                    <a:pt x="3067" y="1"/>
                  </a:moveTo>
                  <a:cubicBezTo>
                    <a:pt x="1370" y="1"/>
                    <a:pt x="0" y="1371"/>
                    <a:pt x="0" y="3067"/>
                  </a:cubicBezTo>
                  <a:lnTo>
                    <a:pt x="0" y="9624"/>
                  </a:lnTo>
                  <a:cubicBezTo>
                    <a:pt x="0" y="11320"/>
                    <a:pt x="1370" y="12690"/>
                    <a:pt x="3067" y="12690"/>
                  </a:cubicBezTo>
                  <a:cubicBezTo>
                    <a:pt x="4763" y="12690"/>
                    <a:pt x="6133" y="11320"/>
                    <a:pt x="6133" y="9624"/>
                  </a:cubicBezTo>
                  <a:lnTo>
                    <a:pt x="6133" y="3067"/>
                  </a:lnTo>
                  <a:cubicBezTo>
                    <a:pt x="6133" y="1371"/>
                    <a:pt x="4763" y="1"/>
                    <a:pt x="3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0" name="Google Shape;3050;p73"/>
            <p:cNvSpPr/>
            <p:nvPr/>
          </p:nvSpPr>
          <p:spPr>
            <a:xfrm>
              <a:off x="4577375" y="2152075"/>
              <a:ext cx="153325" cy="317250"/>
            </a:xfrm>
            <a:custGeom>
              <a:avLst/>
              <a:gdLst/>
              <a:ahLst/>
              <a:cxnLst/>
              <a:rect l="l" t="t" r="r" b="b"/>
              <a:pathLst>
                <a:path w="6133" h="12690" extrusionOk="0">
                  <a:moveTo>
                    <a:pt x="3067" y="1"/>
                  </a:moveTo>
                  <a:cubicBezTo>
                    <a:pt x="1370" y="1"/>
                    <a:pt x="0" y="1371"/>
                    <a:pt x="0" y="3067"/>
                  </a:cubicBezTo>
                  <a:lnTo>
                    <a:pt x="0" y="9624"/>
                  </a:lnTo>
                  <a:cubicBezTo>
                    <a:pt x="0" y="11320"/>
                    <a:pt x="1370" y="12690"/>
                    <a:pt x="3067" y="12690"/>
                  </a:cubicBezTo>
                  <a:cubicBezTo>
                    <a:pt x="4763" y="12690"/>
                    <a:pt x="6133" y="11320"/>
                    <a:pt x="6133" y="9624"/>
                  </a:cubicBezTo>
                  <a:lnTo>
                    <a:pt x="6133" y="3067"/>
                  </a:lnTo>
                  <a:cubicBezTo>
                    <a:pt x="6133" y="1371"/>
                    <a:pt x="4763" y="1"/>
                    <a:pt x="3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1" name="Google Shape;3051;p73"/>
            <p:cNvSpPr/>
            <p:nvPr/>
          </p:nvSpPr>
          <p:spPr>
            <a:xfrm>
              <a:off x="3525375" y="2279225"/>
              <a:ext cx="549675" cy="239050"/>
            </a:xfrm>
            <a:custGeom>
              <a:avLst/>
              <a:gdLst/>
              <a:ahLst/>
              <a:cxnLst/>
              <a:rect l="l" t="t" r="r" b="b"/>
              <a:pathLst>
                <a:path w="21987" h="9562" extrusionOk="0">
                  <a:moveTo>
                    <a:pt x="3424" y="1"/>
                  </a:moveTo>
                  <a:cubicBezTo>
                    <a:pt x="2705" y="1"/>
                    <a:pt x="1983" y="249"/>
                    <a:pt x="1403" y="754"/>
                  </a:cubicBezTo>
                  <a:cubicBezTo>
                    <a:pt x="131" y="1863"/>
                    <a:pt x="1" y="3787"/>
                    <a:pt x="1110" y="5060"/>
                  </a:cubicBezTo>
                  <a:cubicBezTo>
                    <a:pt x="3621" y="7930"/>
                    <a:pt x="7210" y="9561"/>
                    <a:pt x="10994" y="9561"/>
                  </a:cubicBezTo>
                  <a:cubicBezTo>
                    <a:pt x="14777" y="9561"/>
                    <a:pt x="18366" y="7930"/>
                    <a:pt x="20877" y="5060"/>
                  </a:cubicBezTo>
                  <a:cubicBezTo>
                    <a:pt x="21986" y="3787"/>
                    <a:pt x="21856" y="1863"/>
                    <a:pt x="20584" y="754"/>
                  </a:cubicBezTo>
                  <a:cubicBezTo>
                    <a:pt x="20004" y="249"/>
                    <a:pt x="19289" y="1"/>
                    <a:pt x="18578" y="1"/>
                  </a:cubicBezTo>
                  <a:cubicBezTo>
                    <a:pt x="17727" y="1"/>
                    <a:pt x="16882" y="355"/>
                    <a:pt x="16278" y="1047"/>
                  </a:cubicBezTo>
                  <a:cubicBezTo>
                    <a:pt x="14941" y="2580"/>
                    <a:pt x="13016" y="3461"/>
                    <a:pt x="10994" y="3461"/>
                  </a:cubicBezTo>
                  <a:cubicBezTo>
                    <a:pt x="8971" y="3461"/>
                    <a:pt x="7047" y="2580"/>
                    <a:pt x="5742" y="1047"/>
                  </a:cubicBezTo>
                  <a:cubicBezTo>
                    <a:pt x="5138" y="355"/>
                    <a:pt x="4283" y="1"/>
                    <a:pt x="34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2" name="Google Shape;3052;p73"/>
            <p:cNvSpPr/>
            <p:nvPr/>
          </p:nvSpPr>
          <p:spPr>
            <a:xfrm>
              <a:off x="1166975" y="255875"/>
              <a:ext cx="5266500" cy="5183500"/>
            </a:xfrm>
            <a:custGeom>
              <a:avLst/>
              <a:gdLst/>
              <a:ahLst/>
              <a:cxnLst/>
              <a:rect l="l" t="t" r="r" b="b"/>
              <a:pathLst>
                <a:path w="210660" h="207340" extrusionOk="0">
                  <a:moveTo>
                    <a:pt x="146594" y="29170"/>
                  </a:moveTo>
                  <a:cubicBezTo>
                    <a:pt x="148616" y="33737"/>
                    <a:pt x="151911" y="39869"/>
                    <a:pt x="156804" y="45056"/>
                  </a:cubicBezTo>
                  <a:cubicBezTo>
                    <a:pt x="153901" y="45512"/>
                    <a:pt x="150834" y="45741"/>
                    <a:pt x="148127" y="45741"/>
                  </a:cubicBezTo>
                  <a:lnTo>
                    <a:pt x="132110" y="45741"/>
                  </a:lnTo>
                  <a:cubicBezTo>
                    <a:pt x="130414" y="45741"/>
                    <a:pt x="129044" y="47111"/>
                    <a:pt x="129044" y="48807"/>
                  </a:cubicBezTo>
                  <a:cubicBezTo>
                    <a:pt x="129044" y="50471"/>
                    <a:pt x="130414" y="51873"/>
                    <a:pt x="132110" y="51873"/>
                  </a:cubicBezTo>
                  <a:cubicBezTo>
                    <a:pt x="133697" y="51852"/>
                    <a:pt x="135190" y="51845"/>
                    <a:pt x="136605" y="51845"/>
                  </a:cubicBezTo>
                  <a:cubicBezTo>
                    <a:pt x="139814" y="51845"/>
                    <a:pt x="142619" y="51883"/>
                    <a:pt x="145202" y="51883"/>
                  </a:cubicBezTo>
                  <a:cubicBezTo>
                    <a:pt x="151945" y="51883"/>
                    <a:pt x="157175" y="51623"/>
                    <a:pt x="164111" y="49753"/>
                  </a:cubicBezTo>
                  <a:cubicBezTo>
                    <a:pt x="169786" y="48220"/>
                    <a:pt x="175071" y="46002"/>
                    <a:pt x="180062" y="43033"/>
                  </a:cubicBezTo>
                  <a:cubicBezTo>
                    <a:pt x="180167" y="42975"/>
                    <a:pt x="180280" y="42946"/>
                    <a:pt x="180389" y="42946"/>
                  </a:cubicBezTo>
                  <a:cubicBezTo>
                    <a:pt x="180587" y="42946"/>
                    <a:pt x="180772" y="43040"/>
                    <a:pt x="180877" y="43229"/>
                  </a:cubicBezTo>
                  <a:lnTo>
                    <a:pt x="187434" y="54189"/>
                  </a:lnTo>
                  <a:cubicBezTo>
                    <a:pt x="187597" y="54450"/>
                    <a:pt x="187532" y="54842"/>
                    <a:pt x="187238" y="55005"/>
                  </a:cubicBezTo>
                  <a:cubicBezTo>
                    <a:pt x="175788" y="61888"/>
                    <a:pt x="162251" y="65835"/>
                    <a:pt x="148127" y="65835"/>
                  </a:cubicBezTo>
                  <a:lnTo>
                    <a:pt x="62532" y="65835"/>
                  </a:lnTo>
                  <a:cubicBezTo>
                    <a:pt x="49158" y="65835"/>
                    <a:pt x="35556" y="62279"/>
                    <a:pt x="23454" y="55005"/>
                  </a:cubicBezTo>
                  <a:lnTo>
                    <a:pt x="23421" y="55005"/>
                  </a:lnTo>
                  <a:cubicBezTo>
                    <a:pt x="23128" y="54842"/>
                    <a:pt x="23062" y="54450"/>
                    <a:pt x="23225" y="54189"/>
                  </a:cubicBezTo>
                  <a:lnTo>
                    <a:pt x="29782" y="43229"/>
                  </a:lnTo>
                  <a:cubicBezTo>
                    <a:pt x="29887" y="43039"/>
                    <a:pt x="30088" y="42931"/>
                    <a:pt x="30287" y="42931"/>
                  </a:cubicBezTo>
                  <a:cubicBezTo>
                    <a:pt x="30396" y="42931"/>
                    <a:pt x="30505" y="42964"/>
                    <a:pt x="30597" y="43033"/>
                  </a:cubicBezTo>
                  <a:lnTo>
                    <a:pt x="30630" y="43033"/>
                  </a:lnTo>
                  <a:cubicBezTo>
                    <a:pt x="39862" y="48579"/>
                    <a:pt x="50920" y="51841"/>
                    <a:pt x="62467" y="51873"/>
                  </a:cubicBezTo>
                  <a:lnTo>
                    <a:pt x="120074" y="51873"/>
                  </a:lnTo>
                  <a:cubicBezTo>
                    <a:pt x="121737" y="51873"/>
                    <a:pt x="123107" y="50503"/>
                    <a:pt x="123107" y="48807"/>
                  </a:cubicBezTo>
                  <a:cubicBezTo>
                    <a:pt x="123107" y="47111"/>
                    <a:pt x="121737" y="45741"/>
                    <a:pt x="120074" y="45741"/>
                  </a:cubicBezTo>
                  <a:lnTo>
                    <a:pt x="62532" y="45741"/>
                  </a:lnTo>
                  <a:cubicBezTo>
                    <a:pt x="59727" y="45741"/>
                    <a:pt x="56661" y="45512"/>
                    <a:pt x="53855" y="45056"/>
                  </a:cubicBezTo>
                  <a:cubicBezTo>
                    <a:pt x="58748" y="39869"/>
                    <a:pt x="62043" y="33737"/>
                    <a:pt x="64065" y="29170"/>
                  </a:cubicBezTo>
                  <a:cubicBezTo>
                    <a:pt x="67849" y="30246"/>
                    <a:pt x="71796" y="30768"/>
                    <a:pt x="75776" y="30768"/>
                  </a:cubicBezTo>
                  <a:lnTo>
                    <a:pt x="134916" y="30768"/>
                  </a:lnTo>
                  <a:cubicBezTo>
                    <a:pt x="138732" y="30768"/>
                    <a:pt x="142712" y="30279"/>
                    <a:pt x="146594" y="29170"/>
                  </a:cubicBezTo>
                  <a:close/>
                  <a:moveTo>
                    <a:pt x="167079" y="69716"/>
                  </a:moveTo>
                  <a:cubicBezTo>
                    <a:pt x="168873" y="74740"/>
                    <a:pt x="173375" y="85145"/>
                    <a:pt x="181725" y="92354"/>
                  </a:cubicBezTo>
                  <a:cubicBezTo>
                    <a:pt x="175919" y="94246"/>
                    <a:pt x="169950" y="95160"/>
                    <a:pt x="164241" y="95160"/>
                  </a:cubicBezTo>
                  <a:lnTo>
                    <a:pt x="46418" y="95160"/>
                  </a:lnTo>
                  <a:cubicBezTo>
                    <a:pt x="40742" y="95160"/>
                    <a:pt x="34838" y="94279"/>
                    <a:pt x="28934" y="92354"/>
                  </a:cubicBezTo>
                  <a:cubicBezTo>
                    <a:pt x="37285" y="85145"/>
                    <a:pt x="41786" y="74740"/>
                    <a:pt x="43580" y="69716"/>
                  </a:cubicBezTo>
                  <a:cubicBezTo>
                    <a:pt x="43580" y="69716"/>
                    <a:pt x="43613" y="69749"/>
                    <a:pt x="43613" y="69749"/>
                  </a:cubicBezTo>
                  <a:cubicBezTo>
                    <a:pt x="50006" y="71249"/>
                    <a:pt x="56367" y="71934"/>
                    <a:pt x="62532" y="71934"/>
                  </a:cubicBezTo>
                  <a:lnTo>
                    <a:pt x="148127" y="71934"/>
                  </a:lnTo>
                  <a:cubicBezTo>
                    <a:pt x="154292" y="71934"/>
                    <a:pt x="160653" y="71249"/>
                    <a:pt x="167046" y="69749"/>
                  </a:cubicBezTo>
                  <a:cubicBezTo>
                    <a:pt x="167046" y="69749"/>
                    <a:pt x="167079" y="69749"/>
                    <a:pt x="167079" y="69716"/>
                  </a:cubicBezTo>
                  <a:close/>
                  <a:moveTo>
                    <a:pt x="196418" y="92373"/>
                  </a:moveTo>
                  <a:cubicBezTo>
                    <a:pt x="196625" y="92373"/>
                    <a:pt x="196828" y="92474"/>
                    <a:pt x="196959" y="92648"/>
                  </a:cubicBezTo>
                  <a:lnTo>
                    <a:pt x="203515" y="103608"/>
                  </a:lnTo>
                  <a:cubicBezTo>
                    <a:pt x="203678" y="103902"/>
                    <a:pt x="203581" y="104261"/>
                    <a:pt x="203320" y="104424"/>
                  </a:cubicBezTo>
                  <a:cubicBezTo>
                    <a:pt x="191218" y="111665"/>
                    <a:pt x="177550" y="115254"/>
                    <a:pt x="164208" y="115254"/>
                  </a:cubicBezTo>
                  <a:lnTo>
                    <a:pt x="46451" y="115254"/>
                  </a:lnTo>
                  <a:cubicBezTo>
                    <a:pt x="33011" y="115254"/>
                    <a:pt x="19344" y="111633"/>
                    <a:pt x="7372" y="104424"/>
                  </a:cubicBezTo>
                  <a:cubicBezTo>
                    <a:pt x="7079" y="104261"/>
                    <a:pt x="6981" y="103902"/>
                    <a:pt x="7144" y="103608"/>
                  </a:cubicBezTo>
                  <a:lnTo>
                    <a:pt x="13700" y="92648"/>
                  </a:lnTo>
                  <a:cubicBezTo>
                    <a:pt x="13831" y="92474"/>
                    <a:pt x="14034" y="92373"/>
                    <a:pt x="14242" y="92373"/>
                  </a:cubicBezTo>
                  <a:cubicBezTo>
                    <a:pt x="14346" y="92373"/>
                    <a:pt x="14451" y="92398"/>
                    <a:pt x="14548" y="92452"/>
                  </a:cubicBezTo>
                  <a:cubicBezTo>
                    <a:pt x="24171" y="98226"/>
                    <a:pt x="35229" y="101292"/>
                    <a:pt x="46451" y="101292"/>
                  </a:cubicBezTo>
                  <a:lnTo>
                    <a:pt x="164208" y="101292"/>
                  </a:lnTo>
                  <a:cubicBezTo>
                    <a:pt x="175854" y="101292"/>
                    <a:pt x="186879" y="97998"/>
                    <a:pt x="196111" y="92452"/>
                  </a:cubicBezTo>
                  <a:cubicBezTo>
                    <a:pt x="196209" y="92398"/>
                    <a:pt x="196314" y="92373"/>
                    <a:pt x="196418" y="92373"/>
                  </a:cubicBezTo>
                  <a:close/>
                  <a:moveTo>
                    <a:pt x="28640" y="119429"/>
                  </a:moveTo>
                  <a:cubicBezTo>
                    <a:pt x="31576" y="120081"/>
                    <a:pt x="34544" y="120571"/>
                    <a:pt x="37578" y="120897"/>
                  </a:cubicBezTo>
                  <a:cubicBezTo>
                    <a:pt x="38557" y="120995"/>
                    <a:pt x="39568" y="121093"/>
                    <a:pt x="40579" y="121158"/>
                  </a:cubicBezTo>
                  <a:lnTo>
                    <a:pt x="40579" y="155376"/>
                  </a:lnTo>
                  <a:lnTo>
                    <a:pt x="28640" y="155376"/>
                  </a:lnTo>
                  <a:lnTo>
                    <a:pt x="28640" y="119429"/>
                  </a:lnTo>
                  <a:close/>
                  <a:moveTo>
                    <a:pt x="75026" y="121386"/>
                  </a:moveTo>
                  <a:lnTo>
                    <a:pt x="75026" y="155376"/>
                  </a:lnTo>
                  <a:lnTo>
                    <a:pt x="46679" y="155376"/>
                  </a:lnTo>
                  <a:lnTo>
                    <a:pt x="46679" y="121386"/>
                  </a:lnTo>
                  <a:close/>
                  <a:moveTo>
                    <a:pt x="129534" y="121386"/>
                  </a:moveTo>
                  <a:lnTo>
                    <a:pt x="129534" y="155376"/>
                  </a:lnTo>
                  <a:lnTo>
                    <a:pt x="81126" y="155376"/>
                  </a:lnTo>
                  <a:lnTo>
                    <a:pt x="81126" y="121386"/>
                  </a:lnTo>
                  <a:close/>
                  <a:moveTo>
                    <a:pt x="163980" y="121386"/>
                  </a:moveTo>
                  <a:lnTo>
                    <a:pt x="163980" y="155376"/>
                  </a:lnTo>
                  <a:lnTo>
                    <a:pt x="135633" y="155376"/>
                  </a:lnTo>
                  <a:lnTo>
                    <a:pt x="135633" y="121386"/>
                  </a:lnTo>
                  <a:close/>
                  <a:moveTo>
                    <a:pt x="182051" y="119429"/>
                  </a:moveTo>
                  <a:lnTo>
                    <a:pt x="182051" y="155376"/>
                  </a:lnTo>
                  <a:lnTo>
                    <a:pt x="170080" y="155376"/>
                  </a:lnTo>
                  <a:lnTo>
                    <a:pt x="170080" y="121158"/>
                  </a:lnTo>
                  <a:cubicBezTo>
                    <a:pt x="174125" y="120864"/>
                    <a:pt x="178104" y="120277"/>
                    <a:pt x="182051" y="119429"/>
                  </a:cubicBezTo>
                  <a:close/>
                  <a:moveTo>
                    <a:pt x="185085" y="161509"/>
                  </a:moveTo>
                  <a:cubicBezTo>
                    <a:pt x="187140" y="161509"/>
                    <a:pt x="188804" y="163172"/>
                    <a:pt x="188804" y="165227"/>
                  </a:cubicBezTo>
                  <a:lnTo>
                    <a:pt x="188804" y="178308"/>
                  </a:lnTo>
                  <a:lnTo>
                    <a:pt x="21855" y="178308"/>
                  </a:lnTo>
                  <a:lnTo>
                    <a:pt x="21855" y="165227"/>
                  </a:lnTo>
                  <a:cubicBezTo>
                    <a:pt x="21855" y="163172"/>
                    <a:pt x="23519" y="161509"/>
                    <a:pt x="25574" y="161509"/>
                  </a:cubicBezTo>
                  <a:close/>
                  <a:moveTo>
                    <a:pt x="196078" y="184440"/>
                  </a:moveTo>
                  <a:cubicBezTo>
                    <a:pt x="198133" y="184440"/>
                    <a:pt x="199797" y="186104"/>
                    <a:pt x="199797" y="188159"/>
                  </a:cubicBezTo>
                  <a:lnTo>
                    <a:pt x="199797" y="201240"/>
                  </a:lnTo>
                  <a:lnTo>
                    <a:pt x="10862" y="201240"/>
                  </a:lnTo>
                  <a:lnTo>
                    <a:pt x="10862" y="188159"/>
                  </a:lnTo>
                  <a:cubicBezTo>
                    <a:pt x="10862" y="186104"/>
                    <a:pt x="12526" y="184440"/>
                    <a:pt x="14581" y="184440"/>
                  </a:cubicBezTo>
                  <a:close/>
                  <a:moveTo>
                    <a:pt x="58096" y="0"/>
                  </a:moveTo>
                  <a:cubicBezTo>
                    <a:pt x="56340" y="0"/>
                    <a:pt x="54589" y="564"/>
                    <a:pt x="53138" y="1704"/>
                  </a:cubicBezTo>
                  <a:lnTo>
                    <a:pt x="46712" y="6760"/>
                  </a:lnTo>
                  <a:cubicBezTo>
                    <a:pt x="42863" y="9794"/>
                    <a:pt x="42569" y="15535"/>
                    <a:pt x="46125" y="18927"/>
                  </a:cubicBezTo>
                  <a:cubicBezTo>
                    <a:pt x="49713" y="22352"/>
                    <a:pt x="53823" y="25125"/>
                    <a:pt x="58292" y="27082"/>
                  </a:cubicBezTo>
                  <a:cubicBezTo>
                    <a:pt x="56106" y="31975"/>
                    <a:pt x="52355" y="38695"/>
                    <a:pt x="46646" y="43425"/>
                  </a:cubicBezTo>
                  <a:cubicBezTo>
                    <a:pt x="42145" y="42087"/>
                    <a:pt x="37806" y="40228"/>
                    <a:pt x="33762" y="37781"/>
                  </a:cubicBezTo>
                  <a:lnTo>
                    <a:pt x="33729" y="37781"/>
                  </a:lnTo>
                  <a:cubicBezTo>
                    <a:pt x="32653" y="37138"/>
                    <a:pt x="31467" y="36830"/>
                    <a:pt x="30295" y="36830"/>
                  </a:cubicBezTo>
                  <a:cubicBezTo>
                    <a:pt x="28022" y="36830"/>
                    <a:pt x="25800" y="37988"/>
                    <a:pt x="24530" y="40097"/>
                  </a:cubicBezTo>
                  <a:lnTo>
                    <a:pt x="17974" y="51025"/>
                  </a:lnTo>
                  <a:cubicBezTo>
                    <a:pt x="16082" y="54157"/>
                    <a:pt x="17060" y="58299"/>
                    <a:pt x="20257" y="60224"/>
                  </a:cubicBezTo>
                  <a:cubicBezTo>
                    <a:pt x="20257" y="60257"/>
                    <a:pt x="20290" y="60257"/>
                    <a:pt x="20290" y="60257"/>
                  </a:cubicBezTo>
                  <a:cubicBezTo>
                    <a:pt x="25770" y="63551"/>
                    <a:pt x="31609" y="66161"/>
                    <a:pt x="37643" y="68085"/>
                  </a:cubicBezTo>
                  <a:cubicBezTo>
                    <a:pt x="35784" y="73174"/>
                    <a:pt x="30989" y="83841"/>
                    <a:pt x="22345" y="89712"/>
                  </a:cubicBezTo>
                  <a:cubicBezTo>
                    <a:pt x="20746" y="88929"/>
                    <a:pt x="19213" y="88114"/>
                    <a:pt x="17680" y="87201"/>
                  </a:cubicBezTo>
                  <a:cubicBezTo>
                    <a:pt x="16604" y="86557"/>
                    <a:pt x="15414" y="86249"/>
                    <a:pt x="14239" y="86249"/>
                  </a:cubicBezTo>
                  <a:cubicBezTo>
                    <a:pt x="11958" y="86249"/>
                    <a:pt x="9730" y="87407"/>
                    <a:pt x="8481" y="89517"/>
                  </a:cubicBezTo>
                  <a:lnTo>
                    <a:pt x="1892" y="100477"/>
                  </a:lnTo>
                  <a:cubicBezTo>
                    <a:pt x="0" y="103641"/>
                    <a:pt x="1011" y="107784"/>
                    <a:pt x="4208" y="109676"/>
                  </a:cubicBezTo>
                  <a:cubicBezTo>
                    <a:pt x="9982" y="113133"/>
                    <a:pt x="16114" y="115873"/>
                    <a:pt x="22508" y="117798"/>
                  </a:cubicBezTo>
                  <a:lnTo>
                    <a:pt x="22508" y="155865"/>
                  </a:lnTo>
                  <a:cubicBezTo>
                    <a:pt x="18593" y="157170"/>
                    <a:pt x="15723" y="160856"/>
                    <a:pt x="15723" y="165227"/>
                  </a:cubicBezTo>
                  <a:lnTo>
                    <a:pt x="15723" y="178308"/>
                  </a:lnTo>
                  <a:lnTo>
                    <a:pt x="14581" y="178308"/>
                  </a:lnTo>
                  <a:cubicBezTo>
                    <a:pt x="9166" y="178308"/>
                    <a:pt x="4763" y="182711"/>
                    <a:pt x="4763" y="188159"/>
                  </a:cubicBezTo>
                  <a:lnTo>
                    <a:pt x="4763" y="204306"/>
                  </a:lnTo>
                  <a:cubicBezTo>
                    <a:pt x="4763" y="205969"/>
                    <a:pt x="6133" y="207339"/>
                    <a:pt x="7796" y="207339"/>
                  </a:cubicBezTo>
                  <a:lnTo>
                    <a:pt x="202863" y="207339"/>
                  </a:lnTo>
                  <a:cubicBezTo>
                    <a:pt x="204527" y="207339"/>
                    <a:pt x="205897" y="205969"/>
                    <a:pt x="205897" y="204306"/>
                  </a:cubicBezTo>
                  <a:lnTo>
                    <a:pt x="205897" y="188159"/>
                  </a:lnTo>
                  <a:cubicBezTo>
                    <a:pt x="205897" y="182711"/>
                    <a:pt x="201493" y="178308"/>
                    <a:pt x="196078" y="178308"/>
                  </a:cubicBezTo>
                  <a:lnTo>
                    <a:pt x="194936" y="178308"/>
                  </a:lnTo>
                  <a:lnTo>
                    <a:pt x="194936" y="165227"/>
                  </a:lnTo>
                  <a:cubicBezTo>
                    <a:pt x="194936" y="160856"/>
                    <a:pt x="192098" y="157170"/>
                    <a:pt x="188151" y="155865"/>
                  </a:cubicBezTo>
                  <a:lnTo>
                    <a:pt x="188151" y="117798"/>
                  </a:lnTo>
                  <a:cubicBezTo>
                    <a:pt x="194545" y="115873"/>
                    <a:pt x="200677" y="113133"/>
                    <a:pt x="206451" y="109676"/>
                  </a:cubicBezTo>
                  <a:cubicBezTo>
                    <a:pt x="209615" y="107784"/>
                    <a:pt x="210659" y="103641"/>
                    <a:pt x="208767" y="100477"/>
                  </a:cubicBezTo>
                  <a:lnTo>
                    <a:pt x="202178" y="89517"/>
                  </a:lnTo>
                  <a:cubicBezTo>
                    <a:pt x="200926" y="87422"/>
                    <a:pt x="198687" y="86257"/>
                    <a:pt x="196399" y="86257"/>
                  </a:cubicBezTo>
                  <a:cubicBezTo>
                    <a:pt x="195231" y="86257"/>
                    <a:pt x="194049" y="86561"/>
                    <a:pt x="192979" y="87201"/>
                  </a:cubicBezTo>
                  <a:cubicBezTo>
                    <a:pt x="191446" y="88114"/>
                    <a:pt x="189913" y="88929"/>
                    <a:pt x="188315" y="89712"/>
                  </a:cubicBezTo>
                  <a:cubicBezTo>
                    <a:pt x="179703" y="83841"/>
                    <a:pt x="174908" y="73174"/>
                    <a:pt x="173016" y="68085"/>
                  </a:cubicBezTo>
                  <a:cubicBezTo>
                    <a:pt x="179050" y="66161"/>
                    <a:pt x="184889" y="63551"/>
                    <a:pt x="190370" y="60257"/>
                  </a:cubicBezTo>
                  <a:cubicBezTo>
                    <a:pt x="193566" y="58332"/>
                    <a:pt x="194610" y="54222"/>
                    <a:pt x="192686" y="51025"/>
                  </a:cubicBezTo>
                  <a:lnTo>
                    <a:pt x="186129" y="40097"/>
                  </a:lnTo>
                  <a:cubicBezTo>
                    <a:pt x="184859" y="37988"/>
                    <a:pt x="182637" y="36816"/>
                    <a:pt x="180354" y="36816"/>
                  </a:cubicBezTo>
                  <a:cubicBezTo>
                    <a:pt x="179177" y="36816"/>
                    <a:pt x="177985" y="37127"/>
                    <a:pt x="176898" y="37781"/>
                  </a:cubicBezTo>
                  <a:cubicBezTo>
                    <a:pt x="172853" y="40228"/>
                    <a:pt x="168514" y="42120"/>
                    <a:pt x="164013" y="43425"/>
                  </a:cubicBezTo>
                  <a:cubicBezTo>
                    <a:pt x="158304" y="38695"/>
                    <a:pt x="154553" y="31975"/>
                    <a:pt x="152367" y="27082"/>
                  </a:cubicBezTo>
                  <a:cubicBezTo>
                    <a:pt x="156836" y="25125"/>
                    <a:pt x="160946" y="22352"/>
                    <a:pt x="164567" y="18927"/>
                  </a:cubicBezTo>
                  <a:cubicBezTo>
                    <a:pt x="168090" y="15535"/>
                    <a:pt x="167797" y="9794"/>
                    <a:pt x="163947" y="6760"/>
                  </a:cubicBezTo>
                  <a:lnTo>
                    <a:pt x="157521" y="1704"/>
                  </a:lnTo>
                  <a:cubicBezTo>
                    <a:pt x="156070" y="564"/>
                    <a:pt x="154320" y="0"/>
                    <a:pt x="152564" y="0"/>
                  </a:cubicBezTo>
                  <a:cubicBezTo>
                    <a:pt x="150650" y="0"/>
                    <a:pt x="148729" y="671"/>
                    <a:pt x="147181" y="1997"/>
                  </a:cubicBezTo>
                  <a:cubicBezTo>
                    <a:pt x="143821" y="4966"/>
                    <a:pt x="139450" y="6597"/>
                    <a:pt x="134916" y="6597"/>
                  </a:cubicBezTo>
                  <a:lnTo>
                    <a:pt x="99425" y="6597"/>
                  </a:lnTo>
                  <a:cubicBezTo>
                    <a:pt x="97762" y="6597"/>
                    <a:pt x="96392" y="7967"/>
                    <a:pt x="96392" y="9630"/>
                  </a:cubicBezTo>
                  <a:cubicBezTo>
                    <a:pt x="96392" y="11327"/>
                    <a:pt x="97762" y="12697"/>
                    <a:pt x="99425" y="12697"/>
                  </a:cubicBezTo>
                  <a:lnTo>
                    <a:pt x="134916" y="12697"/>
                  </a:lnTo>
                  <a:cubicBezTo>
                    <a:pt x="140918" y="12697"/>
                    <a:pt x="146724" y="10544"/>
                    <a:pt x="151226" y="6629"/>
                  </a:cubicBezTo>
                  <a:cubicBezTo>
                    <a:pt x="151603" y="6286"/>
                    <a:pt x="152081" y="6114"/>
                    <a:pt x="152552" y="6114"/>
                  </a:cubicBezTo>
                  <a:cubicBezTo>
                    <a:pt x="152977" y="6114"/>
                    <a:pt x="153398" y="6253"/>
                    <a:pt x="153737" y="6532"/>
                  </a:cubicBezTo>
                  <a:lnTo>
                    <a:pt x="160164" y="11555"/>
                  </a:lnTo>
                  <a:cubicBezTo>
                    <a:pt x="161110" y="12305"/>
                    <a:pt x="161175" y="13675"/>
                    <a:pt x="160327" y="14491"/>
                  </a:cubicBezTo>
                  <a:cubicBezTo>
                    <a:pt x="153476" y="21080"/>
                    <a:pt x="144408" y="24668"/>
                    <a:pt x="134916" y="24668"/>
                  </a:cubicBezTo>
                  <a:lnTo>
                    <a:pt x="75776" y="24668"/>
                  </a:lnTo>
                  <a:cubicBezTo>
                    <a:pt x="66284" y="24668"/>
                    <a:pt x="57215" y="21080"/>
                    <a:pt x="50332" y="14491"/>
                  </a:cubicBezTo>
                  <a:cubicBezTo>
                    <a:pt x="49484" y="13675"/>
                    <a:pt x="49550" y="12305"/>
                    <a:pt x="50496" y="11555"/>
                  </a:cubicBezTo>
                  <a:lnTo>
                    <a:pt x="56922" y="6532"/>
                  </a:lnTo>
                  <a:cubicBezTo>
                    <a:pt x="57262" y="6253"/>
                    <a:pt x="57682" y="6114"/>
                    <a:pt x="58107" y="6114"/>
                  </a:cubicBezTo>
                  <a:cubicBezTo>
                    <a:pt x="58579" y="6114"/>
                    <a:pt x="59056" y="6286"/>
                    <a:pt x="59433" y="6629"/>
                  </a:cubicBezTo>
                  <a:cubicBezTo>
                    <a:pt x="63968" y="10544"/>
                    <a:pt x="69741" y="12697"/>
                    <a:pt x="75776" y="12697"/>
                  </a:cubicBezTo>
                  <a:lnTo>
                    <a:pt x="87226" y="12697"/>
                  </a:lnTo>
                  <a:cubicBezTo>
                    <a:pt x="88922" y="12697"/>
                    <a:pt x="90292" y="11327"/>
                    <a:pt x="90292" y="9630"/>
                  </a:cubicBezTo>
                  <a:cubicBezTo>
                    <a:pt x="90292" y="7967"/>
                    <a:pt x="88922" y="6597"/>
                    <a:pt x="87226" y="6597"/>
                  </a:cubicBezTo>
                  <a:lnTo>
                    <a:pt x="75776" y="6597"/>
                  </a:lnTo>
                  <a:cubicBezTo>
                    <a:pt x="71209" y="6597"/>
                    <a:pt x="66871" y="4966"/>
                    <a:pt x="63478" y="1997"/>
                  </a:cubicBezTo>
                  <a:cubicBezTo>
                    <a:pt x="61930" y="671"/>
                    <a:pt x="60010" y="0"/>
                    <a:pt x="58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53" name="Google Shape;3053;p73"/>
          <p:cNvGrpSpPr/>
          <p:nvPr/>
        </p:nvGrpSpPr>
        <p:grpSpPr>
          <a:xfrm>
            <a:off x="2455832" y="3400530"/>
            <a:ext cx="446883" cy="524008"/>
            <a:chOff x="1574700" y="238125"/>
            <a:chExt cx="4451025" cy="5219200"/>
          </a:xfrm>
        </p:grpSpPr>
        <p:sp>
          <p:nvSpPr>
            <p:cNvPr id="3054" name="Google Shape;3054;p73"/>
            <p:cNvSpPr/>
            <p:nvPr/>
          </p:nvSpPr>
          <p:spPr>
            <a:xfrm>
              <a:off x="2953725" y="2609575"/>
              <a:ext cx="153325" cy="300125"/>
            </a:xfrm>
            <a:custGeom>
              <a:avLst/>
              <a:gdLst/>
              <a:ahLst/>
              <a:cxnLst/>
              <a:rect l="l" t="t" r="r" b="b"/>
              <a:pathLst>
                <a:path w="6133" h="12005" extrusionOk="0">
                  <a:moveTo>
                    <a:pt x="3066" y="1"/>
                  </a:moveTo>
                  <a:cubicBezTo>
                    <a:pt x="1370" y="1"/>
                    <a:pt x="0" y="1371"/>
                    <a:pt x="0" y="3034"/>
                  </a:cubicBezTo>
                  <a:lnTo>
                    <a:pt x="0" y="8971"/>
                  </a:lnTo>
                  <a:cubicBezTo>
                    <a:pt x="0" y="10635"/>
                    <a:pt x="1370" y="12005"/>
                    <a:pt x="3066" y="12005"/>
                  </a:cubicBezTo>
                  <a:cubicBezTo>
                    <a:pt x="4763" y="12005"/>
                    <a:pt x="6133" y="10635"/>
                    <a:pt x="6133" y="8971"/>
                  </a:cubicBezTo>
                  <a:lnTo>
                    <a:pt x="6133" y="3034"/>
                  </a:lnTo>
                  <a:cubicBezTo>
                    <a:pt x="6133" y="1371"/>
                    <a:pt x="476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5" name="Google Shape;3055;p73"/>
            <p:cNvSpPr/>
            <p:nvPr/>
          </p:nvSpPr>
          <p:spPr>
            <a:xfrm>
              <a:off x="4493375" y="2609575"/>
              <a:ext cx="153325" cy="300125"/>
            </a:xfrm>
            <a:custGeom>
              <a:avLst/>
              <a:gdLst/>
              <a:ahLst/>
              <a:cxnLst/>
              <a:rect l="l" t="t" r="r" b="b"/>
              <a:pathLst>
                <a:path w="6133" h="12005" extrusionOk="0">
                  <a:moveTo>
                    <a:pt x="3067" y="1"/>
                  </a:moveTo>
                  <a:cubicBezTo>
                    <a:pt x="1370" y="1"/>
                    <a:pt x="0" y="1371"/>
                    <a:pt x="0" y="3034"/>
                  </a:cubicBezTo>
                  <a:lnTo>
                    <a:pt x="0" y="8971"/>
                  </a:lnTo>
                  <a:cubicBezTo>
                    <a:pt x="0" y="10635"/>
                    <a:pt x="1370" y="12005"/>
                    <a:pt x="3067" y="12005"/>
                  </a:cubicBezTo>
                  <a:cubicBezTo>
                    <a:pt x="4763" y="12005"/>
                    <a:pt x="6133" y="10635"/>
                    <a:pt x="6133" y="8971"/>
                  </a:cubicBezTo>
                  <a:lnTo>
                    <a:pt x="6133" y="3034"/>
                  </a:lnTo>
                  <a:cubicBezTo>
                    <a:pt x="6133" y="1371"/>
                    <a:pt x="4763" y="1"/>
                    <a:pt x="3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6" name="Google Shape;3056;p73"/>
            <p:cNvSpPr/>
            <p:nvPr/>
          </p:nvSpPr>
          <p:spPr>
            <a:xfrm>
              <a:off x="3511525" y="2753025"/>
              <a:ext cx="577375" cy="245150"/>
            </a:xfrm>
            <a:custGeom>
              <a:avLst/>
              <a:gdLst/>
              <a:ahLst/>
              <a:cxnLst/>
              <a:rect l="l" t="t" r="r" b="b"/>
              <a:pathLst>
                <a:path w="23095" h="9806" extrusionOk="0">
                  <a:moveTo>
                    <a:pt x="3441" y="1"/>
                  </a:moveTo>
                  <a:cubicBezTo>
                    <a:pt x="2730" y="1"/>
                    <a:pt x="2015" y="249"/>
                    <a:pt x="1435" y="754"/>
                  </a:cubicBezTo>
                  <a:cubicBezTo>
                    <a:pt x="131" y="1863"/>
                    <a:pt x="0" y="3788"/>
                    <a:pt x="1109" y="5060"/>
                  </a:cubicBezTo>
                  <a:cubicBezTo>
                    <a:pt x="3866" y="8224"/>
                    <a:pt x="7698" y="9806"/>
                    <a:pt x="11535" y="9806"/>
                  </a:cubicBezTo>
                  <a:cubicBezTo>
                    <a:pt x="15372" y="9806"/>
                    <a:pt x="19213" y="8224"/>
                    <a:pt x="21986" y="5060"/>
                  </a:cubicBezTo>
                  <a:cubicBezTo>
                    <a:pt x="23095" y="3788"/>
                    <a:pt x="22965" y="1863"/>
                    <a:pt x="21660" y="754"/>
                  </a:cubicBezTo>
                  <a:cubicBezTo>
                    <a:pt x="21080" y="249"/>
                    <a:pt x="20365" y="1"/>
                    <a:pt x="19654" y="1"/>
                  </a:cubicBezTo>
                  <a:cubicBezTo>
                    <a:pt x="18803" y="1"/>
                    <a:pt x="17958" y="355"/>
                    <a:pt x="17354" y="1047"/>
                  </a:cubicBezTo>
                  <a:cubicBezTo>
                    <a:pt x="15821" y="2809"/>
                    <a:pt x="13684" y="3690"/>
                    <a:pt x="11548" y="3690"/>
                  </a:cubicBezTo>
                  <a:cubicBezTo>
                    <a:pt x="9411" y="3690"/>
                    <a:pt x="7274" y="2809"/>
                    <a:pt x="5741" y="1047"/>
                  </a:cubicBezTo>
                  <a:cubicBezTo>
                    <a:pt x="5137" y="355"/>
                    <a:pt x="4292" y="1"/>
                    <a:pt x="3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7" name="Google Shape;3057;p73"/>
            <p:cNvSpPr/>
            <p:nvPr/>
          </p:nvSpPr>
          <p:spPr>
            <a:xfrm>
              <a:off x="3691750" y="1546975"/>
              <a:ext cx="269950" cy="269975"/>
            </a:xfrm>
            <a:custGeom>
              <a:avLst/>
              <a:gdLst/>
              <a:ahLst/>
              <a:cxnLst/>
              <a:rect l="l" t="t" r="r" b="b"/>
              <a:pathLst>
                <a:path w="10798" h="10799" extrusionOk="0">
                  <a:moveTo>
                    <a:pt x="5382" y="1"/>
                  </a:moveTo>
                  <a:cubicBezTo>
                    <a:pt x="2414" y="1"/>
                    <a:pt x="0" y="2415"/>
                    <a:pt x="0" y="5416"/>
                  </a:cubicBezTo>
                  <a:cubicBezTo>
                    <a:pt x="0" y="8384"/>
                    <a:pt x="2414" y="10798"/>
                    <a:pt x="5382" y="10798"/>
                  </a:cubicBezTo>
                  <a:cubicBezTo>
                    <a:pt x="8383" y="10798"/>
                    <a:pt x="10797" y="8384"/>
                    <a:pt x="10797" y="5416"/>
                  </a:cubicBezTo>
                  <a:cubicBezTo>
                    <a:pt x="10797" y="2415"/>
                    <a:pt x="8383" y="1"/>
                    <a:pt x="5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8" name="Google Shape;3058;p73"/>
            <p:cNvSpPr/>
            <p:nvPr/>
          </p:nvSpPr>
          <p:spPr>
            <a:xfrm>
              <a:off x="1574700" y="238125"/>
              <a:ext cx="4451025" cy="5219200"/>
            </a:xfrm>
            <a:custGeom>
              <a:avLst/>
              <a:gdLst/>
              <a:ahLst/>
              <a:cxnLst/>
              <a:rect l="l" t="t" r="r" b="b"/>
              <a:pathLst>
                <a:path w="178041" h="208768" extrusionOk="0">
                  <a:moveTo>
                    <a:pt x="90260" y="6100"/>
                  </a:moveTo>
                  <a:cubicBezTo>
                    <a:pt x="102427" y="6100"/>
                    <a:pt x="105918" y="7959"/>
                    <a:pt x="105918" y="14385"/>
                  </a:cubicBezTo>
                  <a:cubicBezTo>
                    <a:pt x="105918" y="16408"/>
                    <a:pt x="105559" y="18365"/>
                    <a:pt x="104809" y="20224"/>
                  </a:cubicBezTo>
                  <a:cubicBezTo>
                    <a:pt x="99826" y="19274"/>
                    <a:pt x="94963" y="18784"/>
                    <a:pt x="90049" y="18784"/>
                  </a:cubicBezTo>
                  <a:cubicBezTo>
                    <a:pt x="85344" y="18784"/>
                    <a:pt x="80593" y="19234"/>
                    <a:pt x="75646" y="20159"/>
                  </a:cubicBezTo>
                  <a:cubicBezTo>
                    <a:pt x="74929" y="18332"/>
                    <a:pt x="74570" y="16375"/>
                    <a:pt x="74570" y="14385"/>
                  </a:cubicBezTo>
                  <a:cubicBezTo>
                    <a:pt x="74570" y="7959"/>
                    <a:pt x="78093" y="6100"/>
                    <a:pt x="90260" y="6100"/>
                  </a:cubicBezTo>
                  <a:close/>
                  <a:moveTo>
                    <a:pt x="90129" y="24974"/>
                  </a:moveTo>
                  <a:cubicBezTo>
                    <a:pt x="107108" y="24974"/>
                    <a:pt x="124146" y="30757"/>
                    <a:pt x="138407" y="42504"/>
                  </a:cubicBezTo>
                  <a:lnTo>
                    <a:pt x="68372" y="42504"/>
                  </a:lnTo>
                  <a:cubicBezTo>
                    <a:pt x="66709" y="42504"/>
                    <a:pt x="65339" y="43874"/>
                    <a:pt x="65339" y="45570"/>
                  </a:cubicBezTo>
                  <a:cubicBezTo>
                    <a:pt x="65339" y="47266"/>
                    <a:pt x="66709" y="48636"/>
                    <a:pt x="68372" y="48636"/>
                  </a:cubicBezTo>
                  <a:lnTo>
                    <a:pt x="145029" y="48636"/>
                  </a:lnTo>
                  <a:cubicBezTo>
                    <a:pt x="150346" y="54116"/>
                    <a:pt x="154750" y="60249"/>
                    <a:pt x="158207" y="66903"/>
                  </a:cubicBezTo>
                  <a:lnTo>
                    <a:pt x="21954" y="66903"/>
                  </a:lnTo>
                  <a:cubicBezTo>
                    <a:pt x="25412" y="60216"/>
                    <a:pt x="29816" y="54084"/>
                    <a:pt x="35100" y="48636"/>
                  </a:cubicBezTo>
                  <a:lnTo>
                    <a:pt x="56205" y="48636"/>
                  </a:lnTo>
                  <a:cubicBezTo>
                    <a:pt x="57901" y="48636"/>
                    <a:pt x="59271" y="47266"/>
                    <a:pt x="59271" y="45570"/>
                  </a:cubicBezTo>
                  <a:cubicBezTo>
                    <a:pt x="59271" y="43874"/>
                    <a:pt x="57901" y="42504"/>
                    <a:pt x="56205" y="42504"/>
                  </a:cubicBezTo>
                  <a:lnTo>
                    <a:pt x="41754" y="42504"/>
                  </a:lnTo>
                  <a:cubicBezTo>
                    <a:pt x="55871" y="30879"/>
                    <a:pt x="72970" y="24974"/>
                    <a:pt x="90129" y="24974"/>
                  </a:cubicBezTo>
                  <a:close/>
                  <a:moveTo>
                    <a:pt x="24564" y="73036"/>
                  </a:moveTo>
                  <a:cubicBezTo>
                    <a:pt x="23031" y="76461"/>
                    <a:pt x="21758" y="79984"/>
                    <a:pt x="20780" y="83605"/>
                  </a:cubicBezTo>
                  <a:cubicBezTo>
                    <a:pt x="20267" y="83567"/>
                    <a:pt x="19752" y="83549"/>
                    <a:pt x="19239" y="83549"/>
                  </a:cubicBezTo>
                  <a:cubicBezTo>
                    <a:pt x="17958" y="83549"/>
                    <a:pt x="16693" y="83665"/>
                    <a:pt x="15528" y="83898"/>
                  </a:cubicBezTo>
                  <a:cubicBezTo>
                    <a:pt x="16474" y="80180"/>
                    <a:pt x="17648" y="76526"/>
                    <a:pt x="19116" y="73036"/>
                  </a:cubicBezTo>
                  <a:close/>
                  <a:moveTo>
                    <a:pt x="161045" y="73036"/>
                  </a:moveTo>
                  <a:cubicBezTo>
                    <a:pt x="162578" y="76722"/>
                    <a:pt x="163818" y="80571"/>
                    <a:pt x="164764" y="84485"/>
                  </a:cubicBezTo>
                  <a:cubicBezTo>
                    <a:pt x="163068" y="83931"/>
                    <a:pt x="161208" y="83605"/>
                    <a:pt x="159349" y="83539"/>
                  </a:cubicBezTo>
                  <a:cubicBezTo>
                    <a:pt x="158370" y="79951"/>
                    <a:pt x="157098" y="76363"/>
                    <a:pt x="155598" y="73036"/>
                  </a:cubicBezTo>
                  <a:close/>
                  <a:moveTo>
                    <a:pt x="160784" y="89802"/>
                  </a:moveTo>
                  <a:cubicBezTo>
                    <a:pt x="167080" y="90748"/>
                    <a:pt x="171940" y="96163"/>
                    <a:pt x="171940" y="102720"/>
                  </a:cubicBezTo>
                  <a:cubicBezTo>
                    <a:pt x="171940" y="109277"/>
                    <a:pt x="167080" y="114724"/>
                    <a:pt x="160784" y="115670"/>
                  </a:cubicBezTo>
                  <a:cubicBezTo>
                    <a:pt x="162252" y="107352"/>
                    <a:pt x="162317" y="98545"/>
                    <a:pt x="160752" y="89802"/>
                  </a:cubicBezTo>
                  <a:close/>
                  <a:moveTo>
                    <a:pt x="19171" y="89670"/>
                  </a:moveTo>
                  <a:cubicBezTo>
                    <a:pt x="19251" y="89670"/>
                    <a:pt x="19330" y="89671"/>
                    <a:pt x="19410" y="89672"/>
                  </a:cubicBezTo>
                  <a:cubicBezTo>
                    <a:pt x="17877" y="98251"/>
                    <a:pt x="17877" y="107189"/>
                    <a:pt x="19410" y="115801"/>
                  </a:cubicBezTo>
                  <a:cubicBezTo>
                    <a:pt x="19331" y="115802"/>
                    <a:pt x="19252" y="115803"/>
                    <a:pt x="19173" y="115803"/>
                  </a:cubicBezTo>
                  <a:cubicBezTo>
                    <a:pt x="12005" y="115803"/>
                    <a:pt x="6101" y="109947"/>
                    <a:pt x="6101" y="102720"/>
                  </a:cubicBezTo>
                  <a:cubicBezTo>
                    <a:pt x="6101" y="95557"/>
                    <a:pt x="11910" y="89670"/>
                    <a:pt x="19171" y="89670"/>
                  </a:cubicBezTo>
                  <a:close/>
                  <a:moveTo>
                    <a:pt x="31414" y="144539"/>
                  </a:moveTo>
                  <a:cubicBezTo>
                    <a:pt x="32784" y="146496"/>
                    <a:pt x="34252" y="148355"/>
                    <a:pt x="35818" y="150182"/>
                  </a:cubicBezTo>
                  <a:cubicBezTo>
                    <a:pt x="31381" y="155923"/>
                    <a:pt x="23194" y="160718"/>
                    <a:pt x="16637" y="163882"/>
                  </a:cubicBezTo>
                  <a:cubicBezTo>
                    <a:pt x="15137" y="161990"/>
                    <a:pt x="13473" y="159479"/>
                    <a:pt x="12266" y="156445"/>
                  </a:cubicBezTo>
                  <a:cubicBezTo>
                    <a:pt x="12038" y="155890"/>
                    <a:pt x="12331" y="155238"/>
                    <a:pt x="12886" y="155010"/>
                  </a:cubicBezTo>
                  <a:cubicBezTo>
                    <a:pt x="17257" y="153150"/>
                    <a:pt x="24955" y="149464"/>
                    <a:pt x="31414" y="144539"/>
                  </a:cubicBezTo>
                  <a:close/>
                  <a:moveTo>
                    <a:pt x="148813" y="73036"/>
                  </a:moveTo>
                  <a:cubicBezTo>
                    <a:pt x="153869" y="83181"/>
                    <a:pt x="156413" y="94793"/>
                    <a:pt x="155663" y="106863"/>
                  </a:cubicBezTo>
                  <a:cubicBezTo>
                    <a:pt x="153467" y="142607"/>
                    <a:pt x="123538" y="169399"/>
                    <a:pt x="90112" y="169399"/>
                  </a:cubicBezTo>
                  <a:cubicBezTo>
                    <a:pt x="84309" y="169399"/>
                    <a:pt x="78401" y="168591"/>
                    <a:pt x="72515" y="166883"/>
                  </a:cubicBezTo>
                  <a:cubicBezTo>
                    <a:pt x="32686" y="155336"/>
                    <a:pt x="12755" y="110288"/>
                    <a:pt x="31316" y="73036"/>
                  </a:cubicBezTo>
                  <a:close/>
                  <a:moveTo>
                    <a:pt x="40026" y="154716"/>
                  </a:moveTo>
                  <a:cubicBezTo>
                    <a:pt x="40580" y="155205"/>
                    <a:pt x="41754" y="156412"/>
                    <a:pt x="43907" y="158272"/>
                  </a:cubicBezTo>
                  <a:cubicBezTo>
                    <a:pt x="41396" y="162643"/>
                    <a:pt x="34350" y="173211"/>
                    <a:pt x="21432" y="181986"/>
                  </a:cubicBezTo>
                  <a:cubicBezTo>
                    <a:pt x="21249" y="182127"/>
                    <a:pt x="21029" y="182195"/>
                    <a:pt x="20810" y="182195"/>
                  </a:cubicBezTo>
                  <a:cubicBezTo>
                    <a:pt x="20521" y="182195"/>
                    <a:pt x="20233" y="182078"/>
                    <a:pt x="20030" y="181856"/>
                  </a:cubicBezTo>
                  <a:cubicBezTo>
                    <a:pt x="18301" y="179964"/>
                    <a:pt x="15887" y="176865"/>
                    <a:pt x="14288" y="172820"/>
                  </a:cubicBezTo>
                  <a:cubicBezTo>
                    <a:pt x="14060" y="172266"/>
                    <a:pt x="14321" y="171646"/>
                    <a:pt x="14876" y="171385"/>
                  </a:cubicBezTo>
                  <a:cubicBezTo>
                    <a:pt x="23422" y="167731"/>
                    <a:pt x="34056" y="161925"/>
                    <a:pt x="40026" y="154716"/>
                  </a:cubicBezTo>
                  <a:close/>
                  <a:moveTo>
                    <a:pt x="78517" y="174549"/>
                  </a:moveTo>
                  <a:cubicBezTo>
                    <a:pt x="82513" y="175234"/>
                    <a:pt x="86305" y="175576"/>
                    <a:pt x="90093" y="175576"/>
                  </a:cubicBezTo>
                  <a:cubicBezTo>
                    <a:pt x="93881" y="175576"/>
                    <a:pt x="97665" y="175234"/>
                    <a:pt x="101644" y="174549"/>
                  </a:cubicBezTo>
                  <a:lnTo>
                    <a:pt x="101644" y="174549"/>
                  </a:lnTo>
                  <a:cubicBezTo>
                    <a:pt x="98578" y="178887"/>
                    <a:pt x="94729" y="183780"/>
                    <a:pt x="90064" y="188869"/>
                  </a:cubicBezTo>
                  <a:cubicBezTo>
                    <a:pt x="85954" y="184367"/>
                    <a:pt x="82170" y="179703"/>
                    <a:pt x="78517" y="174549"/>
                  </a:cubicBezTo>
                  <a:close/>
                  <a:moveTo>
                    <a:pt x="60315" y="168808"/>
                  </a:moveTo>
                  <a:cubicBezTo>
                    <a:pt x="63349" y="170243"/>
                    <a:pt x="66480" y="171450"/>
                    <a:pt x="69677" y="172429"/>
                  </a:cubicBezTo>
                  <a:cubicBezTo>
                    <a:pt x="74505" y="179899"/>
                    <a:pt x="80181" y="187140"/>
                    <a:pt x="85856" y="193305"/>
                  </a:cubicBezTo>
                  <a:cubicBezTo>
                    <a:pt x="83801" y="195393"/>
                    <a:pt x="81714" y="197383"/>
                    <a:pt x="79496" y="199373"/>
                  </a:cubicBezTo>
                  <a:cubicBezTo>
                    <a:pt x="71504" y="190728"/>
                    <a:pt x="64197" y="180910"/>
                    <a:pt x="58195" y="170439"/>
                  </a:cubicBezTo>
                  <a:cubicBezTo>
                    <a:pt x="58912" y="169721"/>
                    <a:pt x="59532" y="169167"/>
                    <a:pt x="59956" y="168808"/>
                  </a:cubicBezTo>
                  <a:close/>
                  <a:moveTo>
                    <a:pt x="54019" y="175430"/>
                  </a:moveTo>
                  <a:cubicBezTo>
                    <a:pt x="59761" y="185183"/>
                    <a:pt x="66806" y="194545"/>
                    <a:pt x="74211" y="202635"/>
                  </a:cubicBezTo>
                  <a:lnTo>
                    <a:pt x="45310" y="202635"/>
                  </a:lnTo>
                  <a:cubicBezTo>
                    <a:pt x="45897" y="189717"/>
                    <a:pt x="50236" y="180845"/>
                    <a:pt x="54019" y="175430"/>
                  </a:cubicBezTo>
                  <a:close/>
                  <a:moveTo>
                    <a:pt x="118672" y="169362"/>
                  </a:moveTo>
                  <a:cubicBezTo>
                    <a:pt x="119324" y="169949"/>
                    <a:pt x="120205" y="170765"/>
                    <a:pt x="121151" y="171841"/>
                  </a:cubicBezTo>
                  <a:cubicBezTo>
                    <a:pt x="119520" y="174647"/>
                    <a:pt x="117726" y="177485"/>
                    <a:pt x="116095" y="179899"/>
                  </a:cubicBezTo>
                  <a:cubicBezTo>
                    <a:pt x="114790" y="181823"/>
                    <a:pt x="116062" y="184433"/>
                    <a:pt x="118346" y="184661"/>
                  </a:cubicBezTo>
                  <a:cubicBezTo>
                    <a:pt x="118436" y="184669"/>
                    <a:pt x="118527" y="184673"/>
                    <a:pt x="118617" y="184673"/>
                  </a:cubicBezTo>
                  <a:cubicBezTo>
                    <a:pt x="119600" y="184673"/>
                    <a:pt x="120554" y="184190"/>
                    <a:pt x="121151" y="183324"/>
                  </a:cubicBezTo>
                  <a:cubicBezTo>
                    <a:pt x="122586" y="181203"/>
                    <a:pt x="124054" y="178887"/>
                    <a:pt x="125131" y="177093"/>
                  </a:cubicBezTo>
                  <a:cubicBezTo>
                    <a:pt x="128752" y="182769"/>
                    <a:pt x="132209" y="191120"/>
                    <a:pt x="132731" y="202635"/>
                  </a:cubicBezTo>
                  <a:lnTo>
                    <a:pt x="105950" y="202635"/>
                  </a:lnTo>
                  <a:cubicBezTo>
                    <a:pt x="108527" y="199829"/>
                    <a:pt x="111398" y="196469"/>
                    <a:pt x="113877" y="193338"/>
                  </a:cubicBezTo>
                  <a:cubicBezTo>
                    <a:pt x="114921" y="192001"/>
                    <a:pt x="114692" y="190076"/>
                    <a:pt x="113355" y="189032"/>
                  </a:cubicBezTo>
                  <a:cubicBezTo>
                    <a:pt x="112791" y="188592"/>
                    <a:pt x="112123" y="188378"/>
                    <a:pt x="111460" y="188378"/>
                  </a:cubicBezTo>
                  <a:cubicBezTo>
                    <a:pt x="110551" y="188378"/>
                    <a:pt x="109653" y="188781"/>
                    <a:pt x="109049" y="189554"/>
                  </a:cubicBezTo>
                  <a:cubicBezTo>
                    <a:pt x="105624" y="193892"/>
                    <a:pt x="101775" y="198296"/>
                    <a:pt x="97567" y="202635"/>
                  </a:cubicBezTo>
                  <a:lnTo>
                    <a:pt x="85008" y="202635"/>
                  </a:lnTo>
                  <a:cubicBezTo>
                    <a:pt x="95218" y="193240"/>
                    <a:pt x="103700" y="182965"/>
                    <a:pt x="110484" y="172429"/>
                  </a:cubicBezTo>
                  <a:cubicBezTo>
                    <a:pt x="113257" y="171580"/>
                    <a:pt x="116030" y="170537"/>
                    <a:pt x="118672" y="169362"/>
                  </a:cubicBezTo>
                  <a:close/>
                  <a:moveTo>
                    <a:pt x="90260" y="0"/>
                  </a:moveTo>
                  <a:cubicBezTo>
                    <a:pt x="84258" y="0"/>
                    <a:pt x="79496" y="359"/>
                    <a:pt x="75744" y="2055"/>
                  </a:cubicBezTo>
                  <a:cubicBezTo>
                    <a:pt x="70884" y="4273"/>
                    <a:pt x="68437" y="8416"/>
                    <a:pt x="68437" y="14385"/>
                  </a:cubicBezTo>
                  <a:cubicBezTo>
                    <a:pt x="68437" y="16832"/>
                    <a:pt x="68861" y="19213"/>
                    <a:pt x="69644" y="21496"/>
                  </a:cubicBezTo>
                  <a:cubicBezTo>
                    <a:pt x="39569" y="29423"/>
                    <a:pt x="14941" y="54182"/>
                    <a:pt x="8678" y="86704"/>
                  </a:cubicBezTo>
                  <a:cubicBezTo>
                    <a:pt x="3459" y="90129"/>
                    <a:pt x="1" y="96033"/>
                    <a:pt x="1" y="102720"/>
                  </a:cubicBezTo>
                  <a:cubicBezTo>
                    <a:pt x="1" y="113271"/>
                    <a:pt x="8593" y="121904"/>
                    <a:pt x="19147" y="121904"/>
                  </a:cubicBezTo>
                  <a:cubicBezTo>
                    <a:pt x="19686" y="121904"/>
                    <a:pt x="20231" y="121881"/>
                    <a:pt x="20780" y="121835"/>
                  </a:cubicBezTo>
                  <a:cubicBezTo>
                    <a:pt x="22411" y="128000"/>
                    <a:pt x="24890" y="133872"/>
                    <a:pt x="28087" y="139385"/>
                  </a:cubicBezTo>
                  <a:cubicBezTo>
                    <a:pt x="22117" y="144049"/>
                    <a:pt x="14647" y="147605"/>
                    <a:pt x="10472" y="149399"/>
                  </a:cubicBezTo>
                  <a:cubicBezTo>
                    <a:pt x="6851" y="150932"/>
                    <a:pt x="5122" y="155042"/>
                    <a:pt x="6590" y="158728"/>
                  </a:cubicBezTo>
                  <a:cubicBezTo>
                    <a:pt x="7830" y="161827"/>
                    <a:pt x="9461" y="164502"/>
                    <a:pt x="11026" y="166590"/>
                  </a:cubicBezTo>
                  <a:cubicBezTo>
                    <a:pt x="8417" y="168514"/>
                    <a:pt x="7340" y="171939"/>
                    <a:pt x="8613" y="175103"/>
                  </a:cubicBezTo>
                  <a:cubicBezTo>
                    <a:pt x="10537" y="179964"/>
                    <a:pt x="13440" y="183715"/>
                    <a:pt x="15528" y="185966"/>
                  </a:cubicBezTo>
                  <a:cubicBezTo>
                    <a:pt x="16936" y="187506"/>
                    <a:pt x="18886" y="188293"/>
                    <a:pt x="20844" y="188293"/>
                  </a:cubicBezTo>
                  <a:cubicBezTo>
                    <a:pt x="22244" y="188293"/>
                    <a:pt x="23647" y="187891"/>
                    <a:pt x="24857" y="187075"/>
                  </a:cubicBezTo>
                  <a:cubicBezTo>
                    <a:pt x="38166" y="178039"/>
                    <a:pt x="45636" y="167373"/>
                    <a:pt x="48768" y="162088"/>
                  </a:cubicBezTo>
                  <a:cubicBezTo>
                    <a:pt x="50562" y="163360"/>
                    <a:pt x="52421" y="164567"/>
                    <a:pt x="54313" y="165676"/>
                  </a:cubicBezTo>
                  <a:cubicBezTo>
                    <a:pt x="53661" y="166296"/>
                    <a:pt x="52943" y="167079"/>
                    <a:pt x="52128" y="167960"/>
                  </a:cubicBezTo>
                  <a:cubicBezTo>
                    <a:pt x="47267" y="173472"/>
                    <a:pt x="39112" y="185672"/>
                    <a:pt x="39112" y="205701"/>
                  </a:cubicBezTo>
                  <a:cubicBezTo>
                    <a:pt x="39112" y="207397"/>
                    <a:pt x="40482" y="208767"/>
                    <a:pt x="42178" y="208767"/>
                  </a:cubicBezTo>
                  <a:lnTo>
                    <a:pt x="135863" y="208767"/>
                  </a:lnTo>
                  <a:cubicBezTo>
                    <a:pt x="137559" y="208767"/>
                    <a:pt x="138929" y="207397"/>
                    <a:pt x="138929" y="205701"/>
                  </a:cubicBezTo>
                  <a:cubicBezTo>
                    <a:pt x="138929" y="188641"/>
                    <a:pt x="132992" y="175136"/>
                    <a:pt x="124478" y="166459"/>
                  </a:cubicBezTo>
                  <a:cubicBezTo>
                    <a:pt x="140919" y="157260"/>
                    <a:pt x="154065" y="141472"/>
                    <a:pt x="159382" y="121900"/>
                  </a:cubicBezTo>
                  <a:cubicBezTo>
                    <a:pt x="169722" y="121639"/>
                    <a:pt x="178040" y="113126"/>
                    <a:pt x="178040" y="102720"/>
                  </a:cubicBezTo>
                  <a:cubicBezTo>
                    <a:pt x="178040" y="97142"/>
                    <a:pt x="175659" y="92118"/>
                    <a:pt x="171842" y="88628"/>
                  </a:cubicBezTo>
                  <a:cubicBezTo>
                    <a:pt x="169004" y="71959"/>
                    <a:pt x="161274" y="56367"/>
                    <a:pt x="148813" y="43743"/>
                  </a:cubicBezTo>
                  <a:lnTo>
                    <a:pt x="148487" y="43417"/>
                  </a:lnTo>
                  <a:cubicBezTo>
                    <a:pt x="137918" y="32816"/>
                    <a:pt x="124968" y="25346"/>
                    <a:pt x="110811" y="21594"/>
                  </a:cubicBezTo>
                  <a:cubicBezTo>
                    <a:pt x="111626" y="19278"/>
                    <a:pt x="112050" y="16864"/>
                    <a:pt x="112050" y="14385"/>
                  </a:cubicBezTo>
                  <a:cubicBezTo>
                    <a:pt x="112050" y="8416"/>
                    <a:pt x="109604" y="4273"/>
                    <a:pt x="104776" y="2055"/>
                  </a:cubicBezTo>
                  <a:cubicBezTo>
                    <a:pt x="100992" y="359"/>
                    <a:pt x="96230" y="0"/>
                    <a:pt x="90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59" name="Google Shape;3059;p73"/>
          <p:cNvGrpSpPr/>
          <p:nvPr/>
        </p:nvGrpSpPr>
        <p:grpSpPr>
          <a:xfrm>
            <a:off x="6191754" y="1882457"/>
            <a:ext cx="541201" cy="518082"/>
            <a:chOff x="1085425" y="267775"/>
            <a:chExt cx="5390450" cy="5160175"/>
          </a:xfrm>
        </p:grpSpPr>
        <p:sp>
          <p:nvSpPr>
            <p:cNvPr id="3060" name="Google Shape;3060;p73"/>
            <p:cNvSpPr/>
            <p:nvPr/>
          </p:nvSpPr>
          <p:spPr>
            <a:xfrm>
              <a:off x="3192650" y="2373900"/>
              <a:ext cx="1215125" cy="1215125"/>
            </a:xfrm>
            <a:custGeom>
              <a:avLst/>
              <a:gdLst/>
              <a:ahLst/>
              <a:cxnLst/>
              <a:rect l="l" t="t" r="r" b="b"/>
              <a:pathLst>
                <a:path w="48605" h="48605" extrusionOk="0">
                  <a:moveTo>
                    <a:pt x="24303" y="6100"/>
                  </a:moveTo>
                  <a:cubicBezTo>
                    <a:pt x="34349" y="6100"/>
                    <a:pt x="42504" y="14288"/>
                    <a:pt x="42504" y="24302"/>
                  </a:cubicBezTo>
                  <a:cubicBezTo>
                    <a:pt x="42504" y="34349"/>
                    <a:pt x="34349" y="42504"/>
                    <a:pt x="24303" y="42504"/>
                  </a:cubicBezTo>
                  <a:cubicBezTo>
                    <a:pt x="14288" y="42504"/>
                    <a:pt x="6101" y="34349"/>
                    <a:pt x="6101" y="24302"/>
                  </a:cubicBezTo>
                  <a:cubicBezTo>
                    <a:pt x="6101" y="14288"/>
                    <a:pt x="14288" y="6100"/>
                    <a:pt x="24303" y="6100"/>
                  </a:cubicBezTo>
                  <a:close/>
                  <a:moveTo>
                    <a:pt x="24303" y="0"/>
                  </a:moveTo>
                  <a:cubicBezTo>
                    <a:pt x="10896" y="0"/>
                    <a:pt x="1" y="10895"/>
                    <a:pt x="1" y="24302"/>
                  </a:cubicBezTo>
                  <a:cubicBezTo>
                    <a:pt x="1" y="37709"/>
                    <a:pt x="10896" y="48604"/>
                    <a:pt x="24303" y="48604"/>
                  </a:cubicBezTo>
                  <a:cubicBezTo>
                    <a:pt x="37709" y="48604"/>
                    <a:pt x="48604" y="37709"/>
                    <a:pt x="48604" y="24302"/>
                  </a:cubicBezTo>
                  <a:cubicBezTo>
                    <a:pt x="48604" y="10895"/>
                    <a:pt x="37709" y="0"/>
                    <a:pt x="24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1" name="Google Shape;3061;p73"/>
            <p:cNvSpPr/>
            <p:nvPr/>
          </p:nvSpPr>
          <p:spPr>
            <a:xfrm>
              <a:off x="3089100" y="885625"/>
              <a:ext cx="152500" cy="274850"/>
            </a:xfrm>
            <a:custGeom>
              <a:avLst/>
              <a:gdLst/>
              <a:ahLst/>
              <a:cxnLst/>
              <a:rect l="l" t="t" r="r" b="b"/>
              <a:pathLst>
                <a:path w="6100" h="10994" extrusionOk="0">
                  <a:moveTo>
                    <a:pt x="3066" y="0"/>
                  </a:moveTo>
                  <a:cubicBezTo>
                    <a:pt x="1370" y="0"/>
                    <a:pt x="0" y="1370"/>
                    <a:pt x="0" y="3066"/>
                  </a:cubicBezTo>
                  <a:lnTo>
                    <a:pt x="0" y="7959"/>
                  </a:lnTo>
                  <a:cubicBezTo>
                    <a:pt x="0" y="9623"/>
                    <a:pt x="1370" y="10993"/>
                    <a:pt x="3066" y="10993"/>
                  </a:cubicBezTo>
                  <a:cubicBezTo>
                    <a:pt x="4730" y="10993"/>
                    <a:pt x="6100" y="9623"/>
                    <a:pt x="6100" y="7959"/>
                  </a:cubicBezTo>
                  <a:lnTo>
                    <a:pt x="6100" y="3066"/>
                  </a:lnTo>
                  <a:cubicBezTo>
                    <a:pt x="6100" y="1370"/>
                    <a:pt x="4730" y="0"/>
                    <a:pt x="3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2" name="Google Shape;3062;p73"/>
            <p:cNvSpPr/>
            <p:nvPr/>
          </p:nvSpPr>
          <p:spPr>
            <a:xfrm>
              <a:off x="4358825" y="885625"/>
              <a:ext cx="152525" cy="274850"/>
            </a:xfrm>
            <a:custGeom>
              <a:avLst/>
              <a:gdLst/>
              <a:ahLst/>
              <a:cxnLst/>
              <a:rect l="l" t="t" r="r" b="b"/>
              <a:pathLst>
                <a:path w="6101" h="10994" extrusionOk="0">
                  <a:moveTo>
                    <a:pt x="3034" y="0"/>
                  </a:moveTo>
                  <a:cubicBezTo>
                    <a:pt x="1370" y="0"/>
                    <a:pt x="0" y="1370"/>
                    <a:pt x="0" y="3066"/>
                  </a:cubicBezTo>
                  <a:lnTo>
                    <a:pt x="0" y="7959"/>
                  </a:lnTo>
                  <a:cubicBezTo>
                    <a:pt x="0" y="9623"/>
                    <a:pt x="1370" y="10993"/>
                    <a:pt x="3034" y="10993"/>
                  </a:cubicBezTo>
                  <a:cubicBezTo>
                    <a:pt x="4730" y="10993"/>
                    <a:pt x="6100" y="9623"/>
                    <a:pt x="6100" y="7959"/>
                  </a:cubicBezTo>
                  <a:lnTo>
                    <a:pt x="6100" y="3066"/>
                  </a:lnTo>
                  <a:cubicBezTo>
                    <a:pt x="6100" y="1370"/>
                    <a:pt x="4730" y="0"/>
                    <a:pt x="3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3" name="Google Shape;3063;p73"/>
            <p:cNvSpPr/>
            <p:nvPr/>
          </p:nvSpPr>
          <p:spPr>
            <a:xfrm>
              <a:off x="3547400" y="1004275"/>
              <a:ext cx="505625" cy="228975"/>
            </a:xfrm>
            <a:custGeom>
              <a:avLst/>
              <a:gdLst/>
              <a:ahLst/>
              <a:cxnLst/>
              <a:rect l="l" t="t" r="r" b="b"/>
              <a:pathLst>
                <a:path w="20225" h="9159" extrusionOk="0">
                  <a:moveTo>
                    <a:pt x="16829" y="0"/>
                  </a:moveTo>
                  <a:cubicBezTo>
                    <a:pt x="15974" y="0"/>
                    <a:pt x="15123" y="364"/>
                    <a:pt x="14516" y="1061"/>
                  </a:cubicBezTo>
                  <a:cubicBezTo>
                    <a:pt x="13342" y="2382"/>
                    <a:pt x="11727" y="3042"/>
                    <a:pt x="10113" y="3042"/>
                  </a:cubicBezTo>
                  <a:cubicBezTo>
                    <a:pt x="8498" y="3042"/>
                    <a:pt x="6883" y="2382"/>
                    <a:pt x="5709" y="1061"/>
                  </a:cubicBezTo>
                  <a:cubicBezTo>
                    <a:pt x="5105" y="368"/>
                    <a:pt x="4260" y="14"/>
                    <a:pt x="3409" y="14"/>
                  </a:cubicBezTo>
                  <a:cubicBezTo>
                    <a:pt x="2698" y="14"/>
                    <a:pt x="1983" y="262"/>
                    <a:pt x="1403" y="767"/>
                  </a:cubicBezTo>
                  <a:cubicBezTo>
                    <a:pt x="131" y="1876"/>
                    <a:pt x="0" y="3801"/>
                    <a:pt x="1109" y="5073"/>
                  </a:cubicBezTo>
                  <a:cubicBezTo>
                    <a:pt x="3491" y="7797"/>
                    <a:pt x="6802" y="9158"/>
                    <a:pt x="10113" y="9158"/>
                  </a:cubicBezTo>
                  <a:cubicBezTo>
                    <a:pt x="13423" y="9158"/>
                    <a:pt x="16734" y="7797"/>
                    <a:pt x="19116" y="5073"/>
                  </a:cubicBezTo>
                  <a:cubicBezTo>
                    <a:pt x="20225" y="3801"/>
                    <a:pt x="20094" y="1876"/>
                    <a:pt x="18822" y="767"/>
                  </a:cubicBezTo>
                  <a:cubicBezTo>
                    <a:pt x="18246" y="250"/>
                    <a:pt x="17536" y="0"/>
                    <a:pt x="16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4" name="Google Shape;3064;p73"/>
            <p:cNvSpPr/>
            <p:nvPr/>
          </p:nvSpPr>
          <p:spPr>
            <a:xfrm>
              <a:off x="1085425" y="267775"/>
              <a:ext cx="5390450" cy="5160175"/>
            </a:xfrm>
            <a:custGeom>
              <a:avLst/>
              <a:gdLst/>
              <a:ahLst/>
              <a:cxnLst/>
              <a:rect l="l" t="t" r="r" b="b"/>
              <a:pathLst>
                <a:path w="215618" h="206407" extrusionOk="0">
                  <a:moveTo>
                    <a:pt x="108577" y="6117"/>
                  </a:moveTo>
                  <a:cubicBezTo>
                    <a:pt x="114095" y="6117"/>
                    <a:pt x="119614" y="8449"/>
                    <a:pt x="123499" y="13102"/>
                  </a:cubicBezTo>
                  <a:cubicBezTo>
                    <a:pt x="125006" y="14889"/>
                    <a:pt x="127173" y="15877"/>
                    <a:pt x="129436" y="15877"/>
                  </a:cubicBezTo>
                  <a:cubicBezTo>
                    <a:pt x="130063" y="15877"/>
                    <a:pt x="130698" y="15802"/>
                    <a:pt x="131328" y="15646"/>
                  </a:cubicBezTo>
                  <a:cubicBezTo>
                    <a:pt x="132831" y="15287"/>
                    <a:pt x="134354" y="15109"/>
                    <a:pt x="135868" y="15109"/>
                  </a:cubicBezTo>
                  <a:cubicBezTo>
                    <a:pt x="141088" y="15109"/>
                    <a:pt x="146200" y="17225"/>
                    <a:pt x="150019" y="21322"/>
                  </a:cubicBezTo>
                  <a:cubicBezTo>
                    <a:pt x="155780" y="27571"/>
                    <a:pt x="155338" y="34990"/>
                    <a:pt x="155336" y="34990"/>
                  </a:cubicBezTo>
                  <a:cubicBezTo>
                    <a:pt x="155336" y="34990"/>
                    <a:pt x="155336" y="34990"/>
                    <a:pt x="155336" y="34989"/>
                  </a:cubicBezTo>
                  <a:cubicBezTo>
                    <a:pt x="155336" y="47613"/>
                    <a:pt x="151258" y="59911"/>
                    <a:pt x="143136" y="69860"/>
                  </a:cubicBezTo>
                  <a:cubicBezTo>
                    <a:pt x="138450" y="66408"/>
                    <a:pt x="133627" y="66131"/>
                    <a:pt x="132165" y="66131"/>
                  </a:cubicBezTo>
                  <a:cubicBezTo>
                    <a:pt x="131886" y="66131"/>
                    <a:pt x="131729" y="66141"/>
                    <a:pt x="131719" y="66141"/>
                  </a:cubicBezTo>
                  <a:cubicBezTo>
                    <a:pt x="127935" y="66141"/>
                    <a:pt x="124641" y="64608"/>
                    <a:pt x="122259" y="62227"/>
                  </a:cubicBezTo>
                  <a:cubicBezTo>
                    <a:pt x="118508" y="58443"/>
                    <a:pt x="113566" y="56543"/>
                    <a:pt x="108612" y="56543"/>
                  </a:cubicBezTo>
                  <a:cubicBezTo>
                    <a:pt x="103658" y="56543"/>
                    <a:pt x="98691" y="58443"/>
                    <a:pt x="94891" y="62260"/>
                  </a:cubicBezTo>
                  <a:cubicBezTo>
                    <a:pt x="92510" y="64674"/>
                    <a:pt x="89118" y="66141"/>
                    <a:pt x="85529" y="66141"/>
                  </a:cubicBezTo>
                  <a:cubicBezTo>
                    <a:pt x="85477" y="66141"/>
                    <a:pt x="85426" y="66141"/>
                    <a:pt x="85374" y="66141"/>
                  </a:cubicBezTo>
                  <a:cubicBezTo>
                    <a:pt x="81381" y="66141"/>
                    <a:pt x="77396" y="67381"/>
                    <a:pt x="74047" y="69860"/>
                  </a:cubicBezTo>
                  <a:cubicBezTo>
                    <a:pt x="70981" y="66076"/>
                    <a:pt x="68437" y="61933"/>
                    <a:pt x="66512" y="57530"/>
                  </a:cubicBezTo>
                  <a:cubicBezTo>
                    <a:pt x="66028" y="56392"/>
                    <a:pt x="64898" y="55704"/>
                    <a:pt x="63720" y="55704"/>
                  </a:cubicBezTo>
                  <a:cubicBezTo>
                    <a:pt x="63311" y="55704"/>
                    <a:pt x="62895" y="55787"/>
                    <a:pt x="62500" y="55964"/>
                  </a:cubicBezTo>
                  <a:cubicBezTo>
                    <a:pt x="60967" y="56649"/>
                    <a:pt x="60249" y="58443"/>
                    <a:pt x="60934" y="60009"/>
                  </a:cubicBezTo>
                  <a:cubicBezTo>
                    <a:pt x="63087" y="64902"/>
                    <a:pt x="66088" y="69860"/>
                    <a:pt x="69741" y="74264"/>
                  </a:cubicBezTo>
                  <a:cubicBezTo>
                    <a:pt x="67327" y="77624"/>
                    <a:pt x="66153" y="81571"/>
                    <a:pt x="66186" y="85485"/>
                  </a:cubicBezTo>
                  <a:cubicBezTo>
                    <a:pt x="66186" y="88910"/>
                    <a:pt x="64816" y="92335"/>
                    <a:pt x="62271" y="94880"/>
                  </a:cubicBezTo>
                  <a:cubicBezTo>
                    <a:pt x="54769" y="102317"/>
                    <a:pt x="54606" y="114582"/>
                    <a:pt x="62271" y="122248"/>
                  </a:cubicBezTo>
                  <a:cubicBezTo>
                    <a:pt x="63022" y="122965"/>
                    <a:pt x="63674" y="123781"/>
                    <a:pt x="64196" y="124661"/>
                  </a:cubicBezTo>
                  <a:cubicBezTo>
                    <a:pt x="58063" y="127206"/>
                    <a:pt x="51409" y="128576"/>
                    <a:pt x="44657" y="128674"/>
                  </a:cubicBezTo>
                  <a:cubicBezTo>
                    <a:pt x="44430" y="128677"/>
                    <a:pt x="44205" y="128678"/>
                    <a:pt x="43981" y="128678"/>
                  </a:cubicBezTo>
                  <a:cubicBezTo>
                    <a:pt x="32181" y="128678"/>
                    <a:pt x="22938" y="124563"/>
                    <a:pt x="22899" y="124563"/>
                  </a:cubicBezTo>
                  <a:cubicBezTo>
                    <a:pt x="22899" y="124563"/>
                    <a:pt x="22899" y="124563"/>
                    <a:pt x="22899" y="124564"/>
                  </a:cubicBezTo>
                  <a:cubicBezTo>
                    <a:pt x="11156" y="119899"/>
                    <a:pt x="6491" y="105546"/>
                    <a:pt x="13929" y="95108"/>
                  </a:cubicBezTo>
                  <a:cubicBezTo>
                    <a:pt x="15658" y="92661"/>
                    <a:pt x="15853" y="89530"/>
                    <a:pt x="14451" y="86888"/>
                  </a:cubicBezTo>
                  <a:cubicBezTo>
                    <a:pt x="8677" y="76221"/>
                    <a:pt x="13994" y="62945"/>
                    <a:pt x="25541" y="59193"/>
                  </a:cubicBezTo>
                  <a:cubicBezTo>
                    <a:pt x="28379" y="58280"/>
                    <a:pt x="30402" y="55866"/>
                    <a:pt x="30826" y="52898"/>
                  </a:cubicBezTo>
                  <a:cubicBezTo>
                    <a:pt x="32240" y="43051"/>
                    <a:pt x="40664" y="36311"/>
                    <a:pt x="50081" y="36311"/>
                  </a:cubicBezTo>
                  <a:cubicBezTo>
                    <a:pt x="51957" y="36311"/>
                    <a:pt x="53873" y="36579"/>
                    <a:pt x="55780" y="37142"/>
                  </a:cubicBezTo>
                  <a:cubicBezTo>
                    <a:pt x="55910" y="40372"/>
                    <a:pt x="56269" y="43536"/>
                    <a:pt x="56791" y="46406"/>
                  </a:cubicBezTo>
                  <a:cubicBezTo>
                    <a:pt x="57052" y="47776"/>
                    <a:pt x="57117" y="48755"/>
                    <a:pt x="58129" y="49603"/>
                  </a:cubicBezTo>
                  <a:cubicBezTo>
                    <a:pt x="58715" y="50067"/>
                    <a:pt x="59382" y="50275"/>
                    <a:pt x="60032" y="50275"/>
                  </a:cubicBezTo>
                  <a:cubicBezTo>
                    <a:pt x="61624" y="50275"/>
                    <a:pt x="63119" y="49028"/>
                    <a:pt x="63119" y="47222"/>
                  </a:cubicBezTo>
                  <a:cubicBezTo>
                    <a:pt x="63119" y="46309"/>
                    <a:pt x="61913" y="42264"/>
                    <a:pt x="61847" y="35120"/>
                  </a:cubicBezTo>
                  <a:cubicBezTo>
                    <a:pt x="62131" y="23037"/>
                    <a:pt x="71220" y="15097"/>
                    <a:pt x="81286" y="15097"/>
                  </a:cubicBezTo>
                  <a:cubicBezTo>
                    <a:pt x="82796" y="15097"/>
                    <a:pt x="84328" y="15276"/>
                    <a:pt x="85856" y="15646"/>
                  </a:cubicBezTo>
                  <a:cubicBezTo>
                    <a:pt x="86485" y="15802"/>
                    <a:pt x="87120" y="15877"/>
                    <a:pt x="87747" y="15877"/>
                  </a:cubicBezTo>
                  <a:cubicBezTo>
                    <a:pt x="90010" y="15877"/>
                    <a:pt x="92177" y="14889"/>
                    <a:pt x="93684" y="13102"/>
                  </a:cubicBezTo>
                  <a:cubicBezTo>
                    <a:pt x="97563" y="8441"/>
                    <a:pt x="103069" y="6117"/>
                    <a:pt x="108577" y="6117"/>
                  </a:cubicBezTo>
                  <a:close/>
                  <a:moveTo>
                    <a:pt x="108599" y="62663"/>
                  </a:moveTo>
                  <a:cubicBezTo>
                    <a:pt x="111978" y="62663"/>
                    <a:pt x="115364" y="63960"/>
                    <a:pt x="117953" y="66565"/>
                  </a:cubicBezTo>
                  <a:cubicBezTo>
                    <a:pt x="119226" y="67838"/>
                    <a:pt x="120726" y="68947"/>
                    <a:pt x="122227" y="69795"/>
                  </a:cubicBezTo>
                  <a:cubicBezTo>
                    <a:pt x="129860" y="74035"/>
                    <a:pt x="133285" y="70480"/>
                    <a:pt x="139222" y="74590"/>
                  </a:cubicBezTo>
                  <a:cubicBezTo>
                    <a:pt x="142712" y="77004"/>
                    <a:pt x="144897" y="81016"/>
                    <a:pt x="144897" y="85452"/>
                  </a:cubicBezTo>
                  <a:cubicBezTo>
                    <a:pt x="144897" y="90476"/>
                    <a:pt x="146887" y="95532"/>
                    <a:pt x="150606" y="99218"/>
                  </a:cubicBezTo>
                  <a:cubicBezTo>
                    <a:pt x="154683" y="103263"/>
                    <a:pt x="155532" y="109330"/>
                    <a:pt x="153216" y="114190"/>
                  </a:cubicBezTo>
                  <a:cubicBezTo>
                    <a:pt x="151487" y="117877"/>
                    <a:pt x="149464" y="118137"/>
                    <a:pt x="147181" y="122541"/>
                  </a:cubicBezTo>
                  <a:cubicBezTo>
                    <a:pt x="145615" y="125412"/>
                    <a:pt x="144897" y="128543"/>
                    <a:pt x="144897" y="131642"/>
                  </a:cubicBezTo>
                  <a:cubicBezTo>
                    <a:pt x="144930" y="139026"/>
                    <a:pt x="138896" y="144853"/>
                    <a:pt x="131746" y="144853"/>
                  </a:cubicBezTo>
                  <a:cubicBezTo>
                    <a:pt x="131726" y="144853"/>
                    <a:pt x="131706" y="144853"/>
                    <a:pt x="131686" y="144853"/>
                  </a:cubicBezTo>
                  <a:cubicBezTo>
                    <a:pt x="126565" y="144853"/>
                    <a:pt x="121542" y="146908"/>
                    <a:pt x="117921" y="150562"/>
                  </a:cubicBezTo>
                  <a:cubicBezTo>
                    <a:pt x="115372" y="153143"/>
                    <a:pt x="111990" y="154439"/>
                    <a:pt x="108596" y="154439"/>
                  </a:cubicBezTo>
                  <a:cubicBezTo>
                    <a:pt x="105213" y="154439"/>
                    <a:pt x="101819" y="153151"/>
                    <a:pt x="99230" y="150562"/>
                  </a:cubicBezTo>
                  <a:cubicBezTo>
                    <a:pt x="99230" y="150562"/>
                    <a:pt x="99230" y="150562"/>
                    <a:pt x="99230" y="150529"/>
                  </a:cubicBezTo>
                  <a:cubicBezTo>
                    <a:pt x="93920" y="145191"/>
                    <a:pt x="87425" y="144845"/>
                    <a:pt x="85852" y="144845"/>
                  </a:cubicBezTo>
                  <a:cubicBezTo>
                    <a:pt x="85618" y="144845"/>
                    <a:pt x="85492" y="144853"/>
                    <a:pt x="85497" y="144853"/>
                  </a:cubicBezTo>
                  <a:cubicBezTo>
                    <a:pt x="85477" y="144853"/>
                    <a:pt x="85457" y="144853"/>
                    <a:pt x="85437" y="144853"/>
                  </a:cubicBezTo>
                  <a:cubicBezTo>
                    <a:pt x="78125" y="144853"/>
                    <a:pt x="72253" y="138897"/>
                    <a:pt x="72286" y="131642"/>
                  </a:cubicBezTo>
                  <a:cubicBezTo>
                    <a:pt x="72286" y="127238"/>
                    <a:pt x="70818" y="123128"/>
                    <a:pt x="68241" y="119768"/>
                  </a:cubicBezTo>
                  <a:cubicBezTo>
                    <a:pt x="66903" y="118040"/>
                    <a:pt x="66349" y="117811"/>
                    <a:pt x="65305" y="116409"/>
                  </a:cubicBezTo>
                  <a:cubicBezTo>
                    <a:pt x="61488" y="111320"/>
                    <a:pt x="61815" y="103948"/>
                    <a:pt x="66610" y="99185"/>
                  </a:cubicBezTo>
                  <a:cubicBezTo>
                    <a:pt x="72697" y="93131"/>
                    <a:pt x="72287" y="85452"/>
                    <a:pt x="72286" y="85452"/>
                  </a:cubicBezTo>
                  <a:lnTo>
                    <a:pt x="72286" y="85452"/>
                  </a:lnTo>
                  <a:cubicBezTo>
                    <a:pt x="72286" y="85452"/>
                    <a:pt x="72286" y="85452"/>
                    <a:pt x="72286" y="85452"/>
                  </a:cubicBezTo>
                  <a:cubicBezTo>
                    <a:pt x="72286" y="78101"/>
                    <a:pt x="78222" y="72241"/>
                    <a:pt x="85437" y="72241"/>
                  </a:cubicBezTo>
                  <a:cubicBezTo>
                    <a:pt x="85457" y="72241"/>
                    <a:pt x="85477" y="72241"/>
                    <a:pt x="85497" y="72241"/>
                  </a:cubicBezTo>
                  <a:cubicBezTo>
                    <a:pt x="85536" y="72242"/>
                    <a:pt x="85576" y="72242"/>
                    <a:pt x="85615" y="72242"/>
                  </a:cubicBezTo>
                  <a:cubicBezTo>
                    <a:pt x="90631" y="72242"/>
                    <a:pt x="95605" y="70190"/>
                    <a:pt x="99262" y="66565"/>
                  </a:cubicBezTo>
                  <a:cubicBezTo>
                    <a:pt x="101827" y="63968"/>
                    <a:pt x="105210" y="62663"/>
                    <a:pt x="108599" y="62663"/>
                  </a:cubicBezTo>
                  <a:close/>
                  <a:moveTo>
                    <a:pt x="167068" y="36327"/>
                  </a:moveTo>
                  <a:cubicBezTo>
                    <a:pt x="174546" y="36327"/>
                    <a:pt x="181592" y="40522"/>
                    <a:pt x="184824" y="47613"/>
                  </a:cubicBezTo>
                  <a:cubicBezTo>
                    <a:pt x="185574" y="49310"/>
                    <a:pt x="186096" y="51104"/>
                    <a:pt x="186357" y="52898"/>
                  </a:cubicBezTo>
                  <a:cubicBezTo>
                    <a:pt x="186781" y="55866"/>
                    <a:pt x="188804" y="58280"/>
                    <a:pt x="191642" y="59193"/>
                  </a:cubicBezTo>
                  <a:cubicBezTo>
                    <a:pt x="197154" y="60987"/>
                    <a:pt x="201526" y="65098"/>
                    <a:pt x="203678" y="70447"/>
                  </a:cubicBezTo>
                  <a:cubicBezTo>
                    <a:pt x="205831" y="75830"/>
                    <a:pt x="205505" y="81799"/>
                    <a:pt x="202732" y="86888"/>
                  </a:cubicBezTo>
                  <a:cubicBezTo>
                    <a:pt x="201330" y="89530"/>
                    <a:pt x="201526" y="92661"/>
                    <a:pt x="203287" y="95108"/>
                  </a:cubicBezTo>
                  <a:cubicBezTo>
                    <a:pt x="204331" y="96608"/>
                    <a:pt x="205179" y="98239"/>
                    <a:pt x="205799" y="100001"/>
                  </a:cubicBezTo>
                  <a:cubicBezTo>
                    <a:pt x="207462" y="104763"/>
                    <a:pt x="207169" y="109950"/>
                    <a:pt x="204951" y="114549"/>
                  </a:cubicBezTo>
                  <a:cubicBezTo>
                    <a:pt x="201322" y="122227"/>
                    <a:pt x="194316" y="124564"/>
                    <a:pt x="194284" y="124564"/>
                  </a:cubicBezTo>
                  <a:cubicBezTo>
                    <a:pt x="194283" y="124564"/>
                    <a:pt x="194283" y="124564"/>
                    <a:pt x="194284" y="124564"/>
                  </a:cubicBezTo>
                  <a:lnTo>
                    <a:pt x="194284" y="124564"/>
                  </a:lnTo>
                  <a:cubicBezTo>
                    <a:pt x="188412" y="126912"/>
                    <a:pt x="181432" y="128478"/>
                    <a:pt x="174549" y="128641"/>
                  </a:cubicBezTo>
                  <a:cubicBezTo>
                    <a:pt x="171841" y="128706"/>
                    <a:pt x="170537" y="132034"/>
                    <a:pt x="172494" y="133893"/>
                  </a:cubicBezTo>
                  <a:cubicBezTo>
                    <a:pt x="173048" y="134447"/>
                    <a:pt x="173831" y="134774"/>
                    <a:pt x="174614" y="134774"/>
                  </a:cubicBezTo>
                  <a:cubicBezTo>
                    <a:pt x="179768" y="134774"/>
                    <a:pt x="187564" y="133501"/>
                    <a:pt x="194512" y="131022"/>
                  </a:cubicBezTo>
                  <a:lnTo>
                    <a:pt x="194512" y="131022"/>
                  </a:lnTo>
                  <a:cubicBezTo>
                    <a:pt x="201950" y="140449"/>
                    <a:pt x="199471" y="154085"/>
                    <a:pt x="189163" y="160054"/>
                  </a:cubicBezTo>
                  <a:cubicBezTo>
                    <a:pt x="186586" y="161555"/>
                    <a:pt x="185085" y="164327"/>
                    <a:pt x="185281" y="167296"/>
                  </a:cubicBezTo>
                  <a:cubicBezTo>
                    <a:pt x="185672" y="173069"/>
                    <a:pt x="183487" y="178680"/>
                    <a:pt x="179311" y="182660"/>
                  </a:cubicBezTo>
                  <a:cubicBezTo>
                    <a:pt x="175672" y="186129"/>
                    <a:pt x="170891" y="188036"/>
                    <a:pt x="165922" y="188036"/>
                  </a:cubicBezTo>
                  <a:cubicBezTo>
                    <a:pt x="165191" y="188036"/>
                    <a:pt x="164455" y="187995"/>
                    <a:pt x="163719" y="187911"/>
                  </a:cubicBezTo>
                  <a:cubicBezTo>
                    <a:pt x="163405" y="187873"/>
                    <a:pt x="163093" y="187855"/>
                    <a:pt x="162784" y="187855"/>
                  </a:cubicBezTo>
                  <a:cubicBezTo>
                    <a:pt x="160164" y="187855"/>
                    <a:pt x="157740" y="189188"/>
                    <a:pt x="156282" y="191434"/>
                  </a:cubicBezTo>
                  <a:cubicBezTo>
                    <a:pt x="155303" y="193000"/>
                    <a:pt x="154064" y="194403"/>
                    <a:pt x="152694" y="195610"/>
                  </a:cubicBezTo>
                  <a:cubicBezTo>
                    <a:pt x="149055" y="198758"/>
                    <a:pt x="144577" y="200277"/>
                    <a:pt x="140105" y="200277"/>
                  </a:cubicBezTo>
                  <a:cubicBezTo>
                    <a:pt x="134755" y="200277"/>
                    <a:pt x="129412" y="198104"/>
                    <a:pt x="125521" y="193946"/>
                  </a:cubicBezTo>
                  <a:cubicBezTo>
                    <a:pt x="118671" y="186639"/>
                    <a:pt x="114039" y="178321"/>
                    <a:pt x="111756" y="169155"/>
                  </a:cubicBezTo>
                  <a:cubicBezTo>
                    <a:pt x="112473" y="165893"/>
                    <a:pt x="112865" y="162827"/>
                    <a:pt x="113028" y="160021"/>
                  </a:cubicBezTo>
                  <a:cubicBezTo>
                    <a:pt x="116681" y="159173"/>
                    <a:pt x="119845" y="157314"/>
                    <a:pt x="122292" y="154867"/>
                  </a:cubicBezTo>
                  <a:cubicBezTo>
                    <a:pt x="124673" y="152454"/>
                    <a:pt x="128000" y="150986"/>
                    <a:pt x="131719" y="150986"/>
                  </a:cubicBezTo>
                  <a:cubicBezTo>
                    <a:pt x="142418" y="150986"/>
                    <a:pt x="151030" y="142309"/>
                    <a:pt x="151030" y="131609"/>
                  </a:cubicBezTo>
                  <a:cubicBezTo>
                    <a:pt x="150997" y="131251"/>
                    <a:pt x="151030" y="130892"/>
                    <a:pt x="151063" y="130500"/>
                  </a:cubicBezTo>
                  <a:cubicBezTo>
                    <a:pt x="154488" y="131870"/>
                    <a:pt x="158206" y="132947"/>
                    <a:pt x="161860" y="133665"/>
                  </a:cubicBezTo>
                  <a:cubicBezTo>
                    <a:pt x="162060" y="133704"/>
                    <a:pt x="162260" y="133723"/>
                    <a:pt x="162456" y="133723"/>
                  </a:cubicBezTo>
                  <a:cubicBezTo>
                    <a:pt x="163890" y="133723"/>
                    <a:pt x="165161" y="132714"/>
                    <a:pt x="165448" y="131251"/>
                  </a:cubicBezTo>
                  <a:cubicBezTo>
                    <a:pt x="165774" y="129587"/>
                    <a:pt x="164698" y="127989"/>
                    <a:pt x="163034" y="127662"/>
                  </a:cubicBezTo>
                  <a:cubicBezTo>
                    <a:pt x="159576" y="126977"/>
                    <a:pt x="156053" y="125934"/>
                    <a:pt x="152987" y="124661"/>
                  </a:cubicBezTo>
                  <a:cubicBezTo>
                    <a:pt x="153574" y="123683"/>
                    <a:pt x="154390" y="122737"/>
                    <a:pt x="154912" y="122215"/>
                  </a:cubicBezTo>
                  <a:cubicBezTo>
                    <a:pt x="162545" y="114647"/>
                    <a:pt x="162447" y="102382"/>
                    <a:pt x="154912" y="94880"/>
                  </a:cubicBezTo>
                  <a:cubicBezTo>
                    <a:pt x="154847" y="94782"/>
                    <a:pt x="151585" y="91878"/>
                    <a:pt x="151063" y="86790"/>
                  </a:cubicBezTo>
                  <a:cubicBezTo>
                    <a:pt x="150900" y="85094"/>
                    <a:pt x="151454" y="79842"/>
                    <a:pt x="147442" y="74264"/>
                  </a:cubicBezTo>
                  <a:cubicBezTo>
                    <a:pt x="155793" y="64282"/>
                    <a:pt x="160849" y="51658"/>
                    <a:pt x="161403" y="37142"/>
                  </a:cubicBezTo>
                  <a:cubicBezTo>
                    <a:pt x="163283" y="36592"/>
                    <a:pt x="165189" y="36327"/>
                    <a:pt x="167068" y="36327"/>
                  </a:cubicBezTo>
                  <a:close/>
                  <a:moveTo>
                    <a:pt x="66121" y="130500"/>
                  </a:moveTo>
                  <a:lnTo>
                    <a:pt x="66121" y="130500"/>
                  </a:lnTo>
                  <a:cubicBezTo>
                    <a:pt x="66284" y="132523"/>
                    <a:pt x="65729" y="139243"/>
                    <a:pt x="71829" y="145310"/>
                  </a:cubicBezTo>
                  <a:cubicBezTo>
                    <a:pt x="75385" y="148865"/>
                    <a:pt x="80180" y="150986"/>
                    <a:pt x="85562" y="150986"/>
                  </a:cubicBezTo>
                  <a:cubicBezTo>
                    <a:pt x="86019" y="150986"/>
                    <a:pt x="86475" y="150986"/>
                    <a:pt x="86867" y="151051"/>
                  </a:cubicBezTo>
                  <a:cubicBezTo>
                    <a:pt x="92184" y="151573"/>
                    <a:pt x="94663" y="154770"/>
                    <a:pt x="96229" y="156074"/>
                  </a:cubicBezTo>
                  <a:cubicBezTo>
                    <a:pt x="99197" y="158553"/>
                    <a:pt x="102850" y="160119"/>
                    <a:pt x="106863" y="160478"/>
                  </a:cubicBezTo>
                  <a:cubicBezTo>
                    <a:pt x="105852" y="172841"/>
                    <a:pt x="100730" y="184291"/>
                    <a:pt x="91694" y="193946"/>
                  </a:cubicBezTo>
                  <a:cubicBezTo>
                    <a:pt x="88172" y="197697"/>
                    <a:pt x="83442" y="199915"/>
                    <a:pt x="78320" y="200242"/>
                  </a:cubicBezTo>
                  <a:cubicBezTo>
                    <a:pt x="77900" y="200269"/>
                    <a:pt x="77481" y="200282"/>
                    <a:pt x="77064" y="200282"/>
                  </a:cubicBezTo>
                  <a:cubicBezTo>
                    <a:pt x="72426" y="200282"/>
                    <a:pt x="67994" y="198632"/>
                    <a:pt x="64522" y="195610"/>
                  </a:cubicBezTo>
                  <a:cubicBezTo>
                    <a:pt x="63119" y="194403"/>
                    <a:pt x="61880" y="193000"/>
                    <a:pt x="60901" y="191434"/>
                  </a:cubicBezTo>
                  <a:cubicBezTo>
                    <a:pt x="59469" y="189213"/>
                    <a:pt x="57042" y="187856"/>
                    <a:pt x="54393" y="187856"/>
                  </a:cubicBezTo>
                  <a:cubicBezTo>
                    <a:pt x="54086" y="187856"/>
                    <a:pt x="53776" y="187874"/>
                    <a:pt x="53464" y="187911"/>
                  </a:cubicBezTo>
                  <a:cubicBezTo>
                    <a:pt x="52728" y="187995"/>
                    <a:pt x="51993" y="188036"/>
                    <a:pt x="51261" y="188036"/>
                  </a:cubicBezTo>
                  <a:cubicBezTo>
                    <a:pt x="46292" y="188036"/>
                    <a:pt x="41512" y="186129"/>
                    <a:pt x="37872" y="182660"/>
                  </a:cubicBezTo>
                  <a:cubicBezTo>
                    <a:pt x="33696" y="178680"/>
                    <a:pt x="31511" y="173069"/>
                    <a:pt x="31902" y="167296"/>
                  </a:cubicBezTo>
                  <a:cubicBezTo>
                    <a:pt x="32098" y="164327"/>
                    <a:pt x="30597" y="161555"/>
                    <a:pt x="28021" y="160054"/>
                  </a:cubicBezTo>
                  <a:cubicBezTo>
                    <a:pt x="26422" y="159141"/>
                    <a:pt x="24954" y="157999"/>
                    <a:pt x="23682" y="156662"/>
                  </a:cubicBezTo>
                  <a:cubicBezTo>
                    <a:pt x="16930" y="149583"/>
                    <a:pt x="16636" y="138688"/>
                    <a:pt x="22671" y="131022"/>
                  </a:cubicBezTo>
                  <a:lnTo>
                    <a:pt x="22671" y="131022"/>
                  </a:lnTo>
                  <a:cubicBezTo>
                    <a:pt x="29826" y="133583"/>
                    <a:pt x="36996" y="134808"/>
                    <a:pt x="43980" y="134808"/>
                  </a:cubicBezTo>
                  <a:cubicBezTo>
                    <a:pt x="51675" y="134808"/>
                    <a:pt x="59144" y="133322"/>
                    <a:pt x="66121" y="130500"/>
                  </a:cubicBezTo>
                  <a:close/>
                  <a:moveTo>
                    <a:pt x="108606" y="1"/>
                  </a:moveTo>
                  <a:cubicBezTo>
                    <a:pt x="101351" y="1"/>
                    <a:pt x="94095" y="3067"/>
                    <a:pt x="88987" y="9187"/>
                  </a:cubicBezTo>
                  <a:cubicBezTo>
                    <a:pt x="88661" y="9563"/>
                    <a:pt x="88220" y="9765"/>
                    <a:pt x="87738" y="9765"/>
                  </a:cubicBezTo>
                  <a:cubicBezTo>
                    <a:pt x="87592" y="9765"/>
                    <a:pt x="87442" y="9747"/>
                    <a:pt x="87291" y="9709"/>
                  </a:cubicBezTo>
                  <a:cubicBezTo>
                    <a:pt x="85307" y="9230"/>
                    <a:pt x="83292" y="8992"/>
                    <a:pt x="81286" y="8992"/>
                  </a:cubicBezTo>
                  <a:cubicBezTo>
                    <a:pt x="74420" y="8992"/>
                    <a:pt x="67669" y="11776"/>
                    <a:pt x="62695" y="17179"/>
                  </a:cubicBezTo>
                  <a:cubicBezTo>
                    <a:pt x="59107" y="21028"/>
                    <a:pt x="56856" y="25791"/>
                    <a:pt x="56074" y="30912"/>
                  </a:cubicBezTo>
                  <a:cubicBezTo>
                    <a:pt x="54051" y="30438"/>
                    <a:pt x="52034" y="30211"/>
                    <a:pt x="50055" y="30211"/>
                  </a:cubicBezTo>
                  <a:cubicBezTo>
                    <a:pt x="37604" y="30211"/>
                    <a:pt x="26616" y="39187"/>
                    <a:pt x="24759" y="52050"/>
                  </a:cubicBezTo>
                  <a:cubicBezTo>
                    <a:pt x="24661" y="52669"/>
                    <a:pt x="24237" y="53191"/>
                    <a:pt x="23649" y="53387"/>
                  </a:cubicBezTo>
                  <a:cubicBezTo>
                    <a:pt x="8449" y="58345"/>
                    <a:pt x="1501" y="75764"/>
                    <a:pt x="9036" y="89791"/>
                  </a:cubicBezTo>
                  <a:cubicBezTo>
                    <a:pt x="9362" y="90345"/>
                    <a:pt x="9297" y="91030"/>
                    <a:pt x="8938" y="91552"/>
                  </a:cubicBezTo>
                  <a:cubicBezTo>
                    <a:pt x="0" y="104078"/>
                    <a:pt x="4306" y="120943"/>
                    <a:pt x="16995" y="128445"/>
                  </a:cubicBezTo>
                  <a:cubicBezTo>
                    <a:pt x="10014" y="138394"/>
                    <a:pt x="10732" y="151964"/>
                    <a:pt x="19278" y="160869"/>
                  </a:cubicBezTo>
                  <a:cubicBezTo>
                    <a:pt x="20942" y="162631"/>
                    <a:pt x="22867" y="164131"/>
                    <a:pt x="24954" y="165338"/>
                  </a:cubicBezTo>
                  <a:cubicBezTo>
                    <a:pt x="25509" y="165665"/>
                    <a:pt x="25835" y="166252"/>
                    <a:pt x="25802" y="166904"/>
                  </a:cubicBezTo>
                  <a:cubicBezTo>
                    <a:pt x="25280" y="174472"/>
                    <a:pt x="28151" y="181844"/>
                    <a:pt x="33631" y="187096"/>
                  </a:cubicBezTo>
                  <a:cubicBezTo>
                    <a:pt x="38439" y="191648"/>
                    <a:pt x="44736" y="194141"/>
                    <a:pt x="51289" y="194141"/>
                  </a:cubicBezTo>
                  <a:cubicBezTo>
                    <a:pt x="52249" y="194141"/>
                    <a:pt x="53214" y="194087"/>
                    <a:pt x="54182" y="193979"/>
                  </a:cubicBezTo>
                  <a:cubicBezTo>
                    <a:pt x="54239" y="193973"/>
                    <a:pt x="54296" y="193970"/>
                    <a:pt x="54353" y="193970"/>
                  </a:cubicBezTo>
                  <a:cubicBezTo>
                    <a:pt x="54908" y="193970"/>
                    <a:pt x="55422" y="194255"/>
                    <a:pt x="55747" y="194729"/>
                  </a:cubicBezTo>
                  <a:cubicBezTo>
                    <a:pt x="57052" y="196784"/>
                    <a:pt x="58651" y="198611"/>
                    <a:pt x="60510" y="200209"/>
                  </a:cubicBezTo>
                  <a:cubicBezTo>
                    <a:pt x="65143" y="204274"/>
                    <a:pt x="70981" y="206395"/>
                    <a:pt x="77046" y="206395"/>
                  </a:cubicBezTo>
                  <a:cubicBezTo>
                    <a:pt x="77600" y="206395"/>
                    <a:pt x="78155" y="206377"/>
                    <a:pt x="78712" y="206342"/>
                  </a:cubicBezTo>
                  <a:cubicBezTo>
                    <a:pt x="85366" y="205918"/>
                    <a:pt x="91564" y="203014"/>
                    <a:pt x="96131" y="198154"/>
                  </a:cubicBezTo>
                  <a:cubicBezTo>
                    <a:pt x="102068" y="191826"/>
                    <a:pt x="106015" y="185302"/>
                    <a:pt x="108592" y="179071"/>
                  </a:cubicBezTo>
                  <a:cubicBezTo>
                    <a:pt x="111462" y="185987"/>
                    <a:pt x="115637" y="192348"/>
                    <a:pt x="121052" y="198154"/>
                  </a:cubicBezTo>
                  <a:cubicBezTo>
                    <a:pt x="126011" y="203406"/>
                    <a:pt x="132861" y="206407"/>
                    <a:pt x="140102" y="206407"/>
                  </a:cubicBezTo>
                  <a:cubicBezTo>
                    <a:pt x="146235" y="206407"/>
                    <a:pt x="152074" y="204221"/>
                    <a:pt x="156706" y="200209"/>
                  </a:cubicBezTo>
                  <a:cubicBezTo>
                    <a:pt x="158533" y="198611"/>
                    <a:pt x="160131" y="196784"/>
                    <a:pt x="161436" y="194729"/>
                  </a:cubicBezTo>
                  <a:cubicBezTo>
                    <a:pt x="161761" y="194255"/>
                    <a:pt x="162275" y="193970"/>
                    <a:pt x="162831" y="193970"/>
                  </a:cubicBezTo>
                  <a:cubicBezTo>
                    <a:pt x="162887" y="193970"/>
                    <a:pt x="162944" y="193973"/>
                    <a:pt x="163002" y="193979"/>
                  </a:cubicBezTo>
                  <a:cubicBezTo>
                    <a:pt x="163969" y="194087"/>
                    <a:pt x="164934" y="194141"/>
                    <a:pt x="165894" y="194141"/>
                  </a:cubicBezTo>
                  <a:cubicBezTo>
                    <a:pt x="172447" y="194141"/>
                    <a:pt x="178744" y="191648"/>
                    <a:pt x="183552" y="187096"/>
                  </a:cubicBezTo>
                  <a:cubicBezTo>
                    <a:pt x="189032" y="181844"/>
                    <a:pt x="191903" y="174472"/>
                    <a:pt x="191381" y="166904"/>
                  </a:cubicBezTo>
                  <a:cubicBezTo>
                    <a:pt x="191348" y="166252"/>
                    <a:pt x="191674" y="165665"/>
                    <a:pt x="192229" y="165338"/>
                  </a:cubicBezTo>
                  <a:cubicBezTo>
                    <a:pt x="194317" y="164131"/>
                    <a:pt x="196241" y="162631"/>
                    <a:pt x="197937" y="160869"/>
                  </a:cubicBezTo>
                  <a:cubicBezTo>
                    <a:pt x="206451" y="151964"/>
                    <a:pt x="207169" y="138394"/>
                    <a:pt x="200188" y="128445"/>
                  </a:cubicBezTo>
                  <a:cubicBezTo>
                    <a:pt x="210561" y="122313"/>
                    <a:pt x="215617" y="109656"/>
                    <a:pt x="211572" y="97978"/>
                  </a:cubicBezTo>
                  <a:cubicBezTo>
                    <a:pt x="210790" y="95695"/>
                    <a:pt x="209648" y="93509"/>
                    <a:pt x="208245" y="91552"/>
                  </a:cubicBezTo>
                  <a:cubicBezTo>
                    <a:pt x="207886" y="91030"/>
                    <a:pt x="207821" y="90345"/>
                    <a:pt x="208115" y="89791"/>
                  </a:cubicBezTo>
                  <a:cubicBezTo>
                    <a:pt x="211736" y="83104"/>
                    <a:pt x="212192" y="75242"/>
                    <a:pt x="209354" y="68164"/>
                  </a:cubicBezTo>
                  <a:cubicBezTo>
                    <a:pt x="206549" y="61118"/>
                    <a:pt x="200775" y="55736"/>
                    <a:pt x="193534" y="53387"/>
                  </a:cubicBezTo>
                  <a:cubicBezTo>
                    <a:pt x="192947" y="53191"/>
                    <a:pt x="192522" y="52669"/>
                    <a:pt x="192425" y="52050"/>
                  </a:cubicBezTo>
                  <a:cubicBezTo>
                    <a:pt x="192066" y="49636"/>
                    <a:pt x="191381" y="47287"/>
                    <a:pt x="190370" y="45069"/>
                  </a:cubicBezTo>
                  <a:cubicBezTo>
                    <a:pt x="186138" y="35738"/>
                    <a:pt x="176899" y="30219"/>
                    <a:pt x="167097" y="30219"/>
                  </a:cubicBezTo>
                  <a:cubicBezTo>
                    <a:pt x="165112" y="30219"/>
                    <a:pt x="163104" y="30445"/>
                    <a:pt x="161110" y="30912"/>
                  </a:cubicBezTo>
                  <a:cubicBezTo>
                    <a:pt x="159168" y="18223"/>
                    <a:pt x="148346" y="8981"/>
                    <a:pt x="135926" y="8981"/>
                  </a:cubicBezTo>
                  <a:cubicBezTo>
                    <a:pt x="133945" y="8981"/>
                    <a:pt x="131924" y="9216"/>
                    <a:pt x="129892" y="9709"/>
                  </a:cubicBezTo>
                  <a:cubicBezTo>
                    <a:pt x="129741" y="9747"/>
                    <a:pt x="129591" y="9765"/>
                    <a:pt x="129445" y="9765"/>
                  </a:cubicBezTo>
                  <a:cubicBezTo>
                    <a:pt x="128963" y="9765"/>
                    <a:pt x="128522" y="9563"/>
                    <a:pt x="128196" y="9187"/>
                  </a:cubicBezTo>
                  <a:cubicBezTo>
                    <a:pt x="123094" y="3059"/>
                    <a:pt x="115851" y="1"/>
                    <a:pt x="108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65" name="Google Shape;3065;p73"/>
          <p:cNvGrpSpPr/>
          <p:nvPr/>
        </p:nvGrpSpPr>
        <p:grpSpPr>
          <a:xfrm>
            <a:off x="5433378" y="1886171"/>
            <a:ext cx="524008" cy="510682"/>
            <a:chOff x="1190625" y="304775"/>
            <a:chExt cx="5219200" cy="5086475"/>
          </a:xfrm>
        </p:grpSpPr>
        <p:sp>
          <p:nvSpPr>
            <p:cNvPr id="3066" name="Google Shape;3066;p73"/>
            <p:cNvSpPr/>
            <p:nvPr/>
          </p:nvSpPr>
          <p:spPr>
            <a:xfrm>
              <a:off x="3305200" y="1123750"/>
              <a:ext cx="153325" cy="233250"/>
            </a:xfrm>
            <a:custGeom>
              <a:avLst/>
              <a:gdLst/>
              <a:ahLst/>
              <a:cxnLst/>
              <a:rect l="l" t="t" r="r" b="b"/>
              <a:pathLst>
                <a:path w="6133" h="9330" extrusionOk="0">
                  <a:moveTo>
                    <a:pt x="3067" y="0"/>
                  </a:moveTo>
                  <a:cubicBezTo>
                    <a:pt x="1370" y="0"/>
                    <a:pt x="0" y="1370"/>
                    <a:pt x="0" y="3066"/>
                  </a:cubicBezTo>
                  <a:lnTo>
                    <a:pt x="0" y="6263"/>
                  </a:lnTo>
                  <a:cubicBezTo>
                    <a:pt x="0" y="7959"/>
                    <a:pt x="1370" y="9329"/>
                    <a:pt x="3067" y="9329"/>
                  </a:cubicBezTo>
                  <a:cubicBezTo>
                    <a:pt x="4763" y="9329"/>
                    <a:pt x="6133" y="7959"/>
                    <a:pt x="6133" y="6263"/>
                  </a:cubicBezTo>
                  <a:lnTo>
                    <a:pt x="6133" y="3066"/>
                  </a:lnTo>
                  <a:cubicBezTo>
                    <a:pt x="6133" y="1370"/>
                    <a:pt x="4763" y="0"/>
                    <a:pt x="3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7" name="Google Shape;3067;p73"/>
            <p:cNvSpPr/>
            <p:nvPr/>
          </p:nvSpPr>
          <p:spPr>
            <a:xfrm>
              <a:off x="4141900" y="1123750"/>
              <a:ext cx="153325" cy="233250"/>
            </a:xfrm>
            <a:custGeom>
              <a:avLst/>
              <a:gdLst/>
              <a:ahLst/>
              <a:cxnLst/>
              <a:rect l="l" t="t" r="r" b="b"/>
              <a:pathLst>
                <a:path w="6133" h="9330" extrusionOk="0">
                  <a:moveTo>
                    <a:pt x="3067" y="0"/>
                  </a:moveTo>
                  <a:cubicBezTo>
                    <a:pt x="1370" y="0"/>
                    <a:pt x="0" y="1370"/>
                    <a:pt x="0" y="3066"/>
                  </a:cubicBezTo>
                  <a:lnTo>
                    <a:pt x="0" y="6263"/>
                  </a:lnTo>
                  <a:cubicBezTo>
                    <a:pt x="0" y="7959"/>
                    <a:pt x="1370" y="9329"/>
                    <a:pt x="3067" y="9329"/>
                  </a:cubicBezTo>
                  <a:cubicBezTo>
                    <a:pt x="4763" y="9329"/>
                    <a:pt x="6133" y="7959"/>
                    <a:pt x="6133" y="6263"/>
                  </a:cubicBezTo>
                  <a:lnTo>
                    <a:pt x="6133" y="3066"/>
                  </a:lnTo>
                  <a:cubicBezTo>
                    <a:pt x="6133" y="1370"/>
                    <a:pt x="4763" y="0"/>
                    <a:pt x="3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8" name="Google Shape;3068;p73"/>
            <p:cNvSpPr/>
            <p:nvPr/>
          </p:nvSpPr>
          <p:spPr>
            <a:xfrm>
              <a:off x="3604475" y="1201950"/>
              <a:ext cx="391475" cy="202950"/>
            </a:xfrm>
            <a:custGeom>
              <a:avLst/>
              <a:gdLst/>
              <a:ahLst/>
              <a:cxnLst/>
              <a:rect l="l" t="t" r="r" b="b"/>
              <a:pathLst>
                <a:path w="15659" h="8118" extrusionOk="0">
                  <a:moveTo>
                    <a:pt x="3410" y="1"/>
                  </a:moveTo>
                  <a:cubicBezTo>
                    <a:pt x="2698" y="1"/>
                    <a:pt x="1983" y="249"/>
                    <a:pt x="1403" y="754"/>
                  </a:cubicBezTo>
                  <a:cubicBezTo>
                    <a:pt x="131" y="1863"/>
                    <a:pt x="1" y="3788"/>
                    <a:pt x="1110" y="5060"/>
                  </a:cubicBezTo>
                  <a:cubicBezTo>
                    <a:pt x="2888" y="7099"/>
                    <a:pt x="5359" y="8118"/>
                    <a:pt x="7830" y="8118"/>
                  </a:cubicBezTo>
                  <a:cubicBezTo>
                    <a:pt x="10301" y="8118"/>
                    <a:pt x="12771" y="7099"/>
                    <a:pt x="14549" y="5060"/>
                  </a:cubicBezTo>
                  <a:cubicBezTo>
                    <a:pt x="15658" y="3788"/>
                    <a:pt x="15528" y="1863"/>
                    <a:pt x="14256" y="754"/>
                  </a:cubicBezTo>
                  <a:cubicBezTo>
                    <a:pt x="13676" y="249"/>
                    <a:pt x="12961" y="1"/>
                    <a:pt x="12250" y="1"/>
                  </a:cubicBezTo>
                  <a:cubicBezTo>
                    <a:pt x="11399" y="1"/>
                    <a:pt x="10554" y="355"/>
                    <a:pt x="9950" y="1048"/>
                  </a:cubicBezTo>
                  <a:cubicBezTo>
                    <a:pt x="9379" y="1684"/>
                    <a:pt x="8604" y="2002"/>
                    <a:pt x="7830" y="2002"/>
                  </a:cubicBezTo>
                  <a:cubicBezTo>
                    <a:pt x="7055" y="2002"/>
                    <a:pt x="6280" y="1684"/>
                    <a:pt x="5709" y="1048"/>
                  </a:cubicBezTo>
                  <a:cubicBezTo>
                    <a:pt x="5105" y="355"/>
                    <a:pt x="4260" y="1"/>
                    <a:pt x="3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9" name="Google Shape;3069;p73"/>
            <p:cNvSpPr/>
            <p:nvPr/>
          </p:nvSpPr>
          <p:spPr>
            <a:xfrm>
              <a:off x="1190625" y="304775"/>
              <a:ext cx="5219200" cy="5086475"/>
            </a:xfrm>
            <a:custGeom>
              <a:avLst/>
              <a:gdLst/>
              <a:ahLst/>
              <a:cxnLst/>
              <a:rect l="l" t="t" r="r" b="b"/>
              <a:pathLst>
                <a:path w="208768" h="203459" extrusionOk="0">
                  <a:moveTo>
                    <a:pt x="104384" y="6101"/>
                  </a:moveTo>
                  <a:cubicBezTo>
                    <a:pt x="104620" y="6101"/>
                    <a:pt x="104857" y="6158"/>
                    <a:pt x="105069" y="6272"/>
                  </a:cubicBezTo>
                  <a:cubicBezTo>
                    <a:pt x="131001" y="20788"/>
                    <a:pt x="140592" y="52723"/>
                    <a:pt x="127968" y="78884"/>
                  </a:cubicBezTo>
                  <a:cubicBezTo>
                    <a:pt x="123270" y="72360"/>
                    <a:pt x="117073" y="66521"/>
                    <a:pt x="109701" y="62084"/>
                  </a:cubicBezTo>
                  <a:cubicBezTo>
                    <a:pt x="107874" y="60975"/>
                    <a:pt x="106602" y="60160"/>
                    <a:pt x="104384" y="60160"/>
                  </a:cubicBezTo>
                  <a:cubicBezTo>
                    <a:pt x="104318" y="60192"/>
                    <a:pt x="102589" y="60062"/>
                    <a:pt x="100698" y="61106"/>
                  </a:cubicBezTo>
                  <a:cubicBezTo>
                    <a:pt x="92836" y="65510"/>
                    <a:pt x="85986" y="71675"/>
                    <a:pt x="80799" y="78884"/>
                  </a:cubicBezTo>
                  <a:cubicBezTo>
                    <a:pt x="67947" y="52266"/>
                    <a:pt x="78255" y="20527"/>
                    <a:pt x="103699" y="6272"/>
                  </a:cubicBezTo>
                  <a:cubicBezTo>
                    <a:pt x="103911" y="6158"/>
                    <a:pt x="104147" y="6101"/>
                    <a:pt x="104384" y="6101"/>
                  </a:cubicBezTo>
                  <a:close/>
                  <a:moveTo>
                    <a:pt x="150500" y="35640"/>
                  </a:moveTo>
                  <a:cubicBezTo>
                    <a:pt x="150799" y="35640"/>
                    <a:pt x="151105" y="35735"/>
                    <a:pt x="151356" y="35923"/>
                  </a:cubicBezTo>
                  <a:cubicBezTo>
                    <a:pt x="163752" y="45579"/>
                    <a:pt x="171417" y="59736"/>
                    <a:pt x="172657" y="75198"/>
                  </a:cubicBezTo>
                  <a:cubicBezTo>
                    <a:pt x="171176" y="75085"/>
                    <a:pt x="169685" y="75028"/>
                    <a:pt x="168187" y="75028"/>
                  </a:cubicBezTo>
                  <a:cubicBezTo>
                    <a:pt x="155862" y="75028"/>
                    <a:pt x="143129" y="78850"/>
                    <a:pt x="132600" y="86354"/>
                  </a:cubicBezTo>
                  <a:cubicBezTo>
                    <a:pt x="132339" y="85832"/>
                    <a:pt x="132045" y="85342"/>
                    <a:pt x="131784" y="84820"/>
                  </a:cubicBezTo>
                  <a:cubicBezTo>
                    <a:pt x="139189" y="71609"/>
                    <a:pt x="141309" y="56213"/>
                    <a:pt x="138276" y="41827"/>
                  </a:cubicBezTo>
                  <a:cubicBezTo>
                    <a:pt x="141929" y="39348"/>
                    <a:pt x="145876" y="37293"/>
                    <a:pt x="150019" y="35728"/>
                  </a:cubicBezTo>
                  <a:cubicBezTo>
                    <a:pt x="150170" y="35669"/>
                    <a:pt x="150334" y="35640"/>
                    <a:pt x="150500" y="35640"/>
                  </a:cubicBezTo>
                  <a:close/>
                  <a:moveTo>
                    <a:pt x="104406" y="66274"/>
                  </a:moveTo>
                  <a:cubicBezTo>
                    <a:pt x="104918" y="66274"/>
                    <a:pt x="105377" y="66595"/>
                    <a:pt x="106667" y="67369"/>
                  </a:cubicBezTo>
                  <a:cubicBezTo>
                    <a:pt x="124804" y="78329"/>
                    <a:pt x="135633" y="99043"/>
                    <a:pt x="133154" y="121224"/>
                  </a:cubicBezTo>
                  <a:cubicBezTo>
                    <a:pt x="131067" y="121746"/>
                    <a:pt x="128881" y="122529"/>
                    <a:pt x="127283" y="123181"/>
                  </a:cubicBezTo>
                  <a:cubicBezTo>
                    <a:pt x="123336" y="113950"/>
                    <a:pt x="116486" y="106415"/>
                    <a:pt x="108200" y="101554"/>
                  </a:cubicBezTo>
                  <a:cubicBezTo>
                    <a:pt x="107026" y="100869"/>
                    <a:pt x="105705" y="100527"/>
                    <a:pt x="104384" y="100527"/>
                  </a:cubicBezTo>
                  <a:cubicBezTo>
                    <a:pt x="103062" y="100527"/>
                    <a:pt x="101741" y="100869"/>
                    <a:pt x="100567" y="101554"/>
                  </a:cubicBezTo>
                  <a:cubicBezTo>
                    <a:pt x="92249" y="106415"/>
                    <a:pt x="85431" y="113950"/>
                    <a:pt x="81484" y="123181"/>
                  </a:cubicBezTo>
                  <a:cubicBezTo>
                    <a:pt x="79658" y="122431"/>
                    <a:pt x="77766" y="121779"/>
                    <a:pt x="75613" y="121224"/>
                  </a:cubicBezTo>
                  <a:cubicBezTo>
                    <a:pt x="72905" y="100282"/>
                    <a:pt x="83474" y="77775"/>
                    <a:pt x="103699" y="66455"/>
                  </a:cubicBezTo>
                  <a:cubicBezTo>
                    <a:pt x="103960" y="66292"/>
                    <a:pt x="104123" y="66292"/>
                    <a:pt x="104188" y="66292"/>
                  </a:cubicBezTo>
                  <a:cubicBezTo>
                    <a:pt x="104263" y="66281"/>
                    <a:pt x="104335" y="66274"/>
                    <a:pt x="104406" y="66274"/>
                  </a:cubicBezTo>
                  <a:close/>
                  <a:moveTo>
                    <a:pt x="40541" y="81168"/>
                  </a:moveTo>
                  <a:cubicBezTo>
                    <a:pt x="52146" y="81168"/>
                    <a:pt x="63806" y="84785"/>
                    <a:pt x="73558" y="91997"/>
                  </a:cubicBezTo>
                  <a:cubicBezTo>
                    <a:pt x="69970" y="100902"/>
                    <a:pt x="68567" y="110525"/>
                    <a:pt x="69382" y="120180"/>
                  </a:cubicBezTo>
                  <a:cubicBezTo>
                    <a:pt x="68160" y="120060"/>
                    <a:pt x="66914" y="120002"/>
                    <a:pt x="65659" y="120002"/>
                  </a:cubicBezTo>
                  <a:cubicBezTo>
                    <a:pt x="62826" y="120002"/>
                    <a:pt x="59950" y="120300"/>
                    <a:pt x="57215" y="120865"/>
                  </a:cubicBezTo>
                  <a:cubicBezTo>
                    <a:pt x="54475" y="121420"/>
                    <a:pt x="52322" y="123442"/>
                    <a:pt x="51507" y="126117"/>
                  </a:cubicBezTo>
                  <a:cubicBezTo>
                    <a:pt x="51017" y="127781"/>
                    <a:pt x="50593" y="129608"/>
                    <a:pt x="50300" y="131434"/>
                  </a:cubicBezTo>
                  <a:cubicBezTo>
                    <a:pt x="47649" y="130832"/>
                    <a:pt x="44935" y="130535"/>
                    <a:pt x="42219" y="130535"/>
                  </a:cubicBezTo>
                  <a:cubicBezTo>
                    <a:pt x="39054" y="130535"/>
                    <a:pt x="35888" y="130938"/>
                    <a:pt x="32816" y="131728"/>
                  </a:cubicBezTo>
                  <a:cubicBezTo>
                    <a:pt x="23030" y="118093"/>
                    <a:pt x="19898" y="100478"/>
                    <a:pt x="24498" y="84201"/>
                  </a:cubicBezTo>
                  <a:cubicBezTo>
                    <a:pt x="24628" y="83744"/>
                    <a:pt x="24987" y="83385"/>
                    <a:pt x="25476" y="83255"/>
                  </a:cubicBezTo>
                  <a:cubicBezTo>
                    <a:pt x="30377" y="81863"/>
                    <a:pt x="35454" y="81168"/>
                    <a:pt x="40541" y="81168"/>
                  </a:cubicBezTo>
                  <a:close/>
                  <a:moveTo>
                    <a:pt x="42184" y="136653"/>
                  </a:moveTo>
                  <a:cubicBezTo>
                    <a:pt x="44719" y="136653"/>
                    <a:pt x="47281" y="136962"/>
                    <a:pt x="49811" y="137599"/>
                  </a:cubicBezTo>
                  <a:cubicBezTo>
                    <a:pt x="49680" y="150941"/>
                    <a:pt x="56008" y="163141"/>
                    <a:pt x="66479" y="170872"/>
                  </a:cubicBezTo>
                  <a:cubicBezTo>
                    <a:pt x="63604" y="171742"/>
                    <a:pt x="60690" y="172155"/>
                    <a:pt x="57817" y="172155"/>
                  </a:cubicBezTo>
                  <a:cubicBezTo>
                    <a:pt x="41848" y="172155"/>
                    <a:pt x="27110" y="159400"/>
                    <a:pt x="26944" y="141514"/>
                  </a:cubicBezTo>
                  <a:cubicBezTo>
                    <a:pt x="26911" y="140992"/>
                    <a:pt x="27205" y="140470"/>
                    <a:pt x="27662" y="140242"/>
                  </a:cubicBezTo>
                  <a:cubicBezTo>
                    <a:pt x="32067" y="137908"/>
                    <a:pt x="37071" y="136653"/>
                    <a:pt x="42184" y="136653"/>
                  </a:cubicBezTo>
                  <a:close/>
                  <a:moveTo>
                    <a:pt x="166552" y="136660"/>
                  </a:moveTo>
                  <a:cubicBezTo>
                    <a:pt x="171805" y="136660"/>
                    <a:pt x="176815" y="137986"/>
                    <a:pt x="181105" y="140242"/>
                  </a:cubicBezTo>
                  <a:cubicBezTo>
                    <a:pt x="181562" y="140470"/>
                    <a:pt x="181856" y="140992"/>
                    <a:pt x="181823" y="141514"/>
                  </a:cubicBezTo>
                  <a:cubicBezTo>
                    <a:pt x="181685" y="159197"/>
                    <a:pt x="167155" y="172161"/>
                    <a:pt x="151021" y="172161"/>
                  </a:cubicBezTo>
                  <a:cubicBezTo>
                    <a:pt x="148137" y="172161"/>
                    <a:pt x="145201" y="171747"/>
                    <a:pt x="142288" y="170872"/>
                  </a:cubicBezTo>
                  <a:cubicBezTo>
                    <a:pt x="152433" y="163402"/>
                    <a:pt x="159087" y="151300"/>
                    <a:pt x="158957" y="137599"/>
                  </a:cubicBezTo>
                  <a:cubicBezTo>
                    <a:pt x="161509" y="136959"/>
                    <a:pt x="164058" y="136660"/>
                    <a:pt x="166552" y="136660"/>
                  </a:cubicBezTo>
                  <a:close/>
                  <a:moveTo>
                    <a:pt x="65536" y="126123"/>
                  </a:moveTo>
                  <a:cubicBezTo>
                    <a:pt x="70379" y="126123"/>
                    <a:pt x="75157" y="127110"/>
                    <a:pt x="79462" y="128955"/>
                  </a:cubicBezTo>
                  <a:cubicBezTo>
                    <a:pt x="75319" y="144026"/>
                    <a:pt x="79038" y="160760"/>
                    <a:pt x="90422" y="172731"/>
                  </a:cubicBezTo>
                  <a:cubicBezTo>
                    <a:pt x="67230" y="172470"/>
                    <a:pt x="50757" y="150093"/>
                    <a:pt x="57378" y="127846"/>
                  </a:cubicBezTo>
                  <a:cubicBezTo>
                    <a:pt x="57541" y="127357"/>
                    <a:pt x="57966" y="126965"/>
                    <a:pt x="58487" y="126835"/>
                  </a:cubicBezTo>
                  <a:cubicBezTo>
                    <a:pt x="60821" y="126355"/>
                    <a:pt x="63186" y="126123"/>
                    <a:pt x="65536" y="126123"/>
                  </a:cubicBezTo>
                  <a:close/>
                  <a:moveTo>
                    <a:pt x="143243" y="126116"/>
                  </a:moveTo>
                  <a:cubicBezTo>
                    <a:pt x="145640" y="126116"/>
                    <a:pt x="147999" y="126362"/>
                    <a:pt x="150280" y="126835"/>
                  </a:cubicBezTo>
                  <a:cubicBezTo>
                    <a:pt x="151176" y="127027"/>
                    <a:pt x="151413" y="127880"/>
                    <a:pt x="151390" y="127880"/>
                  </a:cubicBezTo>
                  <a:cubicBezTo>
                    <a:pt x="151390" y="127880"/>
                    <a:pt x="151389" y="127879"/>
                    <a:pt x="151389" y="127879"/>
                  </a:cubicBezTo>
                  <a:lnTo>
                    <a:pt x="151389" y="127879"/>
                  </a:lnTo>
                  <a:cubicBezTo>
                    <a:pt x="157945" y="149864"/>
                    <a:pt x="141799" y="172470"/>
                    <a:pt x="118345" y="172731"/>
                  </a:cubicBezTo>
                  <a:cubicBezTo>
                    <a:pt x="129827" y="160694"/>
                    <a:pt x="133415" y="143895"/>
                    <a:pt x="129305" y="128988"/>
                  </a:cubicBezTo>
                  <a:cubicBezTo>
                    <a:pt x="131752" y="127911"/>
                    <a:pt x="134035" y="127259"/>
                    <a:pt x="136482" y="126770"/>
                  </a:cubicBezTo>
                  <a:cubicBezTo>
                    <a:pt x="138746" y="126329"/>
                    <a:pt x="141011" y="126116"/>
                    <a:pt x="143243" y="126116"/>
                  </a:cubicBezTo>
                  <a:close/>
                  <a:moveTo>
                    <a:pt x="104371" y="106643"/>
                  </a:moveTo>
                  <a:cubicBezTo>
                    <a:pt x="104620" y="106643"/>
                    <a:pt x="104873" y="106708"/>
                    <a:pt x="105101" y="106839"/>
                  </a:cubicBezTo>
                  <a:cubicBezTo>
                    <a:pt x="130969" y="122464"/>
                    <a:pt x="131458" y="158280"/>
                    <a:pt x="106341" y="174721"/>
                  </a:cubicBezTo>
                  <a:cubicBezTo>
                    <a:pt x="105741" y="175100"/>
                    <a:pt x="105064" y="175280"/>
                    <a:pt x="104396" y="175280"/>
                  </a:cubicBezTo>
                  <a:cubicBezTo>
                    <a:pt x="103685" y="175280"/>
                    <a:pt x="102983" y="175075"/>
                    <a:pt x="102394" y="174688"/>
                  </a:cubicBezTo>
                  <a:cubicBezTo>
                    <a:pt x="77309" y="158770"/>
                    <a:pt x="77896" y="121877"/>
                    <a:pt x="103666" y="106839"/>
                  </a:cubicBezTo>
                  <a:cubicBezTo>
                    <a:pt x="103878" y="106708"/>
                    <a:pt x="104123" y="106643"/>
                    <a:pt x="104371" y="106643"/>
                  </a:cubicBezTo>
                  <a:close/>
                  <a:moveTo>
                    <a:pt x="176310" y="168197"/>
                  </a:moveTo>
                  <a:cubicBezTo>
                    <a:pt x="197089" y="172568"/>
                    <a:pt x="202667" y="177591"/>
                    <a:pt x="202667" y="179679"/>
                  </a:cubicBezTo>
                  <a:cubicBezTo>
                    <a:pt x="202667" y="181767"/>
                    <a:pt x="196959" y="186921"/>
                    <a:pt x="175430" y="191324"/>
                  </a:cubicBezTo>
                  <a:cubicBezTo>
                    <a:pt x="156477" y="195206"/>
                    <a:pt x="131262" y="197326"/>
                    <a:pt x="104384" y="197326"/>
                  </a:cubicBezTo>
                  <a:cubicBezTo>
                    <a:pt x="77505" y="197326"/>
                    <a:pt x="52290" y="195206"/>
                    <a:pt x="33338" y="191324"/>
                  </a:cubicBezTo>
                  <a:cubicBezTo>
                    <a:pt x="11808" y="186921"/>
                    <a:pt x="6133" y="181767"/>
                    <a:pt x="6133" y="179679"/>
                  </a:cubicBezTo>
                  <a:cubicBezTo>
                    <a:pt x="6133" y="177591"/>
                    <a:pt x="11678" y="172568"/>
                    <a:pt x="32457" y="168197"/>
                  </a:cubicBezTo>
                  <a:cubicBezTo>
                    <a:pt x="39507" y="174809"/>
                    <a:pt x="48571" y="178260"/>
                    <a:pt x="57782" y="178260"/>
                  </a:cubicBezTo>
                  <a:cubicBezTo>
                    <a:pt x="62975" y="178260"/>
                    <a:pt x="68215" y="177163"/>
                    <a:pt x="73166" y="174917"/>
                  </a:cubicBezTo>
                  <a:cubicBezTo>
                    <a:pt x="78803" y="177615"/>
                    <a:pt x="84796" y="178872"/>
                    <a:pt x="90711" y="178872"/>
                  </a:cubicBezTo>
                  <a:cubicBezTo>
                    <a:pt x="92806" y="178872"/>
                    <a:pt x="94890" y="178714"/>
                    <a:pt x="96946" y="178407"/>
                  </a:cubicBezTo>
                  <a:cubicBezTo>
                    <a:pt x="99393" y="180136"/>
                    <a:pt x="101252" y="181375"/>
                    <a:pt x="104384" y="181375"/>
                  </a:cubicBezTo>
                  <a:cubicBezTo>
                    <a:pt x="107450" y="181375"/>
                    <a:pt x="109309" y="180201"/>
                    <a:pt x="111821" y="178407"/>
                  </a:cubicBezTo>
                  <a:cubicBezTo>
                    <a:pt x="113877" y="178721"/>
                    <a:pt x="115959" y="178881"/>
                    <a:pt x="118049" y="178881"/>
                  </a:cubicBezTo>
                  <a:cubicBezTo>
                    <a:pt x="123984" y="178881"/>
                    <a:pt x="129980" y="177594"/>
                    <a:pt x="135601" y="174917"/>
                  </a:cubicBezTo>
                  <a:cubicBezTo>
                    <a:pt x="140568" y="177166"/>
                    <a:pt x="145806" y="178258"/>
                    <a:pt x="150985" y="178258"/>
                  </a:cubicBezTo>
                  <a:cubicBezTo>
                    <a:pt x="160227" y="178258"/>
                    <a:pt x="169287" y="174781"/>
                    <a:pt x="176310" y="168197"/>
                  </a:cubicBezTo>
                  <a:close/>
                  <a:moveTo>
                    <a:pt x="104388" y="1"/>
                  </a:moveTo>
                  <a:cubicBezTo>
                    <a:pt x="103120" y="1"/>
                    <a:pt x="101856" y="319"/>
                    <a:pt x="100730" y="955"/>
                  </a:cubicBezTo>
                  <a:cubicBezTo>
                    <a:pt x="86997" y="8620"/>
                    <a:pt x="76950" y="21114"/>
                    <a:pt x="72188" y="35630"/>
                  </a:cubicBezTo>
                  <a:cubicBezTo>
                    <a:pt x="68632" y="33379"/>
                    <a:pt x="64848" y="31487"/>
                    <a:pt x="60934" y="30019"/>
                  </a:cubicBezTo>
                  <a:cubicBezTo>
                    <a:pt x="60077" y="29699"/>
                    <a:pt x="59179" y="29543"/>
                    <a:pt x="58287" y="29543"/>
                  </a:cubicBezTo>
                  <a:cubicBezTo>
                    <a:pt x="56632" y="29543"/>
                    <a:pt x="54995" y="30079"/>
                    <a:pt x="53660" y="31096"/>
                  </a:cubicBezTo>
                  <a:cubicBezTo>
                    <a:pt x="47723" y="35728"/>
                    <a:pt x="42699" y="41371"/>
                    <a:pt x="38752" y="47830"/>
                  </a:cubicBezTo>
                  <a:cubicBezTo>
                    <a:pt x="37872" y="49265"/>
                    <a:pt x="38328" y="51157"/>
                    <a:pt x="39796" y="52038"/>
                  </a:cubicBezTo>
                  <a:cubicBezTo>
                    <a:pt x="40290" y="52340"/>
                    <a:pt x="40837" y="52485"/>
                    <a:pt x="41378" y="52485"/>
                  </a:cubicBezTo>
                  <a:cubicBezTo>
                    <a:pt x="42412" y="52485"/>
                    <a:pt x="43426" y="51957"/>
                    <a:pt x="44004" y="50994"/>
                  </a:cubicBezTo>
                  <a:cubicBezTo>
                    <a:pt x="47527" y="45187"/>
                    <a:pt x="52061" y="40099"/>
                    <a:pt x="57411" y="35923"/>
                  </a:cubicBezTo>
                  <a:cubicBezTo>
                    <a:pt x="57663" y="35735"/>
                    <a:pt x="57968" y="35640"/>
                    <a:pt x="58267" y="35640"/>
                  </a:cubicBezTo>
                  <a:cubicBezTo>
                    <a:pt x="58433" y="35640"/>
                    <a:pt x="58597" y="35669"/>
                    <a:pt x="58748" y="35728"/>
                  </a:cubicBezTo>
                  <a:cubicBezTo>
                    <a:pt x="62891" y="37293"/>
                    <a:pt x="66838" y="39348"/>
                    <a:pt x="70492" y="41827"/>
                  </a:cubicBezTo>
                  <a:cubicBezTo>
                    <a:pt x="67393" y="56409"/>
                    <a:pt x="69676" y="71838"/>
                    <a:pt x="76983" y="84820"/>
                  </a:cubicBezTo>
                  <a:cubicBezTo>
                    <a:pt x="76722" y="85342"/>
                    <a:pt x="76428" y="85832"/>
                    <a:pt x="76167" y="86354"/>
                  </a:cubicBezTo>
                  <a:cubicBezTo>
                    <a:pt x="65436" y="78755"/>
                    <a:pt x="52796" y="75024"/>
                    <a:pt x="40633" y="75024"/>
                  </a:cubicBezTo>
                  <a:cubicBezTo>
                    <a:pt x="39116" y="75024"/>
                    <a:pt x="37607" y="75082"/>
                    <a:pt x="36110" y="75198"/>
                  </a:cubicBezTo>
                  <a:cubicBezTo>
                    <a:pt x="36502" y="70533"/>
                    <a:pt x="37480" y="65901"/>
                    <a:pt x="39046" y="61465"/>
                  </a:cubicBezTo>
                  <a:cubicBezTo>
                    <a:pt x="39601" y="59866"/>
                    <a:pt x="38752" y="58105"/>
                    <a:pt x="37187" y="57550"/>
                  </a:cubicBezTo>
                  <a:cubicBezTo>
                    <a:pt x="36855" y="57435"/>
                    <a:pt x="36516" y="57380"/>
                    <a:pt x="36182" y="57380"/>
                  </a:cubicBezTo>
                  <a:cubicBezTo>
                    <a:pt x="34909" y="57380"/>
                    <a:pt x="33712" y="58176"/>
                    <a:pt x="33272" y="59442"/>
                  </a:cubicBezTo>
                  <a:cubicBezTo>
                    <a:pt x="31380" y="64792"/>
                    <a:pt x="30271" y="70337"/>
                    <a:pt x="29912" y="75980"/>
                  </a:cubicBezTo>
                  <a:cubicBezTo>
                    <a:pt x="27857" y="76339"/>
                    <a:pt x="25835" y="76796"/>
                    <a:pt x="23813" y="77351"/>
                  </a:cubicBezTo>
                  <a:cubicBezTo>
                    <a:pt x="21301" y="78068"/>
                    <a:pt x="19311" y="80058"/>
                    <a:pt x="18626" y="82537"/>
                  </a:cubicBezTo>
                  <a:cubicBezTo>
                    <a:pt x="13668" y="100054"/>
                    <a:pt x="16767" y="118908"/>
                    <a:pt x="26846" y="133848"/>
                  </a:cubicBezTo>
                  <a:cubicBezTo>
                    <a:pt x="26161" y="134142"/>
                    <a:pt x="25476" y="134468"/>
                    <a:pt x="24824" y="134827"/>
                  </a:cubicBezTo>
                  <a:cubicBezTo>
                    <a:pt x="22312" y="136164"/>
                    <a:pt x="20779" y="138741"/>
                    <a:pt x="20811" y="141579"/>
                  </a:cubicBezTo>
                  <a:cubicBezTo>
                    <a:pt x="20877" y="149440"/>
                    <a:pt x="23388" y="156845"/>
                    <a:pt x="27825" y="162978"/>
                  </a:cubicBezTo>
                  <a:cubicBezTo>
                    <a:pt x="9134" y="167251"/>
                    <a:pt x="0" y="172731"/>
                    <a:pt x="0" y="179679"/>
                  </a:cubicBezTo>
                  <a:cubicBezTo>
                    <a:pt x="0" y="187116"/>
                    <a:pt x="10504" y="192890"/>
                    <a:pt x="32131" y="197326"/>
                  </a:cubicBezTo>
                  <a:cubicBezTo>
                    <a:pt x="51442" y="201273"/>
                    <a:pt x="77113" y="203459"/>
                    <a:pt x="104384" y="203459"/>
                  </a:cubicBezTo>
                  <a:cubicBezTo>
                    <a:pt x="131654" y="203459"/>
                    <a:pt x="157326" y="201273"/>
                    <a:pt x="176637" y="197326"/>
                  </a:cubicBezTo>
                  <a:cubicBezTo>
                    <a:pt x="198264" y="192890"/>
                    <a:pt x="208767" y="187116"/>
                    <a:pt x="208767" y="179679"/>
                  </a:cubicBezTo>
                  <a:cubicBezTo>
                    <a:pt x="208767" y="172731"/>
                    <a:pt x="199634" y="167251"/>
                    <a:pt x="180942" y="162978"/>
                  </a:cubicBezTo>
                  <a:cubicBezTo>
                    <a:pt x="185379" y="156845"/>
                    <a:pt x="187890" y="149440"/>
                    <a:pt x="187956" y="141579"/>
                  </a:cubicBezTo>
                  <a:cubicBezTo>
                    <a:pt x="187988" y="138741"/>
                    <a:pt x="186455" y="136164"/>
                    <a:pt x="183943" y="134827"/>
                  </a:cubicBezTo>
                  <a:cubicBezTo>
                    <a:pt x="183291" y="134468"/>
                    <a:pt x="182606" y="134142"/>
                    <a:pt x="181921" y="133848"/>
                  </a:cubicBezTo>
                  <a:cubicBezTo>
                    <a:pt x="184270" y="130358"/>
                    <a:pt x="186259" y="126672"/>
                    <a:pt x="187858" y="122790"/>
                  </a:cubicBezTo>
                  <a:cubicBezTo>
                    <a:pt x="188510" y="121224"/>
                    <a:pt x="187760" y="119430"/>
                    <a:pt x="186194" y="118810"/>
                  </a:cubicBezTo>
                  <a:cubicBezTo>
                    <a:pt x="185810" y="118650"/>
                    <a:pt x="185413" y="118575"/>
                    <a:pt x="185022" y="118575"/>
                  </a:cubicBezTo>
                  <a:cubicBezTo>
                    <a:pt x="183817" y="118575"/>
                    <a:pt x="182674" y="119292"/>
                    <a:pt x="182182" y="120474"/>
                  </a:cubicBezTo>
                  <a:cubicBezTo>
                    <a:pt x="180551" y="124454"/>
                    <a:pt x="178463" y="128238"/>
                    <a:pt x="175952" y="131728"/>
                  </a:cubicBezTo>
                  <a:cubicBezTo>
                    <a:pt x="172879" y="130938"/>
                    <a:pt x="169713" y="130535"/>
                    <a:pt x="166548" y="130535"/>
                  </a:cubicBezTo>
                  <a:cubicBezTo>
                    <a:pt x="163833" y="130535"/>
                    <a:pt x="161119" y="130832"/>
                    <a:pt x="158467" y="131434"/>
                  </a:cubicBezTo>
                  <a:cubicBezTo>
                    <a:pt x="158206" y="129869"/>
                    <a:pt x="157554" y="126867"/>
                    <a:pt x="157097" y="125628"/>
                  </a:cubicBezTo>
                  <a:cubicBezTo>
                    <a:pt x="156184" y="123181"/>
                    <a:pt x="154096" y="121387"/>
                    <a:pt x="151552" y="120865"/>
                  </a:cubicBezTo>
                  <a:cubicBezTo>
                    <a:pt x="148885" y="120300"/>
                    <a:pt x="146045" y="120002"/>
                    <a:pt x="143185" y="120002"/>
                  </a:cubicBezTo>
                  <a:cubicBezTo>
                    <a:pt x="141918" y="120002"/>
                    <a:pt x="140647" y="120060"/>
                    <a:pt x="139385" y="120180"/>
                  </a:cubicBezTo>
                  <a:cubicBezTo>
                    <a:pt x="140168" y="110949"/>
                    <a:pt x="138928" y="101228"/>
                    <a:pt x="135209" y="91997"/>
                  </a:cubicBezTo>
                  <a:cubicBezTo>
                    <a:pt x="144792" y="84930"/>
                    <a:pt x="156410" y="81166"/>
                    <a:pt x="168221" y="81166"/>
                  </a:cubicBezTo>
                  <a:cubicBezTo>
                    <a:pt x="173257" y="81166"/>
                    <a:pt x="178328" y="81851"/>
                    <a:pt x="183291" y="83255"/>
                  </a:cubicBezTo>
                  <a:cubicBezTo>
                    <a:pt x="183780" y="83385"/>
                    <a:pt x="184139" y="83744"/>
                    <a:pt x="184270" y="84201"/>
                  </a:cubicBezTo>
                  <a:cubicBezTo>
                    <a:pt x="186586" y="92356"/>
                    <a:pt x="186977" y="101098"/>
                    <a:pt x="185444" y="109448"/>
                  </a:cubicBezTo>
                  <a:cubicBezTo>
                    <a:pt x="185118" y="111112"/>
                    <a:pt x="186227" y="112710"/>
                    <a:pt x="187890" y="113037"/>
                  </a:cubicBezTo>
                  <a:cubicBezTo>
                    <a:pt x="188070" y="113068"/>
                    <a:pt x="188250" y="113084"/>
                    <a:pt x="188427" y="113084"/>
                  </a:cubicBezTo>
                  <a:cubicBezTo>
                    <a:pt x="189885" y="113084"/>
                    <a:pt x="191184" y="112041"/>
                    <a:pt x="191446" y="110558"/>
                  </a:cubicBezTo>
                  <a:cubicBezTo>
                    <a:pt x="193142" y="101294"/>
                    <a:pt x="192718" y="91605"/>
                    <a:pt x="190141" y="82537"/>
                  </a:cubicBezTo>
                  <a:cubicBezTo>
                    <a:pt x="189456" y="80058"/>
                    <a:pt x="187466" y="78068"/>
                    <a:pt x="184955" y="77351"/>
                  </a:cubicBezTo>
                  <a:cubicBezTo>
                    <a:pt x="182932" y="76796"/>
                    <a:pt x="180877" y="76339"/>
                    <a:pt x="178855" y="75980"/>
                  </a:cubicBezTo>
                  <a:cubicBezTo>
                    <a:pt x="177778" y="58301"/>
                    <a:pt x="169199" y="42056"/>
                    <a:pt x="155107" y="31096"/>
                  </a:cubicBezTo>
                  <a:cubicBezTo>
                    <a:pt x="153773" y="30079"/>
                    <a:pt x="152135" y="29543"/>
                    <a:pt x="150481" y="29543"/>
                  </a:cubicBezTo>
                  <a:cubicBezTo>
                    <a:pt x="149588" y="29543"/>
                    <a:pt x="148691" y="29699"/>
                    <a:pt x="147833" y="30019"/>
                  </a:cubicBezTo>
                  <a:cubicBezTo>
                    <a:pt x="143919" y="31487"/>
                    <a:pt x="140135" y="33379"/>
                    <a:pt x="136579" y="35630"/>
                  </a:cubicBezTo>
                  <a:cubicBezTo>
                    <a:pt x="131817" y="21114"/>
                    <a:pt x="121770" y="8620"/>
                    <a:pt x="108070" y="955"/>
                  </a:cubicBezTo>
                  <a:cubicBezTo>
                    <a:pt x="106928" y="319"/>
                    <a:pt x="105656" y="1"/>
                    <a:pt x="104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70" name="Google Shape;3070;p73"/>
          <p:cNvGrpSpPr/>
          <p:nvPr/>
        </p:nvGrpSpPr>
        <p:grpSpPr>
          <a:xfrm>
            <a:off x="4663233" y="1902160"/>
            <a:ext cx="535797" cy="478647"/>
            <a:chOff x="1131900" y="464025"/>
            <a:chExt cx="5336625" cy="4767400"/>
          </a:xfrm>
        </p:grpSpPr>
        <p:sp>
          <p:nvSpPr>
            <p:cNvPr id="3071" name="Google Shape;3071;p73"/>
            <p:cNvSpPr/>
            <p:nvPr/>
          </p:nvSpPr>
          <p:spPr>
            <a:xfrm>
              <a:off x="2784900" y="3668900"/>
              <a:ext cx="152525" cy="333575"/>
            </a:xfrm>
            <a:custGeom>
              <a:avLst/>
              <a:gdLst/>
              <a:ahLst/>
              <a:cxnLst/>
              <a:rect l="l" t="t" r="r" b="b"/>
              <a:pathLst>
                <a:path w="6101" h="13343" extrusionOk="0">
                  <a:moveTo>
                    <a:pt x="3034" y="1"/>
                  </a:moveTo>
                  <a:cubicBezTo>
                    <a:pt x="1371" y="1"/>
                    <a:pt x="1" y="1371"/>
                    <a:pt x="1" y="3067"/>
                  </a:cubicBezTo>
                  <a:lnTo>
                    <a:pt x="1" y="10276"/>
                  </a:lnTo>
                  <a:cubicBezTo>
                    <a:pt x="1" y="11972"/>
                    <a:pt x="1371" y="13342"/>
                    <a:pt x="3034" y="13342"/>
                  </a:cubicBezTo>
                  <a:cubicBezTo>
                    <a:pt x="4731" y="13342"/>
                    <a:pt x="6101" y="11972"/>
                    <a:pt x="6101" y="10276"/>
                  </a:cubicBezTo>
                  <a:lnTo>
                    <a:pt x="6101" y="3067"/>
                  </a:lnTo>
                  <a:cubicBezTo>
                    <a:pt x="6101" y="1371"/>
                    <a:pt x="4731" y="1"/>
                    <a:pt x="3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2" name="Google Shape;3072;p73"/>
            <p:cNvSpPr/>
            <p:nvPr/>
          </p:nvSpPr>
          <p:spPr>
            <a:xfrm>
              <a:off x="4660550" y="3668900"/>
              <a:ext cx="152525" cy="333575"/>
            </a:xfrm>
            <a:custGeom>
              <a:avLst/>
              <a:gdLst/>
              <a:ahLst/>
              <a:cxnLst/>
              <a:rect l="l" t="t" r="r" b="b"/>
              <a:pathLst>
                <a:path w="6101" h="13343" extrusionOk="0">
                  <a:moveTo>
                    <a:pt x="3034" y="1"/>
                  </a:moveTo>
                  <a:cubicBezTo>
                    <a:pt x="1371" y="1"/>
                    <a:pt x="1" y="1371"/>
                    <a:pt x="1" y="3067"/>
                  </a:cubicBezTo>
                  <a:lnTo>
                    <a:pt x="1" y="10276"/>
                  </a:lnTo>
                  <a:cubicBezTo>
                    <a:pt x="1" y="11972"/>
                    <a:pt x="1371" y="13342"/>
                    <a:pt x="3034" y="13342"/>
                  </a:cubicBezTo>
                  <a:cubicBezTo>
                    <a:pt x="4730" y="13342"/>
                    <a:pt x="6100" y="11972"/>
                    <a:pt x="6100" y="10276"/>
                  </a:cubicBezTo>
                  <a:lnTo>
                    <a:pt x="6100" y="3067"/>
                  </a:lnTo>
                  <a:cubicBezTo>
                    <a:pt x="6100" y="1371"/>
                    <a:pt x="4730" y="1"/>
                    <a:pt x="3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3" name="Google Shape;3073;p73"/>
            <p:cNvSpPr/>
            <p:nvPr/>
          </p:nvSpPr>
          <p:spPr>
            <a:xfrm>
              <a:off x="3291325" y="3956775"/>
              <a:ext cx="1021025" cy="370250"/>
            </a:xfrm>
            <a:custGeom>
              <a:avLst/>
              <a:gdLst/>
              <a:ahLst/>
              <a:cxnLst/>
              <a:rect l="l" t="t" r="r" b="b"/>
              <a:pathLst>
                <a:path w="40841" h="14810" extrusionOk="0">
                  <a:moveTo>
                    <a:pt x="3034" y="1"/>
                  </a:moveTo>
                  <a:cubicBezTo>
                    <a:pt x="1371" y="1"/>
                    <a:pt x="1" y="1371"/>
                    <a:pt x="1" y="3067"/>
                  </a:cubicBezTo>
                  <a:cubicBezTo>
                    <a:pt x="1" y="9526"/>
                    <a:pt x="5253" y="14810"/>
                    <a:pt x="11744" y="14810"/>
                  </a:cubicBezTo>
                  <a:cubicBezTo>
                    <a:pt x="15169" y="14810"/>
                    <a:pt x="18268" y="13309"/>
                    <a:pt x="20421" y="10961"/>
                  </a:cubicBezTo>
                  <a:cubicBezTo>
                    <a:pt x="22574" y="13309"/>
                    <a:pt x="25673" y="14810"/>
                    <a:pt x="29098" y="14810"/>
                  </a:cubicBezTo>
                  <a:cubicBezTo>
                    <a:pt x="35556" y="14810"/>
                    <a:pt x="40841" y="9526"/>
                    <a:pt x="40841" y="3067"/>
                  </a:cubicBezTo>
                  <a:cubicBezTo>
                    <a:pt x="40841" y="1371"/>
                    <a:pt x="39471" y="1"/>
                    <a:pt x="37775" y="1"/>
                  </a:cubicBezTo>
                  <a:cubicBezTo>
                    <a:pt x="36078" y="1"/>
                    <a:pt x="34708" y="1371"/>
                    <a:pt x="34708" y="3067"/>
                  </a:cubicBezTo>
                  <a:cubicBezTo>
                    <a:pt x="34708" y="6166"/>
                    <a:pt x="32197" y="8677"/>
                    <a:pt x="29098" y="8677"/>
                  </a:cubicBezTo>
                  <a:cubicBezTo>
                    <a:pt x="25999" y="8677"/>
                    <a:pt x="23487" y="6166"/>
                    <a:pt x="23487" y="3067"/>
                  </a:cubicBezTo>
                  <a:cubicBezTo>
                    <a:pt x="23487" y="1371"/>
                    <a:pt x="22117" y="1"/>
                    <a:pt x="20421" y="1"/>
                  </a:cubicBezTo>
                  <a:cubicBezTo>
                    <a:pt x="18725" y="1"/>
                    <a:pt x="17355" y="1371"/>
                    <a:pt x="17355" y="3067"/>
                  </a:cubicBezTo>
                  <a:cubicBezTo>
                    <a:pt x="17355" y="6166"/>
                    <a:pt x="14843" y="8677"/>
                    <a:pt x="11744" y="8677"/>
                  </a:cubicBezTo>
                  <a:cubicBezTo>
                    <a:pt x="8612" y="8677"/>
                    <a:pt x="6101" y="6166"/>
                    <a:pt x="6101" y="3067"/>
                  </a:cubicBezTo>
                  <a:cubicBezTo>
                    <a:pt x="6101" y="1371"/>
                    <a:pt x="4731" y="1"/>
                    <a:pt x="3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4" name="Google Shape;3074;p73"/>
            <p:cNvSpPr/>
            <p:nvPr/>
          </p:nvSpPr>
          <p:spPr>
            <a:xfrm>
              <a:off x="1131900" y="464025"/>
              <a:ext cx="5336625" cy="4767400"/>
            </a:xfrm>
            <a:custGeom>
              <a:avLst/>
              <a:gdLst/>
              <a:ahLst/>
              <a:cxnLst/>
              <a:rect l="l" t="t" r="r" b="b"/>
              <a:pathLst>
                <a:path w="213465" h="190696" extrusionOk="0">
                  <a:moveTo>
                    <a:pt x="123754" y="6102"/>
                  </a:moveTo>
                  <a:cubicBezTo>
                    <a:pt x="127601" y="6102"/>
                    <a:pt x="131419" y="7580"/>
                    <a:pt x="134296" y="10438"/>
                  </a:cubicBezTo>
                  <a:lnTo>
                    <a:pt x="135862" y="12004"/>
                  </a:lnTo>
                  <a:cubicBezTo>
                    <a:pt x="138272" y="14414"/>
                    <a:pt x="141476" y="15685"/>
                    <a:pt x="144744" y="15685"/>
                  </a:cubicBezTo>
                  <a:cubicBezTo>
                    <a:pt x="146297" y="15685"/>
                    <a:pt x="147864" y="15398"/>
                    <a:pt x="149367" y="14809"/>
                  </a:cubicBezTo>
                  <a:lnTo>
                    <a:pt x="150965" y="14157"/>
                  </a:lnTo>
                  <a:cubicBezTo>
                    <a:pt x="152776" y="13438"/>
                    <a:pt x="154647" y="13094"/>
                    <a:pt x="156489" y="13094"/>
                  </a:cubicBezTo>
                  <a:cubicBezTo>
                    <a:pt x="161581" y="13094"/>
                    <a:pt x="166453" y="15723"/>
                    <a:pt x="169232" y="20322"/>
                  </a:cubicBezTo>
                  <a:lnTo>
                    <a:pt x="170341" y="22149"/>
                  </a:lnTo>
                  <a:cubicBezTo>
                    <a:pt x="172662" y="26027"/>
                    <a:pt x="176813" y="28247"/>
                    <a:pt x="181026" y="28247"/>
                  </a:cubicBezTo>
                  <a:cubicBezTo>
                    <a:pt x="181314" y="28247"/>
                    <a:pt x="181601" y="28237"/>
                    <a:pt x="181889" y="28216"/>
                  </a:cubicBezTo>
                  <a:cubicBezTo>
                    <a:pt x="182201" y="28197"/>
                    <a:pt x="182512" y="28188"/>
                    <a:pt x="182820" y="28188"/>
                  </a:cubicBezTo>
                  <a:cubicBezTo>
                    <a:pt x="190475" y="28188"/>
                    <a:pt x="196923" y="33944"/>
                    <a:pt x="197644" y="41721"/>
                  </a:cubicBezTo>
                  <a:lnTo>
                    <a:pt x="198133" y="47103"/>
                  </a:lnTo>
                  <a:cubicBezTo>
                    <a:pt x="198231" y="47918"/>
                    <a:pt x="198655" y="48701"/>
                    <a:pt x="199308" y="49223"/>
                  </a:cubicBezTo>
                  <a:cubicBezTo>
                    <a:pt x="206876" y="55193"/>
                    <a:pt x="206908" y="66675"/>
                    <a:pt x="199308" y="72677"/>
                  </a:cubicBezTo>
                  <a:cubicBezTo>
                    <a:pt x="198655" y="73166"/>
                    <a:pt x="198231" y="73949"/>
                    <a:pt x="198133" y="74797"/>
                  </a:cubicBezTo>
                  <a:cubicBezTo>
                    <a:pt x="197579" y="79266"/>
                    <a:pt x="198133" y="83898"/>
                    <a:pt x="194089" y="88563"/>
                  </a:cubicBezTo>
                  <a:cubicBezTo>
                    <a:pt x="191446" y="91629"/>
                    <a:pt x="187565" y="93586"/>
                    <a:pt x="183194" y="93684"/>
                  </a:cubicBezTo>
                  <a:cubicBezTo>
                    <a:pt x="183163" y="93685"/>
                    <a:pt x="183132" y="93685"/>
                    <a:pt x="183099" y="93685"/>
                  </a:cubicBezTo>
                  <a:cubicBezTo>
                    <a:pt x="182708" y="93685"/>
                    <a:pt x="182106" y="93638"/>
                    <a:pt x="181352" y="93638"/>
                  </a:cubicBezTo>
                  <a:cubicBezTo>
                    <a:pt x="179321" y="93638"/>
                    <a:pt x="176192" y="93978"/>
                    <a:pt x="173147" y="96489"/>
                  </a:cubicBezTo>
                  <a:cubicBezTo>
                    <a:pt x="170570" y="98577"/>
                    <a:pt x="170015" y="100567"/>
                    <a:pt x="168482" y="102687"/>
                  </a:cubicBezTo>
                  <a:cubicBezTo>
                    <a:pt x="165634" y="106586"/>
                    <a:pt x="161165" y="108780"/>
                    <a:pt x="156510" y="108780"/>
                  </a:cubicBezTo>
                  <a:cubicBezTo>
                    <a:pt x="154661" y="108780"/>
                    <a:pt x="152783" y="108434"/>
                    <a:pt x="150965" y="107710"/>
                  </a:cubicBezTo>
                  <a:lnTo>
                    <a:pt x="149367" y="107091"/>
                  </a:lnTo>
                  <a:cubicBezTo>
                    <a:pt x="147860" y="106490"/>
                    <a:pt x="146289" y="106199"/>
                    <a:pt x="144733" y="106199"/>
                  </a:cubicBezTo>
                  <a:cubicBezTo>
                    <a:pt x="141469" y="106199"/>
                    <a:pt x="138269" y="107478"/>
                    <a:pt x="135862" y="109863"/>
                  </a:cubicBezTo>
                  <a:cubicBezTo>
                    <a:pt x="134753" y="110875"/>
                    <a:pt x="133383" y="112767"/>
                    <a:pt x="130349" y="114234"/>
                  </a:cubicBezTo>
                  <a:cubicBezTo>
                    <a:pt x="128277" y="115249"/>
                    <a:pt x="125998" y="115768"/>
                    <a:pt x="123711" y="115768"/>
                  </a:cubicBezTo>
                  <a:cubicBezTo>
                    <a:pt x="120851" y="115768"/>
                    <a:pt x="117976" y="114956"/>
                    <a:pt x="115475" y="113288"/>
                  </a:cubicBezTo>
                  <a:cubicBezTo>
                    <a:pt x="114522" y="112769"/>
                    <a:pt x="111599" y="109973"/>
                    <a:pt x="106799" y="109973"/>
                  </a:cubicBezTo>
                  <a:cubicBezTo>
                    <a:pt x="106178" y="109973"/>
                    <a:pt x="105525" y="110020"/>
                    <a:pt x="104841" y="110124"/>
                  </a:cubicBezTo>
                  <a:cubicBezTo>
                    <a:pt x="101089" y="110679"/>
                    <a:pt x="99100" y="112636"/>
                    <a:pt x="97990" y="113288"/>
                  </a:cubicBezTo>
                  <a:cubicBezTo>
                    <a:pt x="95473" y="114955"/>
                    <a:pt x="92588" y="115770"/>
                    <a:pt x="89722" y="115770"/>
                  </a:cubicBezTo>
                  <a:cubicBezTo>
                    <a:pt x="87538" y="115770"/>
                    <a:pt x="85366" y="115296"/>
                    <a:pt x="83377" y="114365"/>
                  </a:cubicBezTo>
                  <a:cubicBezTo>
                    <a:pt x="80115" y="112832"/>
                    <a:pt x="78614" y="110744"/>
                    <a:pt x="77603" y="109863"/>
                  </a:cubicBezTo>
                  <a:cubicBezTo>
                    <a:pt x="75196" y="107478"/>
                    <a:pt x="71996" y="106199"/>
                    <a:pt x="68732" y="106199"/>
                  </a:cubicBezTo>
                  <a:cubicBezTo>
                    <a:pt x="67176" y="106199"/>
                    <a:pt x="65605" y="106490"/>
                    <a:pt x="64098" y="107091"/>
                  </a:cubicBezTo>
                  <a:lnTo>
                    <a:pt x="62500" y="107710"/>
                  </a:lnTo>
                  <a:cubicBezTo>
                    <a:pt x="60689" y="108430"/>
                    <a:pt x="58818" y="108774"/>
                    <a:pt x="56976" y="108774"/>
                  </a:cubicBezTo>
                  <a:cubicBezTo>
                    <a:pt x="51884" y="108774"/>
                    <a:pt x="47012" y="106145"/>
                    <a:pt x="44233" y="101545"/>
                  </a:cubicBezTo>
                  <a:lnTo>
                    <a:pt x="43156" y="99719"/>
                  </a:lnTo>
                  <a:cubicBezTo>
                    <a:pt x="40766" y="95764"/>
                    <a:pt x="36560" y="93625"/>
                    <a:pt x="32380" y="93625"/>
                  </a:cubicBezTo>
                  <a:cubicBezTo>
                    <a:pt x="32112" y="93625"/>
                    <a:pt x="31844" y="93634"/>
                    <a:pt x="31576" y="93651"/>
                  </a:cubicBezTo>
                  <a:cubicBezTo>
                    <a:pt x="31246" y="93672"/>
                    <a:pt x="30917" y="93683"/>
                    <a:pt x="30592" y="93683"/>
                  </a:cubicBezTo>
                  <a:cubicBezTo>
                    <a:pt x="22846" y="93683"/>
                    <a:pt x="16510" y="87816"/>
                    <a:pt x="15821" y="80147"/>
                  </a:cubicBezTo>
                  <a:lnTo>
                    <a:pt x="15332" y="74797"/>
                  </a:lnTo>
                  <a:cubicBezTo>
                    <a:pt x="15234" y="73949"/>
                    <a:pt x="14810" y="73166"/>
                    <a:pt x="14157" y="72677"/>
                  </a:cubicBezTo>
                  <a:cubicBezTo>
                    <a:pt x="6590" y="66707"/>
                    <a:pt x="6557" y="55193"/>
                    <a:pt x="14157" y="49223"/>
                  </a:cubicBezTo>
                  <a:cubicBezTo>
                    <a:pt x="14810" y="48701"/>
                    <a:pt x="15234" y="47918"/>
                    <a:pt x="15332" y="47103"/>
                  </a:cubicBezTo>
                  <a:lnTo>
                    <a:pt x="15821" y="41721"/>
                  </a:lnTo>
                  <a:cubicBezTo>
                    <a:pt x="16542" y="33944"/>
                    <a:pt x="22960" y="28188"/>
                    <a:pt x="30670" y="28188"/>
                  </a:cubicBezTo>
                  <a:cubicBezTo>
                    <a:pt x="30981" y="28188"/>
                    <a:pt x="31294" y="28197"/>
                    <a:pt x="31609" y="28216"/>
                  </a:cubicBezTo>
                  <a:cubicBezTo>
                    <a:pt x="31876" y="28233"/>
                    <a:pt x="32142" y="28241"/>
                    <a:pt x="32406" y="28241"/>
                  </a:cubicBezTo>
                  <a:cubicBezTo>
                    <a:pt x="36800" y="28241"/>
                    <a:pt x="40849" y="25964"/>
                    <a:pt x="43156" y="22149"/>
                  </a:cubicBezTo>
                  <a:lnTo>
                    <a:pt x="44233" y="20322"/>
                  </a:lnTo>
                  <a:cubicBezTo>
                    <a:pt x="47014" y="15719"/>
                    <a:pt x="51890" y="13108"/>
                    <a:pt x="56987" y="13108"/>
                  </a:cubicBezTo>
                  <a:cubicBezTo>
                    <a:pt x="58825" y="13108"/>
                    <a:pt x="60692" y="13448"/>
                    <a:pt x="62500" y="14157"/>
                  </a:cubicBezTo>
                  <a:lnTo>
                    <a:pt x="64098" y="14809"/>
                  </a:lnTo>
                  <a:cubicBezTo>
                    <a:pt x="65601" y="15398"/>
                    <a:pt x="67169" y="15685"/>
                    <a:pt x="68722" y="15685"/>
                  </a:cubicBezTo>
                  <a:cubicBezTo>
                    <a:pt x="71989" y="15685"/>
                    <a:pt x="75193" y="14414"/>
                    <a:pt x="77603" y="12004"/>
                  </a:cubicBezTo>
                  <a:lnTo>
                    <a:pt x="79169" y="10438"/>
                  </a:lnTo>
                  <a:cubicBezTo>
                    <a:pt x="82046" y="7580"/>
                    <a:pt x="85864" y="6102"/>
                    <a:pt x="89711" y="6102"/>
                  </a:cubicBezTo>
                  <a:cubicBezTo>
                    <a:pt x="92581" y="6102"/>
                    <a:pt x="95467" y="6925"/>
                    <a:pt x="97990" y="8611"/>
                  </a:cubicBezTo>
                  <a:lnTo>
                    <a:pt x="99752" y="9786"/>
                  </a:lnTo>
                  <a:cubicBezTo>
                    <a:pt x="101872" y="11205"/>
                    <a:pt x="104302" y="11914"/>
                    <a:pt x="106733" y="11914"/>
                  </a:cubicBezTo>
                  <a:cubicBezTo>
                    <a:pt x="109163" y="11914"/>
                    <a:pt x="111593" y="11205"/>
                    <a:pt x="113713" y="9786"/>
                  </a:cubicBezTo>
                  <a:lnTo>
                    <a:pt x="115475" y="8611"/>
                  </a:lnTo>
                  <a:cubicBezTo>
                    <a:pt x="117998" y="6925"/>
                    <a:pt x="120884" y="6102"/>
                    <a:pt x="123754" y="6102"/>
                  </a:cubicBezTo>
                  <a:close/>
                  <a:moveTo>
                    <a:pt x="89742" y="1"/>
                  </a:moveTo>
                  <a:cubicBezTo>
                    <a:pt x="84315" y="1"/>
                    <a:pt x="78919" y="2081"/>
                    <a:pt x="74863" y="6100"/>
                  </a:cubicBezTo>
                  <a:lnTo>
                    <a:pt x="73297" y="7698"/>
                  </a:lnTo>
                  <a:cubicBezTo>
                    <a:pt x="72063" y="8910"/>
                    <a:pt x="70427" y="9556"/>
                    <a:pt x="68751" y="9556"/>
                  </a:cubicBezTo>
                  <a:cubicBezTo>
                    <a:pt x="67946" y="9556"/>
                    <a:pt x="67132" y="9407"/>
                    <a:pt x="66349" y="9101"/>
                  </a:cubicBezTo>
                  <a:lnTo>
                    <a:pt x="64751" y="8481"/>
                  </a:lnTo>
                  <a:cubicBezTo>
                    <a:pt x="62206" y="7468"/>
                    <a:pt x="59574" y="6984"/>
                    <a:pt x="56980" y="6984"/>
                  </a:cubicBezTo>
                  <a:cubicBezTo>
                    <a:pt x="49799" y="6984"/>
                    <a:pt x="42911" y="10696"/>
                    <a:pt x="38981" y="17190"/>
                  </a:cubicBezTo>
                  <a:lnTo>
                    <a:pt x="37905" y="18984"/>
                  </a:lnTo>
                  <a:cubicBezTo>
                    <a:pt x="36728" y="20967"/>
                    <a:pt x="34609" y="22126"/>
                    <a:pt x="32332" y="22126"/>
                  </a:cubicBezTo>
                  <a:cubicBezTo>
                    <a:pt x="32211" y="22126"/>
                    <a:pt x="32089" y="22123"/>
                    <a:pt x="31968" y="22116"/>
                  </a:cubicBezTo>
                  <a:cubicBezTo>
                    <a:pt x="31510" y="22087"/>
                    <a:pt x="31055" y="22073"/>
                    <a:pt x="30603" y="22073"/>
                  </a:cubicBezTo>
                  <a:cubicBezTo>
                    <a:pt x="19783" y="22073"/>
                    <a:pt x="10754" y="30207"/>
                    <a:pt x="9721" y="41166"/>
                  </a:cubicBezTo>
                  <a:lnTo>
                    <a:pt x="9330" y="45276"/>
                  </a:lnTo>
                  <a:cubicBezTo>
                    <a:pt x="33" y="53627"/>
                    <a:pt x="0" y="68273"/>
                    <a:pt x="9330" y="76591"/>
                  </a:cubicBezTo>
                  <a:lnTo>
                    <a:pt x="9721" y="80603"/>
                  </a:lnTo>
                  <a:lnTo>
                    <a:pt x="9721" y="135600"/>
                  </a:lnTo>
                  <a:cubicBezTo>
                    <a:pt x="9721" y="151910"/>
                    <a:pt x="18594" y="166687"/>
                    <a:pt x="32881" y="174157"/>
                  </a:cubicBezTo>
                  <a:cubicBezTo>
                    <a:pt x="53334" y="184824"/>
                    <a:pt x="79560" y="190695"/>
                    <a:pt x="106733" y="190695"/>
                  </a:cubicBezTo>
                  <a:cubicBezTo>
                    <a:pt x="122521" y="190695"/>
                    <a:pt x="137787" y="188771"/>
                    <a:pt x="152139" y="184987"/>
                  </a:cubicBezTo>
                  <a:cubicBezTo>
                    <a:pt x="153770" y="184563"/>
                    <a:pt x="154749" y="182867"/>
                    <a:pt x="154325" y="181236"/>
                  </a:cubicBezTo>
                  <a:cubicBezTo>
                    <a:pt x="153944" y="179877"/>
                    <a:pt x="152726" y="178970"/>
                    <a:pt x="151386" y="178970"/>
                  </a:cubicBezTo>
                  <a:cubicBezTo>
                    <a:pt x="151118" y="178970"/>
                    <a:pt x="150845" y="179007"/>
                    <a:pt x="150574" y="179083"/>
                  </a:cubicBezTo>
                  <a:cubicBezTo>
                    <a:pt x="136743" y="182736"/>
                    <a:pt x="121999" y="184596"/>
                    <a:pt x="106733" y="184596"/>
                  </a:cubicBezTo>
                  <a:cubicBezTo>
                    <a:pt x="80539" y="184596"/>
                    <a:pt x="55291" y="178952"/>
                    <a:pt x="35719" y="168710"/>
                  </a:cubicBezTo>
                  <a:cubicBezTo>
                    <a:pt x="23454" y="162316"/>
                    <a:pt x="15821" y="149627"/>
                    <a:pt x="15821" y="135600"/>
                  </a:cubicBezTo>
                  <a:lnTo>
                    <a:pt x="15821" y="93749"/>
                  </a:lnTo>
                  <a:cubicBezTo>
                    <a:pt x="17028" y="94924"/>
                    <a:pt x="18528" y="96098"/>
                    <a:pt x="20159" y="97044"/>
                  </a:cubicBezTo>
                  <a:cubicBezTo>
                    <a:pt x="24344" y="99450"/>
                    <a:pt x="28556" y="99839"/>
                    <a:pt x="30672" y="99839"/>
                  </a:cubicBezTo>
                  <a:cubicBezTo>
                    <a:pt x="31684" y="99839"/>
                    <a:pt x="32217" y="99750"/>
                    <a:pt x="32037" y="99750"/>
                  </a:cubicBezTo>
                  <a:cubicBezTo>
                    <a:pt x="32027" y="99750"/>
                    <a:pt x="32015" y="99751"/>
                    <a:pt x="32000" y="99751"/>
                  </a:cubicBezTo>
                  <a:cubicBezTo>
                    <a:pt x="32111" y="99746"/>
                    <a:pt x="32222" y="99743"/>
                    <a:pt x="32332" y="99743"/>
                  </a:cubicBezTo>
                  <a:cubicBezTo>
                    <a:pt x="34206" y="99743"/>
                    <a:pt x="36022" y="100525"/>
                    <a:pt x="37285" y="102035"/>
                  </a:cubicBezTo>
                  <a:cubicBezTo>
                    <a:pt x="37839" y="102687"/>
                    <a:pt x="37905" y="102915"/>
                    <a:pt x="38981" y="104709"/>
                  </a:cubicBezTo>
                  <a:cubicBezTo>
                    <a:pt x="42913" y="111207"/>
                    <a:pt x="49805" y="114902"/>
                    <a:pt x="56990" y="114902"/>
                  </a:cubicBezTo>
                  <a:cubicBezTo>
                    <a:pt x="59581" y="114902"/>
                    <a:pt x="62209" y="114422"/>
                    <a:pt x="64751" y="113419"/>
                  </a:cubicBezTo>
                  <a:lnTo>
                    <a:pt x="66349" y="112767"/>
                  </a:lnTo>
                  <a:cubicBezTo>
                    <a:pt x="67226" y="112420"/>
                    <a:pt x="68036" y="112275"/>
                    <a:pt x="68781" y="112275"/>
                  </a:cubicBezTo>
                  <a:cubicBezTo>
                    <a:pt x="72167" y="112275"/>
                    <a:pt x="74195" y="115260"/>
                    <a:pt x="74863" y="115768"/>
                  </a:cubicBezTo>
                  <a:cubicBezTo>
                    <a:pt x="78920" y="119806"/>
                    <a:pt x="84316" y="121883"/>
                    <a:pt x="89743" y="121883"/>
                  </a:cubicBezTo>
                  <a:cubicBezTo>
                    <a:pt x="93786" y="121883"/>
                    <a:pt x="97846" y="120731"/>
                    <a:pt x="101383" y="118377"/>
                  </a:cubicBezTo>
                  <a:cubicBezTo>
                    <a:pt x="103242" y="117138"/>
                    <a:pt x="104384" y="116094"/>
                    <a:pt x="106733" y="116094"/>
                  </a:cubicBezTo>
                  <a:cubicBezTo>
                    <a:pt x="109244" y="116094"/>
                    <a:pt x="110549" y="117399"/>
                    <a:pt x="112082" y="118377"/>
                  </a:cubicBezTo>
                  <a:cubicBezTo>
                    <a:pt x="115566" y="120692"/>
                    <a:pt x="119624" y="121888"/>
                    <a:pt x="123722" y="121888"/>
                  </a:cubicBezTo>
                  <a:cubicBezTo>
                    <a:pt x="125803" y="121888"/>
                    <a:pt x="127894" y="121580"/>
                    <a:pt x="129925" y="120954"/>
                  </a:cubicBezTo>
                  <a:cubicBezTo>
                    <a:pt x="135112" y="119388"/>
                    <a:pt x="137754" y="116583"/>
                    <a:pt x="140168" y="114202"/>
                  </a:cubicBezTo>
                  <a:cubicBezTo>
                    <a:pt x="141404" y="112965"/>
                    <a:pt x="143044" y="112312"/>
                    <a:pt x="144723" y="112312"/>
                  </a:cubicBezTo>
                  <a:cubicBezTo>
                    <a:pt x="145525" y="112312"/>
                    <a:pt x="146336" y="112461"/>
                    <a:pt x="147116" y="112767"/>
                  </a:cubicBezTo>
                  <a:lnTo>
                    <a:pt x="148714" y="113419"/>
                  </a:lnTo>
                  <a:cubicBezTo>
                    <a:pt x="151253" y="114423"/>
                    <a:pt x="153879" y="114904"/>
                    <a:pt x="156466" y="114904"/>
                  </a:cubicBezTo>
                  <a:cubicBezTo>
                    <a:pt x="163121" y="114904"/>
                    <a:pt x="169522" y="111726"/>
                    <a:pt x="173538" y="106112"/>
                  </a:cubicBezTo>
                  <a:cubicBezTo>
                    <a:pt x="174354" y="104970"/>
                    <a:pt x="174615" y="104449"/>
                    <a:pt x="175560" y="102883"/>
                  </a:cubicBezTo>
                  <a:cubicBezTo>
                    <a:pt x="176724" y="100924"/>
                    <a:pt x="178806" y="99769"/>
                    <a:pt x="181053" y="99769"/>
                  </a:cubicBezTo>
                  <a:cubicBezTo>
                    <a:pt x="181201" y="99769"/>
                    <a:pt x="181349" y="99774"/>
                    <a:pt x="181497" y="99784"/>
                  </a:cubicBezTo>
                  <a:cubicBezTo>
                    <a:pt x="181929" y="99810"/>
                    <a:pt x="182361" y="99823"/>
                    <a:pt x="182791" y="99823"/>
                  </a:cubicBezTo>
                  <a:cubicBezTo>
                    <a:pt x="188284" y="99823"/>
                    <a:pt x="193651" y="97712"/>
                    <a:pt x="197644" y="93749"/>
                  </a:cubicBezTo>
                  <a:lnTo>
                    <a:pt x="197644" y="135600"/>
                  </a:lnTo>
                  <a:cubicBezTo>
                    <a:pt x="197644" y="149627"/>
                    <a:pt x="190011" y="162316"/>
                    <a:pt x="177746" y="168710"/>
                  </a:cubicBezTo>
                  <a:cubicBezTo>
                    <a:pt x="173016" y="171189"/>
                    <a:pt x="167927" y="173407"/>
                    <a:pt x="162545" y="175331"/>
                  </a:cubicBezTo>
                  <a:cubicBezTo>
                    <a:pt x="160947" y="175919"/>
                    <a:pt x="160131" y="177680"/>
                    <a:pt x="160718" y="179246"/>
                  </a:cubicBezTo>
                  <a:cubicBezTo>
                    <a:pt x="161155" y="180505"/>
                    <a:pt x="162342" y="181279"/>
                    <a:pt x="163607" y="181279"/>
                  </a:cubicBezTo>
                  <a:cubicBezTo>
                    <a:pt x="163948" y="181279"/>
                    <a:pt x="164294" y="181223"/>
                    <a:pt x="164633" y="181105"/>
                  </a:cubicBezTo>
                  <a:cubicBezTo>
                    <a:pt x="170243" y="179083"/>
                    <a:pt x="175626" y="176734"/>
                    <a:pt x="180584" y="174157"/>
                  </a:cubicBezTo>
                  <a:cubicBezTo>
                    <a:pt x="194871" y="166687"/>
                    <a:pt x="203744" y="151910"/>
                    <a:pt x="203744" y="135600"/>
                  </a:cubicBezTo>
                  <a:lnTo>
                    <a:pt x="203744" y="80603"/>
                  </a:lnTo>
                  <a:lnTo>
                    <a:pt x="204135" y="76591"/>
                  </a:lnTo>
                  <a:cubicBezTo>
                    <a:pt x="213432" y="68273"/>
                    <a:pt x="213465" y="53627"/>
                    <a:pt x="204135" y="45276"/>
                  </a:cubicBezTo>
                  <a:lnTo>
                    <a:pt x="203744" y="41166"/>
                  </a:lnTo>
                  <a:cubicBezTo>
                    <a:pt x="202688" y="29955"/>
                    <a:pt x="193295" y="22055"/>
                    <a:pt x="183051" y="22055"/>
                  </a:cubicBezTo>
                  <a:cubicBezTo>
                    <a:pt x="182535" y="22055"/>
                    <a:pt x="182017" y="22075"/>
                    <a:pt x="181497" y="22116"/>
                  </a:cubicBezTo>
                  <a:cubicBezTo>
                    <a:pt x="181376" y="22123"/>
                    <a:pt x="181254" y="22126"/>
                    <a:pt x="181133" y="22126"/>
                  </a:cubicBezTo>
                  <a:cubicBezTo>
                    <a:pt x="178856" y="22126"/>
                    <a:pt x="176738" y="20969"/>
                    <a:pt x="175560" y="19017"/>
                  </a:cubicBezTo>
                  <a:lnTo>
                    <a:pt x="174484" y="17190"/>
                  </a:lnTo>
                  <a:cubicBezTo>
                    <a:pt x="170554" y="10696"/>
                    <a:pt x="163666" y="6984"/>
                    <a:pt x="156486" y="6984"/>
                  </a:cubicBezTo>
                  <a:cubicBezTo>
                    <a:pt x="153892" y="6984"/>
                    <a:pt x="151259" y="7468"/>
                    <a:pt x="148714" y="8481"/>
                  </a:cubicBezTo>
                  <a:lnTo>
                    <a:pt x="147116" y="9101"/>
                  </a:lnTo>
                  <a:cubicBezTo>
                    <a:pt x="146333" y="9407"/>
                    <a:pt x="145519" y="9556"/>
                    <a:pt x="144714" y="9556"/>
                  </a:cubicBezTo>
                  <a:cubicBezTo>
                    <a:pt x="143038" y="9556"/>
                    <a:pt x="141402" y="8910"/>
                    <a:pt x="140168" y="7698"/>
                  </a:cubicBezTo>
                  <a:lnTo>
                    <a:pt x="138602" y="6100"/>
                  </a:lnTo>
                  <a:cubicBezTo>
                    <a:pt x="134546" y="2081"/>
                    <a:pt x="129150" y="1"/>
                    <a:pt x="123723" y="1"/>
                  </a:cubicBezTo>
                  <a:cubicBezTo>
                    <a:pt x="119680" y="1"/>
                    <a:pt x="115620" y="1155"/>
                    <a:pt x="112082" y="3523"/>
                  </a:cubicBezTo>
                  <a:lnTo>
                    <a:pt x="110321" y="4697"/>
                  </a:lnTo>
                  <a:cubicBezTo>
                    <a:pt x="109228" y="5431"/>
                    <a:pt x="107980" y="5798"/>
                    <a:pt x="106733" y="5798"/>
                  </a:cubicBezTo>
                  <a:cubicBezTo>
                    <a:pt x="105485" y="5798"/>
                    <a:pt x="104237" y="5431"/>
                    <a:pt x="103144" y="4697"/>
                  </a:cubicBezTo>
                  <a:lnTo>
                    <a:pt x="101383" y="3523"/>
                  </a:lnTo>
                  <a:cubicBezTo>
                    <a:pt x="97846" y="1155"/>
                    <a:pt x="93785" y="1"/>
                    <a:pt x="897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5" name="Google Shape;3075;p73"/>
            <p:cNvSpPr/>
            <p:nvPr/>
          </p:nvSpPr>
          <p:spPr>
            <a:xfrm>
              <a:off x="2328225" y="1158750"/>
              <a:ext cx="2943975" cy="1388975"/>
            </a:xfrm>
            <a:custGeom>
              <a:avLst/>
              <a:gdLst/>
              <a:ahLst/>
              <a:cxnLst/>
              <a:rect l="l" t="t" r="r" b="b"/>
              <a:pathLst>
                <a:path w="117759" h="55559" extrusionOk="0">
                  <a:moveTo>
                    <a:pt x="22381" y="23325"/>
                  </a:moveTo>
                  <a:cubicBezTo>
                    <a:pt x="26901" y="23325"/>
                    <a:pt x="30399" y="24265"/>
                    <a:pt x="34056" y="25773"/>
                  </a:cubicBezTo>
                  <a:cubicBezTo>
                    <a:pt x="41950" y="29002"/>
                    <a:pt x="48898" y="33927"/>
                    <a:pt x="54802" y="40158"/>
                  </a:cubicBezTo>
                  <a:cubicBezTo>
                    <a:pt x="52486" y="42996"/>
                    <a:pt x="50170" y="46323"/>
                    <a:pt x="48474" y="49063"/>
                  </a:cubicBezTo>
                  <a:cubicBezTo>
                    <a:pt x="34513" y="48085"/>
                    <a:pt x="21660" y="45181"/>
                    <a:pt x="11189" y="40647"/>
                  </a:cubicBezTo>
                  <a:lnTo>
                    <a:pt x="10961" y="40549"/>
                  </a:lnTo>
                  <a:cubicBezTo>
                    <a:pt x="7405" y="38984"/>
                    <a:pt x="6133" y="35722"/>
                    <a:pt x="6133" y="33145"/>
                  </a:cubicBezTo>
                  <a:cubicBezTo>
                    <a:pt x="6133" y="30600"/>
                    <a:pt x="7405" y="27306"/>
                    <a:pt x="10961" y="25740"/>
                  </a:cubicBezTo>
                  <a:lnTo>
                    <a:pt x="11320" y="25609"/>
                  </a:lnTo>
                  <a:cubicBezTo>
                    <a:pt x="14941" y="24044"/>
                    <a:pt x="18300" y="23424"/>
                    <a:pt x="22150" y="23326"/>
                  </a:cubicBezTo>
                  <a:cubicBezTo>
                    <a:pt x="22227" y="23325"/>
                    <a:pt x="22304" y="23325"/>
                    <a:pt x="22381" y="23325"/>
                  </a:cubicBezTo>
                  <a:close/>
                  <a:moveTo>
                    <a:pt x="95365" y="23311"/>
                  </a:moveTo>
                  <a:cubicBezTo>
                    <a:pt x="99111" y="23311"/>
                    <a:pt x="102864" y="24064"/>
                    <a:pt x="106439" y="25609"/>
                  </a:cubicBezTo>
                  <a:lnTo>
                    <a:pt x="106798" y="25740"/>
                  </a:lnTo>
                  <a:cubicBezTo>
                    <a:pt x="110354" y="27306"/>
                    <a:pt x="111626" y="30600"/>
                    <a:pt x="111626" y="33145"/>
                  </a:cubicBezTo>
                  <a:cubicBezTo>
                    <a:pt x="111626" y="35722"/>
                    <a:pt x="110354" y="38984"/>
                    <a:pt x="106798" y="40549"/>
                  </a:cubicBezTo>
                  <a:cubicBezTo>
                    <a:pt x="106484" y="40644"/>
                    <a:pt x="88819" y="49428"/>
                    <a:pt x="58997" y="49428"/>
                  </a:cubicBezTo>
                  <a:cubicBezTo>
                    <a:pt x="57866" y="49428"/>
                    <a:pt x="56718" y="49416"/>
                    <a:pt x="55552" y="49389"/>
                  </a:cubicBezTo>
                  <a:cubicBezTo>
                    <a:pt x="64197" y="36635"/>
                    <a:pt x="75679" y="28317"/>
                    <a:pt x="86313" y="24794"/>
                  </a:cubicBezTo>
                  <a:cubicBezTo>
                    <a:pt x="89258" y="23812"/>
                    <a:pt x="92309" y="23311"/>
                    <a:pt x="95365" y="23311"/>
                  </a:cubicBezTo>
                  <a:close/>
                  <a:moveTo>
                    <a:pt x="58850" y="1"/>
                  </a:moveTo>
                  <a:cubicBezTo>
                    <a:pt x="54727" y="1"/>
                    <a:pt x="50603" y="445"/>
                    <a:pt x="46615" y="1340"/>
                  </a:cubicBezTo>
                  <a:cubicBezTo>
                    <a:pt x="44951" y="1699"/>
                    <a:pt x="43940" y="3330"/>
                    <a:pt x="44298" y="4994"/>
                  </a:cubicBezTo>
                  <a:cubicBezTo>
                    <a:pt x="44610" y="6408"/>
                    <a:pt x="45877" y="7380"/>
                    <a:pt x="47293" y="7380"/>
                  </a:cubicBezTo>
                  <a:cubicBezTo>
                    <a:pt x="47510" y="7380"/>
                    <a:pt x="47731" y="7357"/>
                    <a:pt x="47952" y="7310"/>
                  </a:cubicBezTo>
                  <a:cubicBezTo>
                    <a:pt x="51505" y="6513"/>
                    <a:pt x="55202" y="6113"/>
                    <a:pt x="58908" y="6113"/>
                  </a:cubicBezTo>
                  <a:cubicBezTo>
                    <a:pt x="70377" y="6113"/>
                    <a:pt x="81932" y="9942"/>
                    <a:pt x="89575" y="17683"/>
                  </a:cubicBezTo>
                  <a:cubicBezTo>
                    <a:pt x="78582" y="19542"/>
                    <a:pt x="66741" y="27404"/>
                    <a:pt x="58880" y="35591"/>
                  </a:cubicBezTo>
                  <a:cubicBezTo>
                    <a:pt x="48963" y="25283"/>
                    <a:pt x="36731" y="19118"/>
                    <a:pt x="28217" y="17683"/>
                  </a:cubicBezTo>
                  <a:cubicBezTo>
                    <a:pt x="30761" y="15106"/>
                    <a:pt x="33893" y="12855"/>
                    <a:pt x="37448" y="11028"/>
                  </a:cubicBezTo>
                  <a:cubicBezTo>
                    <a:pt x="38949" y="10278"/>
                    <a:pt x="39569" y="8419"/>
                    <a:pt x="38786" y="6918"/>
                  </a:cubicBezTo>
                  <a:cubicBezTo>
                    <a:pt x="38256" y="5859"/>
                    <a:pt x="37174" y="5255"/>
                    <a:pt x="36056" y="5255"/>
                  </a:cubicBezTo>
                  <a:cubicBezTo>
                    <a:pt x="35590" y="5255"/>
                    <a:pt x="35117" y="5360"/>
                    <a:pt x="34676" y="5581"/>
                  </a:cubicBezTo>
                  <a:cubicBezTo>
                    <a:pt x="28869" y="8549"/>
                    <a:pt x="24009" y="12561"/>
                    <a:pt x="20519" y="17226"/>
                  </a:cubicBezTo>
                  <a:cubicBezTo>
                    <a:pt x="13799" y="17618"/>
                    <a:pt x="8678" y="20097"/>
                    <a:pt x="8514" y="20162"/>
                  </a:cubicBezTo>
                  <a:cubicBezTo>
                    <a:pt x="3263" y="22445"/>
                    <a:pt x="1" y="27436"/>
                    <a:pt x="1" y="33145"/>
                  </a:cubicBezTo>
                  <a:cubicBezTo>
                    <a:pt x="1" y="43061"/>
                    <a:pt x="8743" y="46258"/>
                    <a:pt x="8775" y="46290"/>
                  </a:cubicBezTo>
                  <a:cubicBezTo>
                    <a:pt x="23111" y="52492"/>
                    <a:pt x="40969" y="55559"/>
                    <a:pt x="58791" y="55559"/>
                  </a:cubicBezTo>
                  <a:cubicBezTo>
                    <a:pt x="76778" y="55559"/>
                    <a:pt x="94729" y="52435"/>
                    <a:pt x="108984" y="46258"/>
                  </a:cubicBezTo>
                  <a:lnTo>
                    <a:pt x="109245" y="46160"/>
                  </a:lnTo>
                  <a:cubicBezTo>
                    <a:pt x="114496" y="43877"/>
                    <a:pt x="117758" y="38886"/>
                    <a:pt x="117758" y="33145"/>
                  </a:cubicBezTo>
                  <a:cubicBezTo>
                    <a:pt x="117758" y="27436"/>
                    <a:pt x="114496" y="22445"/>
                    <a:pt x="109245" y="20162"/>
                  </a:cubicBezTo>
                  <a:cubicBezTo>
                    <a:pt x="109245" y="20162"/>
                    <a:pt x="109245" y="20129"/>
                    <a:pt x="109245" y="20129"/>
                  </a:cubicBezTo>
                  <a:lnTo>
                    <a:pt x="108886" y="19966"/>
                  </a:lnTo>
                  <a:cubicBezTo>
                    <a:pt x="105135" y="18368"/>
                    <a:pt x="101220" y="17454"/>
                    <a:pt x="97241" y="17259"/>
                  </a:cubicBezTo>
                  <a:cubicBezTo>
                    <a:pt x="88776" y="5853"/>
                    <a:pt x="73815" y="1"/>
                    <a:pt x="58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76" name="Google Shape;3076;p73"/>
          <p:cNvGrpSpPr/>
          <p:nvPr/>
        </p:nvGrpSpPr>
        <p:grpSpPr>
          <a:xfrm>
            <a:off x="3163372" y="1879480"/>
            <a:ext cx="528428" cy="524008"/>
            <a:chOff x="1168600" y="238125"/>
            <a:chExt cx="5263225" cy="5219200"/>
          </a:xfrm>
        </p:grpSpPr>
        <p:sp>
          <p:nvSpPr>
            <p:cNvPr id="3077" name="Google Shape;3077;p73"/>
            <p:cNvSpPr/>
            <p:nvPr/>
          </p:nvSpPr>
          <p:spPr>
            <a:xfrm>
              <a:off x="2770225" y="499075"/>
              <a:ext cx="153350" cy="336000"/>
            </a:xfrm>
            <a:custGeom>
              <a:avLst/>
              <a:gdLst/>
              <a:ahLst/>
              <a:cxnLst/>
              <a:rect l="l" t="t" r="r" b="b"/>
              <a:pathLst>
                <a:path w="6134" h="13440" extrusionOk="0">
                  <a:moveTo>
                    <a:pt x="3067" y="0"/>
                  </a:moveTo>
                  <a:cubicBezTo>
                    <a:pt x="1371" y="0"/>
                    <a:pt x="1" y="1370"/>
                    <a:pt x="1" y="3067"/>
                  </a:cubicBezTo>
                  <a:lnTo>
                    <a:pt x="1" y="10373"/>
                  </a:lnTo>
                  <a:cubicBezTo>
                    <a:pt x="1" y="12070"/>
                    <a:pt x="1371" y="13440"/>
                    <a:pt x="3067" y="13440"/>
                  </a:cubicBezTo>
                  <a:cubicBezTo>
                    <a:pt x="4763" y="13440"/>
                    <a:pt x="6133" y="12070"/>
                    <a:pt x="6133" y="10373"/>
                  </a:cubicBezTo>
                  <a:lnTo>
                    <a:pt x="6133" y="3067"/>
                  </a:lnTo>
                  <a:cubicBezTo>
                    <a:pt x="6133" y="1370"/>
                    <a:pt x="4763" y="0"/>
                    <a:pt x="3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8" name="Google Shape;3078;p73"/>
            <p:cNvSpPr/>
            <p:nvPr/>
          </p:nvSpPr>
          <p:spPr>
            <a:xfrm>
              <a:off x="4676850" y="499075"/>
              <a:ext cx="153350" cy="336000"/>
            </a:xfrm>
            <a:custGeom>
              <a:avLst/>
              <a:gdLst/>
              <a:ahLst/>
              <a:cxnLst/>
              <a:rect l="l" t="t" r="r" b="b"/>
              <a:pathLst>
                <a:path w="6134" h="13440" extrusionOk="0">
                  <a:moveTo>
                    <a:pt x="3067" y="0"/>
                  </a:moveTo>
                  <a:cubicBezTo>
                    <a:pt x="1371" y="0"/>
                    <a:pt x="1" y="1370"/>
                    <a:pt x="1" y="3067"/>
                  </a:cubicBezTo>
                  <a:lnTo>
                    <a:pt x="1" y="10373"/>
                  </a:lnTo>
                  <a:cubicBezTo>
                    <a:pt x="1" y="12070"/>
                    <a:pt x="1371" y="13440"/>
                    <a:pt x="3067" y="13440"/>
                  </a:cubicBezTo>
                  <a:cubicBezTo>
                    <a:pt x="4763" y="13440"/>
                    <a:pt x="6133" y="12070"/>
                    <a:pt x="6133" y="10373"/>
                  </a:cubicBezTo>
                  <a:lnTo>
                    <a:pt x="6133" y="3067"/>
                  </a:lnTo>
                  <a:cubicBezTo>
                    <a:pt x="6133" y="1370"/>
                    <a:pt x="4763" y="0"/>
                    <a:pt x="3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9" name="Google Shape;3079;p73"/>
            <p:cNvSpPr/>
            <p:nvPr/>
          </p:nvSpPr>
          <p:spPr>
            <a:xfrm>
              <a:off x="3494400" y="663400"/>
              <a:ext cx="611650" cy="253425"/>
            </a:xfrm>
            <a:custGeom>
              <a:avLst/>
              <a:gdLst/>
              <a:ahLst/>
              <a:cxnLst/>
              <a:rect l="l" t="t" r="r" b="b"/>
              <a:pathLst>
                <a:path w="24466" h="10137" extrusionOk="0">
                  <a:moveTo>
                    <a:pt x="3396" y="0"/>
                  </a:moveTo>
                  <a:cubicBezTo>
                    <a:pt x="2689" y="0"/>
                    <a:pt x="1979" y="250"/>
                    <a:pt x="1403" y="767"/>
                  </a:cubicBezTo>
                  <a:cubicBezTo>
                    <a:pt x="131" y="1876"/>
                    <a:pt x="0" y="3800"/>
                    <a:pt x="1109" y="5073"/>
                  </a:cubicBezTo>
                  <a:cubicBezTo>
                    <a:pt x="4045" y="8449"/>
                    <a:pt x="8139" y="10137"/>
                    <a:pt x="12233" y="10137"/>
                  </a:cubicBezTo>
                  <a:cubicBezTo>
                    <a:pt x="16326" y="10137"/>
                    <a:pt x="20420" y="8449"/>
                    <a:pt x="23356" y="5073"/>
                  </a:cubicBezTo>
                  <a:cubicBezTo>
                    <a:pt x="24465" y="3800"/>
                    <a:pt x="24335" y="1876"/>
                    <a:pt x="23062" y="767"/>
                  </a:cubicBezTo>
                  <a:cubicBezTo>
                    <a:pt x="22483" y="262"/>
                    <a:pt x="21768" y="14"/>
                    <a:pt x="21056" y="14"/>
                  </a:cubicBezTo>
                  <a:cubicBezTo>
                    <a:pt x="20206" y="14"/>
                    <a:pt x="19360" y="368"/>
                    <a:pt x="18757" y="1060"/>
                  </a:cubicBezTo>
                  <a:cubicBezTo>
                    <a:pt x="17028" y="3034"/>
                    <a:pt x="14630" y="4021"/>
                    <a:pt x="12233" y="4021"/>
                  </a:cubicBezTo>
                  <a:cubicBezTo>
                    <a:pt x="9835" y="4021"/>
                    <a:pt x="7437" y="3034"/>
                    <a:pt x="5709" y="1060"/>
                  </a:cubicBezTo>
                  <a:cubicBezTo>
                    <a:pt x="5102" y="364"/>
                    <a:pt x="4251" y="0"/>
                    <a:pt x="3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0" name="Google Shape;3080;p73"/>
            <p:cNvSpPr/>
            <p:nvPr/>
          </p:nvSpPr>
          <p:spPr>
            <a:xfrm>
              <a:off x="3100500" y="1988975"/>
              <a:ext cx="1399425" cy="1398600"/>
            </a:xfrm>
            <a:custGeom>
              <a:avLst/>
              <a:gdLst/>
              <a:ahLst/>
              <a:cxnLst/>
              <a:rect l="l" t="t" r="r" b="b"/>
              <a:pathLst>
                <a:path w="55977" h="55944" extrusionOk="0">
                  <a:moveTo>
                    <a:pt x="27989" y="6133"/>
                  </a:moveTo>
                  <a:cubicBezTo>
                    <a:pt x="34154" y="6133"/>
                    <a:pt x="39732" y="8678"/>
                    <a:pt x="43711" y="12820"/>
                  </a:cubicBezTo>
                  <a:cubicBezTo>
                    <a:pt x="42700" y="12592"/>
                    <a:pt x="41558" y="12462"/>
                    <a:pt x="40449" y="12462"/>
                  </a:cubicBezTo>
                  <a:cubicBezTo>
                    <a:pt x="31903" y="12462"/>
                    <a:pt x="24922" y="19442"/>
                    <a:pt x="24922" y="27989"/>
                  </a:cubicBezTo>
                  <a:cubicBezTo>
                    <a:pt x="24922" y="33175"/>
                    <a:pt x="20714" y="37383"/>
                    <a:pt x="15528" y="37383"/>
                  </a:cubicBezTo>
                  <a:cubicBezTo>
                    <a:pt x="10341" y="37383"/>
                    <a:pt x="6133" y="33175"/>
                    <a:pt x="6133" y="27989"/>
                  </a:cubicBezTo>
                  <a:cubicBezTo>
                    <a:pt x="6133" y="27956"/>
                    <a:pt x="6133" y="27923"/>
                    <a:pt x="6133" y="27923"/>
                  </a:cubicBezTo>
                  <a:cubicBezTo>
                    <a:pt x="6166" y="15887"/>
                    <a:pt x="15952" y="6133"/>
                    <a:pt x="27989" y="6133"/>
                  </a:cubicBezTo>
                  <a:close/>
                  <a:moveTo>
                    <a:pt x="40449" y="18594"/>
                  </a:moveTo>
                  <a:cubicBezTo>
                    <a:pt x="45636" y="18594"/>
                    <a:pt x="49844" y="22802"/>
                    <a:pt x="49844" y="27989"/>
                  </a:cubicBezTo>
                  <a:cubicBezTo>
                    <a:pt x="49844" y="28021"/>
                    <a:pt x="49844" y="28021"/>
                    <a:pt x="49844" y="28054"/>
                  </a:cubicBezTo>
                  <a:cubicBezTo>
                    <a:pt x="49811" y="40058"/>
                    <a:pt x="40025" y="49844"/>
                    <a:pt x="27989" y="49844"/>
                  </a:cubicBezTo>
                  <a:cubicBezTo>
                    <a:pt x="21823" y="49844"/>
                    <a:pt x="16245" y="47267"/>
                    <a:pt x="12266" y="43157"/>
                  </a:cubicBezTo>
                  <a:lnTo>
                    <a:pt x="12266" y="43157"/>
                  </a:lnTo>
                  <a:cubicBezTo>
                    <a:pt x="13244" y="43353"/>
                    <a:pt x="14419" y="43483"/>
                    <a:pt x="15528" y="43483"/>
                  </a:cubicBezTo>
                  <a:cubicBezTo>
                    <a:pt x="24074" y="43483"/>
                    <a:pt x="31055" y="36535"/>
                    <a:pt x="31055" y="27989"/>
                  </a:cubicBezTo>
                  <a:cubicBezTo>
                    <a:pt x="31055" y="22802"/>
                    <a:pt x="35263" y="18594"/>
                    <a:pt x="40449" y="18594"/>
                  </a:cubicBezTo>
                  <a:close/>
                  <a:moveTo>
                    <a:pt x="27989" y="1"/>
                  </a:moveTo>
                  <a:cubicBezTo>
                    <a:pt x="12559" y="1"/>
                    <a:pt x="1" y="12559"/>
                    <a:pt x="1" y="27989"/>
                  </a:cubicBezTo>
                  <a:cubicBezTo>
                    <a:pt x="1" y="28021"/>
                    <a:pt x="1" y="28054"/>
                    <a:pt x="33" y="28054"/>
                  </a:cubicBezTo>
                  <a:cubicBezTo>
                    <a:pt x="33" y="28119"/>
                    <a:pt x="33" y="28184"/>
                    <a:pt x="33" y="28250"/>
                  </a:cubicBezTo>
                  <a:cubicBezTo>
                    <a:pt x="164" y="43548"/>
                    <a:pt x="12657" y="55944"/>
                    <a:pt x="27989" y="55944"/>
                  </a:cubicBezTo>
                  <a:cubicBezTo>
                    <a:pt x="43418" y="55944"/>
                    <a:pt x="55944" y="43418"/>
                    <a:pt x="55976" y="27989"/>
                  </a:cubicBezTo>
                  <a:cubicBezTo>
                    <a:pt x="55976" y="27956"/>
                    <a:pt x="55976" y="27923"/>
                    <a:pt x="55944" y="27891"/>
                  </a:cubicBezTo>
                  <a:cubicBezTo>
                    <a:pt x="55944" y="27826"/>
                    <a:pt x="55944" y="27793"/>
                    <a:pt x="55944" y="27728"/>
                  </a:cubicBezTo>
                  <a:cubicBezTo>
                    <a:pt x="55813" y="12429"/>
                    <a:pt x="43320" y="1"/>
                    <a:pt x="27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1" name="Google Shape;3081;p73"/>
            <p:cNvSpPr/>
            <p:nvPr/>
          </p:nvSpPr>
          <p:spPr>
            <a:xfrm>
              <a:off x="1168600" y="238125"/>
              <a:ext cx="5263225" cy="5219200"/>
            </a:xfrm>
            <a:custGeom>
              <a:avLst/>
              <a:gdLst/>
              <a:ahLst/>
              <a:cxnLst/>
              <a:rect l="l" t="t" r="r" b="b"/>
              <a:pathLst>
                <a:path w="210529" h="208768" extrusionOk="0">
                  <a:moveTo>
                    <a:pt x="196829" y="6100"/>
                  </a:moveTo>
                  <a:cubicBezTo>
                    <a:pt x="200547" y="6100"/>
                    <a:pt x="202896" y="10112"/>
                    <a:pt x="201036" y="13342"/>
                  </a:cubicBezTo>
                  <a:lnTo>
                    <a:pt x="190892" y="31087"/>
                  </a:lnTo>
                  <a:lnTo>
                    <a:pt x="19637" y="31087"/>
                  </a:lnTo>
                  <a:lnTo>
                    <a:pt x="9493" y="13342"/>
                  </a:lnTo>
                  <a:cubicBezTo>
                    <a:pt x="7633" y="10145"/>
                    <a:pt x="9982" y="6100"/>
                    <a:pt x="13701" y="6100"/>
                  </a:cubicBezTo>
                  <a:close/>
                  <a:moveTo>
                    <a:pt x="108331" y="37219"/>
                  </a:moveTo>
                  <a:lnTo>
                    <a:pt x="108331" y="52583"/>
                  </a:lnTo>
                  <a:cubicBezTo>
                    <a:pt x="107401" y="52518"/>
                    <a:pt x="106382" y="52485"/>
                    <a:pt x="105338" y="52485"/>
                  </a:cubicBezTo>
                  <a:cubicBezTo>
                    <a:pt x="104294" y="52485"/>
                    <a:pt x="103226" y="52518"/>
                    <a:pt x="102198" y="52583"/>
                  </a:cubicBezTo>
                  <a:lnTo>
                    <a:pt x="102198" y="37219"/>
                  </a:lnTo>
                  <a:close/>
                  <a:moveTo>
                    <a:pt x="105265" y="58585"/>
                  </a:moveTo>
                  <a:cubicBezTo>
                    <a:pt x="107124" y="58585"/>
                    <a:pt x="108983" y="58716"/>
                    <a:pt x="110843" y="58977"/>
                  </a:cubicBezTo>
                  <a:cubicBezTo>
                    <a:pt x="130414" y="61717"/>
                    <a:pt x="145517" y="78549"/>
                    <a:pt x="145517" y="98871"/>
                  </a:cubicBezTo>
                  <a:cubicBezTo>
                    <a:pt x="145517" y="121052"/>
                    <a:pt x="127479" y="139124"/>
                    <a:pt x="105265" y="139124"/>
                  </a:cubicBezTo>
                  <a:cubicBezTo>
                    <a:pt x="83050" y="139124"/>
                    <a:pt x="65012" y="121052"/>
                    <a:pt x="65012" y="98871"/>
                  </a:cubicBezTo>
                  <a:cubicBezTo>
                    <a:pt x="65012" y="78549"/>
                    <a:pt x="80115" y="61717"/>
                    <a:pt x="99687" y="58977"/>
                  </a:cubicBezTo>
                  <a:cubicBezTo>
                    <a:pt x="101546" y="58716"/>
                    <a:pt x="103405" y="58585"/>
                    <a:pt x="105265" y="58585"/>
                  </a:cubicBezTo>
                  <a:close/>
                  <a:moveTo>
                    <a:pt x="169493" y="159576"/>
                  </a:moveTo>
                  <a:lnTo>
                    <a:pt x="169493" y="171907"/>
                  </a:lnTo>
                  <a:lnTo>
                    <a:pt x="41036" y="171907"/>
                  </a:lnTo>
                  <a:lnTo>
                    <a:pt x="41036" y="159576"/>
                  </a:lnTo>
                  <a:close/>
                  <a:moveTo>
                    <a:pt x="189587" y="37219"/>
                  </a:moveTo>
                  <a:lnTo>
                    <a:pt x="189587" y="184987"/>
                  </a:lnTo>
                  <a:lnTo>
                    <a:pt x="175626" y="184987"/>
                  </a:lnTo>
                  <a:lnTo>
                    <a:pt x="175626" y="72449"/>
                  </a:lnTo>
                  <a:cubicBezTo>
                    <a:pt x="175626" y="70785"/>
                    <a:pt x="174256" y="69415"/>
                    <a:pt x="172559" y="69415"/>
                  </a:cubicBezTo>
                  <a:cubicBezTo>
                    <a:pt x="170863" y="69415"/>
                    <a:pt x="169493" y="70785"/>
                    <a:pt x="169493" y="72449"/>
                  </a:cubicBezTo>
                  <a:lnTo>
                    <a:pt x="169493" y="153476"/>
                  </a:lnTo>
                  <a:lnTo>
                    <a:pt x="41036" y="153476"/>
                  </a:lnTo>
                  <a:lnTo>
                    <a:pt x="41036" y="37219"/>
                  </a:lnTo>
                  <a:lnTo>
                    <a:pt x="96098" y="37219"/>
                  </a:lnTo>
                  <a:lnTo>
                    <a:pt x="96098" y="53399"/>
                  </a:lnTo>
                  <a:cubicBezTo>
                    <a:pt x="74895" y="57672"/>
                    <a:pt x="58879" y="76428"/>
                    <a:pt x="58879" y="98871"/>
                  </a:cubicBezTo>
                  <a:cubicBezTo>
                    <a:pt x="58879" y="124445"/>
                    <a:pt x="79691" y="145256"/>
                    <a:pt x="105265" y="145256"/>
                  </a:cubicBezTo>
                  <a:cubicBezTo>
                    <a:pt x="130839" y="145256"/>
                    <a:pt x="151650" y="124445"/>
                    <a:pt x="151650" y="98871"/>
                  </a:cubicBezTo>
                  <a:cubicBezTo>
                    <a:pt x="151650" y="76428"/>
                    <a:pt x="135634" y="57672"/>
                    <a:pt x="114431" y="53399"/>
                  </a:cubicBezTo>
                  <a:lnTo>
                    <a:pt x="114431" y="37219"/>
                  </a:lnTo>
                  <a:lnTo>
                    <a:pt x="169493" y="37219"/>
                  </a:lnTo>
                  <a:lnTo>
                    <a:pt x="169493" y="60216"/>
                  </a:lnTo>
                  <a:cubicBezTo>
                    <a:pt x="169493" y="61913"/>
                    <a:pt x="170863" y="63283"/>
                    <a:pt x="172559" y="63283"/>
                  </a:cubicBezTo>
                  <a:cubicBezTo>
                    <a:pt x="174256" y="63283"/>
                    <a:pt x="175626" y="61913"/>
                    <a:pt x="175626" y="60216"/>
                  </a:cubicBezTo>
                  <a:lnTo>
                    <a:pt x="175626" y="37219"/>
                  </a:lnTo>
                  <a:close/>
                  <a:moveTo>
                    <a:pt x="41917" y="191120"/>
                  </a:moveTo>
                  <a:cubicBezTo>
                    <a:pt x="43385" y="191120"/>
                    <a:pt x="44624" y="192327"/>
                    <a:pt x="44624" y="193827"/>
                  </a:cubicBezTo>
                  <a:lnTo>
                    <a:pt x="44624" y="199960"/>
                  </a:lnTo>
                  <a:cubicBezTo>
                    <a:pt x="44624" y="201428"/>
                    <a:pt x="43385" y="202635"/>
                    <a:pt x="41917" y="202635"/>
                  </a:cubicBezTo>
                  <a:lnTo>
                    <a:pt x="13929" y="202635"/>
                  </a:lnTo>
                  <a:cubicBezTo>
                    <a:pt x="12428" y="202635"/>
                    <a:pt x="11221" y="201428"/>
                    <a:pt x="11221" y="199960"/>
                  </a:cubicBezTo>
                  <a:lnTo>
                    <a:pt x="11221" y="193827"/>
                  </a:lnTo>
                  <a:cubicBezTo>
                    <a:pt x="11221" y="192327"/>
                    <a:pt x="12428" y="191120"/>
                    <a:pt x="13929" y="191120"/>
                  </a:cubicBezTo>
                  <a:close/>
                  <a:moveTo>
                    <a:pt x="196600" y="191120"/>
                  </a:moveTo>
                  <a:cubicBezTo>
                    <a:pt x="198101" y="191120"/>
                    <a:pt x="199308" y="192327"/>
                    <a:pt x="199308" y="193827"/>
                  </a:cubicBezTo>
                  <a:lnTo>
                    <a:pt x="199308" y="199960"/>
                  </a:lnTo>
                  <a:cubicBezTo>
                    <a:pt x="199308" y="201428"/>
                    <a:pt x="198101" y="202635"/>
                    <a:pt x="196600" y="202635"/>
                  </a:cubicBezTo>
                  <a:lnTo>
                    <a:pt x="168612" y="202635"/>
                  </a:lnTo>
                  <a:cubicBezTo>
                    <a:pt x="167144" y="202635"/>
                    <a:pt x="165905" y="201428"/>
                    <a:pt x="165905" y="199960"/>
                  </a:cubicBezTo>
                  <a:lnTo>
                    <a:pt x="165905" y="193827"/>
                  </a:lnTo>
                  <a:cubicBezTo>
                    <a:pt x="165905" y="192327"/>
                    <a:pt x="167144" y="191120"/>
                    <a:pt x="168612" y="191120"/>
                  </a:cubicBezTo>
                  <a:close/>
                  <a:moveTo>
                    <a:pt x="13701" y="0"/>
                  </a:moveTo>
                  <a:cubicBezTo>
                    <a:pt x="5285" y="0"/>
                    <a:pt x="0" y="9101"/>
                    <a:pt x="4176" y="16408"/>
                  </a:cubicBezTo>
                  <a:lnTo>
                    <a:pt x="14810" y="34968"/>
                  </a:lnTo>
                  <a:lnTo>
                    <a:pt x="14810" y="149823"/>
                  </a:lnTo>
                  <a:cubicBezTo>
                    <a:pt x="14810" y="151519"/>
                    <a:pt x="16180" y="152889"/>
                    <a:pt x="17876" y="152889"/>
                  </a:cubicBezTo>
                  <a:cubicBezTo>
                    <a:pt x="19572" y="152889"/>
                    <a:pt x="20942" y="151519"/>
                    <a:pt x="20942" y="149823"/>
                  </a:cubicBezTo>
                  <a:lnTo>
                    <a:pt x="20942" y="37219"/>
                  </a:lnTo>
                  <a:lnTo>
                    <a:pt x="34904" y="37219"/>
                  </a:lnTo>
                  <a:lnTo>
                    <a:pt x="34904" y="184987"/>
                  </a:lnTo>
                  <a:lnTo>
                    <a:pt x="20942" y="184987"/>
                  </a:lnTo>
                  <a:lnTo>
                    <a:pt x="20942" y="162055"/>
                  </a:lnTo>
                  <a:cubicBezTo>
                    <a:pt x="20942" y="160392"/>
                    <a:pt x="19572" y="159022"/>
                    <a:pt x="17876" y="159022"/>
                  </a:cubicBezTo>
                  <a:cubicBezTo>
                    <a:pt x="16180" y="159022"/>
                    <a:pt x="14810" y="160392"/>
                    <a:pt x="14810" y="162055"/>
                  </a:cubicBezTo>
                  <a:lnTo>
                    <a:pt x="14810" y="184987"/>
                  </a:lnTo>
                  <a:lnTo>
                    <a:pt x="13929" y="184987"/>
                  </a:lnTo>
                  <a:cubicBezTo>
                    <a:pt x="9069" y="184987"/>
                    <a:pt x="5122" y="188967"/>
                    <a:pt x="5122" y="193827"/>
                  </a:cubicBezTo>
                  <a:lnTo>
                    <a:pt x="5122" y="199960"/>
                  </a:lnTo>
                  <a:cubicBezTo>
                    <a:pt x="5122" y="204820"/>
                    <a:pt x="9069" y="208767"/>
                    <a:pt x="13929" y="208767"/>
                  </a:cubicBezTo>
                  <a:lnTo>
                    <a:pt x="41917" y="208767"/>
                  </a:lnTo>
                  <a:cubicBezTo>
                    <a:pt x="46777" y="208767"/>
                    <a:pt x="50724" y="204820"/>
                    <a:pt x="50724" y="199960"/>
                  </a:cubicBezTo>
                  <a:lnTo>
                    <a:pt x="50724" y="193827"/>
                  </a:lnTo>
                  <a:cubicBezTo>
                    <a:pt x="50724" y="188967"/>
                    <a:pt x="46777" y="184987"/>
                    <a:pt x="41917" y="184987"/>
                  </a:cubicBezTo>
                  <a:lnTo>
                    <a:pt x="41036" y="184987"/>
                  </a:lnTo>
                  <a:lnTo>
                    <a:pt x="41036" y="178039"/>
                  </a:lnTo>
                  <a:lnTo>
                    <a:pt x="169493" y="178039"/>
                  </a:lnTo>
                  <a:lnTo>
                    <a:pt x="169493" y="184987"/>
                  </a:lnTo>
                  <a:lnTo>
                    <a:pt x="168612" y="184987"/>
                  </a:lnTo>
                  <a:cubicBezTo>
                    <a:pt x="163752" y="184987"/>
                    <a:pt x="159805" y="188967"/>
                    <a:pt x="159805" y="193827"/>
                  </a:cubicBezTo>
                  <a:lnTo>
                    <a:pt x="159805" y="199960"/>
                  </a:lnTo>
                  <a:cubicBezTo>
                    <a:pt x="159805" y="204820"/>
                    <a:pt x="163752" y="208767"/>
                    <a:pt x="168612" y="208767"/>
                  </a:cubicBezTo>
                  <a:lnTo>
                    <a:pt x="196600" y="208767"/>
                  </a:lnTo>
                  <a:cubicBezTo>
                    <a:pt x="201461" y="208767"/>
                    <a:pt x="205408" y="204820"/>
                    <a:pt x="205408" y="199960"/>
                  </a:cubicBezTo>
                  <a:lnTo>
                    <a:pt x="205408" y="193827"/>
                  </a:lnTo>
                  <a:cubicBezTo>
                    <a:pt x="205408" y="188967"/>
                    <a:pt x="201461" y="184987"/>
                    <a:pt x="196600" y="184987"/>
                  </a:cubicBezTo>
                  <a:lnTo>
                    <a:pt x="195719" y="184987"/>
                  </a:lnTo>
                  <a:lnTo>
                    <a:pt x="195719" y="34968"/>
                  </a:lnTo>
                  <a:lnTo>
                    <a:pt x="206354" y="16408"/>
                  </a:lnTo>
                  <a:cubicBezTo>
                    <a:pt x="210529" y="9101"/>
                    <a:pt x="205277" y="0"/>
                    <a:pt x="196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82" name="Google Shape;3082;p73"/>
          <p:cNvGrpSpPr/>
          <p:nvPr/>
        </p:nvGrpSpPr>
        <p:grpSpPr>
          <a:xfrm>
            <a:off x="3926169" y="1879457"/>
            <a:ext cx="502720" cy="524030"/>
            <a:chOff x="1303975" y="237900"/>
            <a:chExt cx="5007175" cy="5219425"/>
          </a:xfrm>
        </p:grpSpPr>
        <p:sp>
          <p:nvSpPr>
            <p:cNvPr id="3083" name="Google Shape;3083;p73"/>
            <p:cNvSpPr/>
            <p:nvPr/>
          </p:nvSpPr>
          <p:spPr>
            <a:xfrm>
              <a:off x="2789800" y="3744750"/>
              <a:ext cx="152525" cy="329475"/>
            </a:xfrm>
            <a:custGeom>
              <a:avLst/>
              <a:gdLst/>
              <a:ahLst/>
              <a:cxnLst/>
              <a:rect l="l" t="t" r="r" b="b"/>
              <a:pathLst>
                <a:path w="6101" h="13179" extrusionOk="0">
                  <a:moveTo>
                    <a:pt x="3067" y="0"/>
                  </a:moveTo>
                  <a:cubicBezTo>
                    <a:pt x="1371" y="0"/>
                    <a:pt x="1" y="1370"/>
                    <a:pt x="1" y="3067"/>
                  </a:cubicBezTo>
                  <a:lnTo>
                    <a:pt x="1" y="10145"/>
                  </a:lnTo>
                  <a:cubicBezTo>
                    <a:pt x="1" y="11841"/>
                    <a:pt x="1371" y="13179"/>
                    <a:pt x="3067" y="13179"/>
                  </a:cubicBezTo>
                  <a:cubicBezTo>
                    <a:pt x="4730" y="13179"/>
                    <a:pt x="6100" y="11841"/>
                    <a:pt x="6100" y="10145"/>
                  </a:cubicBezTo>
                  <a:lnTo>
                    <a:pt x="6100" y="3067"/>
                  </a:lnTo>
                  <a:cubicBezTo>
                    <a:pt x="6100" y="1370"/>
                    <a:pt x="4730" y="0"/>
                    <a:pt x="3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4" name="Google Shape;3084;p73"/>
            <p:cNvSpPr/>
            <p:nvPr/>
          </p:nvSpPr>
          <p:spPr>
            <a:xfrm>
              <a:off x="4628750" y="3744750"/>
              <a:ext cx="153325" cy="329475"/>
            </a:xfrm>
            <a:custGeom>
              <a:avLst/>
              <a:gdLst/>
              <a:ahLst/>
              <a:cxnLst/>
              <a:rect l="l" t="t" r="r" b="b"/>
              <a:pathLst>
                <a:path w="6133" h="13179" extrusionOk="0">
                  <a:moveTo>
                    <a:pt x="3067" y="0"/>
                  </a:moveTo>
                  <a:cubicBezTo>
                    <a:pt x="1370" y="0"/>
                    <a:pt x="0" y="1370"/>
                    <a:pt x="0" y="3067"/>
                  </a:cubicBezTo>
                  <a:lnTo>
                    <a:pt x="0" y="10145"/>
                  </a:lnTo>
                  <a:cubicBezTo>
                    <a:pt x="0" y="11841"/>
                    <a:pt x="1370" y="13179"/>
                    <a:pt x="3067" y="13179"/>
                  </a:cubicBezTo>
                  <a:cubicBezTo>
                    <a:pt x="4763" y="13179"/>
                    <a:pt x="6133" y="11841"/>
                    <a:pt x="6133" y="10145"/>
                  </a:cubicBezTo>
                  <a:lnTo>
                    <a:pt x="6133" y="3067"/>
                  </a:lnTo>
                  <a:cubicBezTo>
                    <a:pt x="6133" y="1370"/>
                    <a:pt x="4763" y="0"/>
                    <a:pt x="3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5" name="Google Shape;3085;p73"/>
            <p:cNvSpPr/>
            <p:nvPr/>
          </p:nvSpPr>
          <p:spPr>
            <a:xfrm>
              <a:off x="3457700" y="3916750"/>
              <a:ext cx="655675" cy="263200"/>
            </a:xfrm>
            <a:custGeom>
              <a:avLst/>
              <a:gdLst/>
              <a:ahLst/>
              <a:cxnLst/>
              <a:rect l="l" t="t" r="r" b="b"/>
              <a:pathLst>
                <a:path w="26227" h="10528" extrusionOk="0">
                  <a:moveTo>
                    <a:pt x="3423" y="0"/>
                  </a:moveTo>
                  <a:cubicBezTo>
                    <a:pt x="2704" y="0"/>
                    <a:pt x="1982" y="248"/>
                    <a:pt x="1403" y="753"/>
                  </a:cubicBezTo>
                  <a:cubicBezTo>
                    <a:pt x="131" y="1863"/>
                    <a:pt x="0" y="3787"/>
                    <a:pt x="1109" y="5059"/>
                  </a:cubicBezTo>
                  <a:cubicBezTo>
                    <a:pt x="4293" y="8700"/>
                    <a:pt x="8711" y="10527"/>
                    <a:pt x="13128" y="10527"/>
                  </a:cubicBezTo>
                  <a:cubicBezTo>
                    <a:pt x="17535" y="10527"/>
                    <a:pt x="21941" y="8709"/>
                    <a:pt x="25118" y="5059"/>
                  </a:cubicBezTo>
                  <a:cubicBezTo>
                    <a:pt x="26227" y="3787"/>
                    <a:pt x="26096" y="1863"/>
                    <a:pt x="24824" y="753"/>
                  </a:cubicBezTo>
                  <a:cubicBezTo>
                    <a:pt x="24244" y="248"/>
                    <a:pt x="23529" y="0"/>
                    <a:pt x="22818" y="0"/>
                  </a:cubicBezTo>
                  <a:cubicBezTo>
                    <a:pt x="21967" y="0"/>
                    <a:pt x="21122" y="354"/>
                    <a:pt x="20518" y="1047"/>
                  </a:cubicBezTo>
                  <a:cubicBezTo>
                    <a:pt x="18557" y="3286"/>
                    <a:pt x="15835" y="4411"/>
                    <a:pt x="13115" y="4411"/>
                  </a:cubicBezTo>
                  <a:cubicBezTo>
                    <a:pt x="10404" y="4411"/>
                    <a:pt x="7695" y="3294"/>
                    <a:pt x="5741" y="1047"/>
                  </a:cubicBezTo>
                  <a:cubicBezTo>
                    <a:pt x="5137" y="354"/>
                    <a:pt x="4282" y="0"/>
                    <a:pt x="3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6" name="Google Shape;3086;p73"/>
            <p:cNvSpPr/>
            <p:nvPr/>
          </p:nvSpPr>
          <p:spPr>
            <a:xfrm>
              <a:off x="1303975" y="237900"/>
              <a:ext cx="5007175" cy="5219425"/>
            </a:xfrm>
            <a:custGeom>
              <a:avLst/>
              <a:gdLst/>
              <a:ahLst/>
              <a:cxnLst/>
              <a:rect l="l" t="t" r="r" b="b"/>
              <a:pathLst>
                <a:path w="200287" h="208777" extrusionOk="0">
                  <a:moveTo>
                    <a:pt x="151126" y="6137"/>
                  </a:moveTo>
                  <a:cubicBezTo>
                    <a:pt x="151246" y="6137"/>
                    <a:pt x="151368" y="6159"/>
                    <a:pt x="151487" y="6207"/>
                  </a:cubicBezTo>
                  <a:lnTo>
                    <a:pt x="155630" y="7936"/>
                  </a:lnTo>
                  <a:cubicBezTo>
                    <a:pt x="156119" y="8131"/>
                    <a:pt x="156347" y="8686"/>
                    <a:pt x="156151" y="9175"/>
                  </a:cubicBezTo>
                  <a:lnTo>
                    <a:pt x="133089" y="64955"/>
                  </a:lnTo>
                  <a:cubicBezTo>
                    <a:pt x="131328" y="63716"/>
                    <a:pt x="129338" y="62835"/>
                    <a:pt x="127250" y="62378"/>
                  </a:cubicBezTo>
                  <a:lnTo>
                    <a:pt x="150247" y="6729"/>
                  </a:lnTo>
                  <a:cubicBezTo>
                    <a:pt x="150396" y="6358"/>
                    <a:pt x="150750" y="6137"/>
                    <a:pt x="151126" y="6137"/>
                  </a:cubicBezTo>
                  <a:close/>
                  <a:moveTo>
                    <a:pt x="99261" y="61522"/>
                  </a:moveTo>
                  <a:cubicBezTo>
                    <a:pt x="101714" y="61522"/>
                    <a:pt x="104180" y="62468"/>
                    <a:pt x="106080" y="64401"/>
                  </a:cubicBezTo>
                  <a:cubicBezTo>
                    <a:pt x="109061" y="67406"/>
                    <a:pt x="113102" y="69038"/>
                    <a:pt x="117246" y="69038"/>
                  </a:cubicBezTo>
                  <a:cubicBezTo>
                    <a:pt x="118635" y="69038"/>
                    <a:pt x="120036" y="68855"/>
                    <a:pt x="121411" y="68478"/>
                  </a:cubicBezTo>
                  <a:cubicBezTo>
                    <a:pt x="122244" y="68252"/>
                    <a:pt x="123083" y="68143"/>
                    <a:pt x="123911" y="68143"/>
                  </a:cubicBezTo>
                  <a:cubicBezTo>
                    <a:pt x="127493" y="68143"/>
                    <a:pt x="130853" y="70171"/>
                    <a:pt x="132469" y="73404"/>
                  </a:cubicBezTo>
                  <a:cubicBezTo>
                    <a:pt x="130722" y="72631"/>
                    <a:pt x="128875" y="72258"/>
                    <a:pt x="127046" y="72258"/>
                  </a:cubicBezTo>
                  <a:cubicBezTo>
                    <a:pt x="122391" y="72258"/>
                    <a:pt x="117850" y="74677"/>
                    <a:pt x="115344" y="79080"/>
                  </a:cubicBezTo>
                  <a:cubicBezTo>
                    <a:pt x="114039" y="81363"/>
                    <a:pt x="111593" y="82798"/>
                    <a:pt x="108918" y="82798"/>
                  </a:cubicBezTo>
                  <a:cubicBezTo>
                    <a:pt x="105069" y="82798"/>
                    <a:pt x="101709" y="84299"/>
                    <a:pt x="99262" y="86745"/>
                  </a:cubicBezTo>
                  <a:cubicBezTo>
                    <a:pt x="95675" y="83130"/>
                    <a:pt x="91352" y="82780"/>
                    <a:pt x="90076" y="82780"/>
                  </a:cubicBezTo>
                  <a:cubicBezTo>
                    <a:pt x="89832" y="82780"/>
                    <a:pt x="89700" y="82793"/>
                    <a:pt x="89705" y="82798"/>
                  </a:cubicBezTo>
                  <a:cubicBezTo>
                    <a:pt x="86834" y="82798"/>
                    <a:pt x="84453" y="81265"/>
                    <a:pt x="83213" y="79080"/>
                  </a:cubicBezTo>
                  <a:cubicBezTo>
                    <a:pt x="80707" y="74677"/>
                    <a:pt x="76133" y="72258"/>
                    <a:pt x="71471" y="72258"/>
                  </a:cubicBezTo>
                  <a:cubicBezTo>
                    <a:pt x="69639" y="72258"/>
                    <a:pt x="67794" y="72631"/>
                    <a:pt x="66055" y="73404"/>
                  </a:cubicBezTo>
                  <a:cubicBezTo>
                    <a:pt x="66801" y="71940"/>
                    <a:pt x="71258" y="68256"/>
                    <a:pt x="75450" y="68256"/>
                  </a:cubicBezTo>
                  <a:cubicBezTo>
                    <a:pt x="76024" y="68256"/>
                    <a:pt x="76592" y="68325"/>
                    <a:pt x="77146" y="68478"/>
                  </a:cubicBezTo>
                  <a:cubicBezTo>
                    <a:pt x="78520" y="68854"/>
                    <a:pt x="79916" y="69038"/>
                    <a:pt x="81301" y="69038"/>
                  </a:cubicBezTo>
                  <a:cubicBezTo>
                    <a:pt x="85439" y="69038"/>
                    <a:pt x="89471" y="67399"/>
                    <a:pt x="92477" y="64368"/>
                  </a:cubicBezTo>
                  <a:cubicBezTo>
                    <a:pt x="94328" y="62484"/>
                    <a:pt x="96788" y="61522"/>
                    <a:pt x="99261" y="61522"/>
                  </a:cubicBezTo>
                  <a:close/>
                  <a:moveTo>
                    <a:pt x="71494" y="78366"/>
                  </a:moveTo>
                  <a:cubicBezTo>
                    <a:pt x="74041" y="78366"/>
                    <a:pt x="76523" y="79693"/>
                    <a:pt x="77896" y="82113"/>
                  </a:cubicBezTo>
                  <a:cubicBezTo>
                    <a:pt x="80295" y="86295"/>
                    <a:pt x="84788" y="88898"/>
                    <a:pt x="89615" y="88898"/>
                  </a:cubicBezTo>
                  <a:cubicBezTo>
                    <a:pt x="89645" y="88898"/>
                    <a:pt x="89675" y="88898"/>
                    <a:pt x="89705" y="88898"/>
                  </a:cubicBezTo>
                  <a:cubicBezTo>
                    <a:pt x="91858" y="88898"/>
                    <a:pt x="93945" y="89844"/>
                    <a:pt x="95381" y="91540"/>
                  </a:cubicBezTo>
                  <a:cubicBezTo>
                    <a:pt x="97990" y="94704"/>
                    <a:pt x="96327" y="96596"/>
                    <a:pt x="97860" y="100902"/>
                  </a:cubicBezTo>
                  <a:lnTo>
                    <a:pt x="24106" y="100902"/>
                  </a:lnTo>
                  <a:cubicBezTo>
                    <a:pt x="24628" y="99434"/>
                    <a:pt x="24889" y="97869"/>
                    <a:pt x="24889" y="96270"/>
                  </a:cubicBezTo>
                  <a:cubicBezTo>
                    <a:pt x="24857" y="92356"/>
                    <a:pt x="27923" y="88898"/>
                    <a:pt x="32359" y="88898"/>
                  </a:cubicBezTo>
                  <a:cubicBezTo>
                    <a:pt x="37187" y="88898"/>
                    <a:pt x="41688" y="86289"/>
                    <a:pt x="44070" y="82081"/>
                  </a:cubicBezTo>
                  <a:cubicBezTo>
                    <a:pt x="45424" y="79699"/>
                    <a:pt x="47905" y="78371"/>
                    <a:pt x="50464" y="78371"/>
                  </a:cubicBezTo>
                  <a:cubicBezTo>
                    <a:pt x="51726" y="78371"/>
                    <a:pt x="53007" y="78694"/>
                    <a:pt x="54182" y="79373"/>
                  </a:cubicBezTo>
                  <a:cubicBezTo>
                    <a:pt x="56267" y="80604"/>
                    <a:pt x="58624" y="81233"/>
                    <a:pt x="60993" y="81233"/>
                  </a:cubicBezTo>
                  <a:cubicBezTo>
                    <a:pt x="63330" y="81233"/>
                    <a:pt x="65678" y="80621"/>
                    <a:pt x="67784" y="79373"/>
                  </a:cubicBezTo>
                  <a:cubicBezTo>
                    <a:pt x="68952" y="78692"/>
                    <a:pt x="70231" y="78366"/>
                    <a:pt x="71494" y="78366"/>
                  </a:cubicBezTo>
                  <a:close/>
                  <a:moveTo>
                    <a:pt x="127095" y="78369"/>
                  </a:moveTo>
                  <a:cubicBezTo>
                    <a:pt x="127408" y="78369"/>
                    <a:pt x="127721" y="78388"/>
                    <a:pt x="128033" y="78427"/>
                  </a:cubicBezTo>
                  <a:cubicBezTo>
                    <a:pt x="131034" y="78851"/>
                    <a:pt x="132013" y="81004"/>
                    <a:pt x="137004" y="81232"/>
                  </a:cubicBezTo>
                  <a:cubicBezTo>
                    <a:pt x="137175" y="81239"/>
                    <a:pt x="137346" y="81242"/>
                    <a:pt x="137518" y="81242"/>
                  </a:cubicBezTo>
                  <a:cubicBezTo>
                    <a:pt x="139865" y="81242"/>
                    <a:pt x="142248" y="80619"/>
                    <a:pt x="144376" y="79373"/>
                  </a:cubicBezTo>
                  <a:cubicBezTo>
                    <a:pt x="145525" y="78700"/>
                    <a:pt x="146802" y="78374"/>
                    <a:pt x="148070" y="78374"/>
                  </a:cubicBezTo>
                  <a:cubicBezTo>
                    <a:pt x="149932" y="78374"/>
                    <a:pt x="151772" y="79078"/>
                    <a:pt x="153150" y="80417"/>
                  </a:cubicBezTo>
                  <a:cubicBezTo>
                    <a:pt x="154002" y="81206"/>
                    <a:pt x="154488" y="82116"/>
                    <a:pt x="154489" y="82116"/>
                  </a:cubicBezTo>
                  <a:cubicBezTo>
                    <a:pt x="154489" y="82116"/>
                    <a:pt x="154489" y="82115"/>
                    <a:pt x="154488" y="82113"/>
                  </a:cubicBezTo>
                  <a:lnTo>
                    <a:pt x="154488" y="82113"/>
                  </a:lnTo>
                  <a:cubicBezTo>
                    <a:pt x="156869" y="86256"/>
                    <a:pt x="161338" y="88898"/>
                    <a:pt x="166198" y="88898"/>
                  </a:cubicBezTo>
                  <a:cubicBezTo>
                    <a:pt x="170635" y="88898"/>
                    <a:pt x="173701" y="92421"/>
                    <a:pt x="173668" y="96270"/>
                  </a:cubicBezTo>
                  <a:cubicBezTo>
                    <a:pt x="173636" y="97542"/>
                    <a:pt x="173897" y="99304"/>
                    <a:pt x="174451" y="100902"/>
                  </a:cubicBezTo>
                  <a:lnTo>
                    <a:pt x="104743" y="100902"/>
                  </a:lnTo>
                  <a:cubicBezTo>
                    <a:pt x="104221" y="100185"/>
                    <a:pt x="103797" y="99434"/>
                    <a:pt x="103503" y="98423"/>
                  </a:cubicBezTo>
                  <a:cubicBezTo>
                    <a:pt x="102883" y="96303"/>
                    <a:pt x="103568" y="95389"/>
                    <a:pt x="102622" y="92291"/>
                  </a:cubicBezTo>
                  <a:cubicBezTo>
                    <a:pt x="103927" y="90268"/>
                    <a:pt x="106145" y="88898"/>
                    <a:pt x="108951" y="88898"/>
                  </a:cubicBezTo>
                  <a:cubicBezTo>
                    <a:pt x="113778" y="88898"/>
                    <a:pt x="118247" y="86289"/>
                    <a:pt x="120661" y="82081"/>
                  </a:cubicBezTo>
                  <a:cubicBezTo>
                    <a:pt x="122027" y="79668"/>
                    <a:pt x="124534" y="78369"/>
                    <a:pt x="127095" y="78369"/>
                  </a:cubicBezTo>
                  <a:close/>
                  <a:moveTo>
                    <a:pt x="182671" y="107002"/>
                  </a:moveTo>
                  <a:cubicBezTo>
                    <a:pt x="184335" y="107002"/>
                    <a:pt x="185901" y="107720"/>
                    <a:pt x="186977" y="108959"/>
                  </a:cubicBezTo>
                  <a:cubicBezTo>
                    <a:pt x="188086" y="110199"/>
                    <a:pt x="188576" y="111830"/>
                    <a:pt x="188380" y="113461"/>
                  </a:cubicBezTo>
                  <a:cubicBezTo>
                    <a:pt x="187891" y="117147"/>
                    <a:pt x="187140" y="120768"/>
                    <a:pt x="186096" y="124291"/>
                  </a:cubicBezTo>
                  <a:lnTo>
                    <a:pt x="8775" y="124291"/>
                  </a:lnTo>
                  <a:cubicBezTo>
                    <a:pt x="7764" y="120768"/>
                    <a:pt x="6981" y="117147"/>
                    <a:pt x="6524" y="113461"/>
                  </a:cubicBezTo>
                  <a:cubicBezTo>
                    <a:pt x="6067" y="109971"/>
                    <a:pt x="8808" y="107002"/>
                    <a:pt x="12200" y="107002"/>
                  </a:cubicBezTo>
                  <a:close/>
                  <a:moveTo>
                    <a:pt x="141505" y="180364"/>
                  </a:moveTo>
                  <a:lnTo>
                    <a:pt x="141505" y="194097"/>
                  </a:lnTo>
                  <a:cubicBezTo>
                    <a:pt x="141505" y="198827"/>
                    <a:pt x="137689" y="202676"/>
                    <a:pt x="132959" y="202676"/>
                  </a:cubicBezTo>
                  <a:lnTo>
                    <a:pt x="61913" y="202676"/>
                  </a:lnTo>
                  <a:cubicBezTo>
                    <a:pt x="57183" y="202676"/>
                    <a:pt x="53366" y="198827"/>
                    <a:pt x="53366" y="194097"/>
                  </a:cubicBezTo>
                  <a:lnTo>
                    <a:pt x="53366" y="180364"/>
                  </a:lnTo>
                  <a:close/>
                  <a:moveTo>
                    <a:pt x="151144" y="1"/>
                  </a:moveTo>
                  <a:cubicBezTo>
                    <a:pt x="150223" y="1"/>
                    <a:pt x="149301" y="188"/>
                    <a:pt x="148421" y="564"/>
                  </a:cubicBezTo>
                  <a:cubicBezTo>
                    <a:pt x="146692" y="1281"/>
                    <a:pt x="145322" y="2619"/>
                    <a:pt x="144604" y="4380"/>
                  </a:cubicBezTo>
                  <a:lnTo>
                    <a:pt x="120628" y="62378"/>
                  </a:lnTo>
                  <a:cubicBezTo>
                    <a:pt x="120335" y="62443"/>
                    <a:pt x="120041" y="62509"/>
                    <a:pt x="119780" y="62574"/>
                  </a:cubicBezTo>
                  <a:cubicBezTo>
                    <a:pt x="118945" y="62803"/>
                    <a:pt x="118093" y="62915"/>
                    <a:pt x="117246" y="62915"/>
                  </a:cubicBezTo>
                  <a:cubicBezTo>
                    <a:pt x="114723" y="62915"/>
                    <a:pt x="112250" y="61919"/>
                    <a:pt x="110418" y="60062"/>
                  </a:cubicBezTo>
                  <a:cubicBezTo>
                    <a:pt x="107450" y="57061"/>
                    <a:pt x="103503" y="55398"/>
                    <a:pt x="99262" y="55398"/>
                  </a:cubicBezTo>
                  <a:cubicBezTo>
                    <a:pt x="95054" y="55398"/>
                    <a:pt x="91107" y="57061"/>
                    <a:pt x="88106" y="60095"/>
                  </a:cubicBezTo>
                  <a:cubicBezTo>
                    <a:pt x="86276" y="61925"/>
                    <a:pt x="83824" y="62916"/>
                    <a:pt x="81298" y="62916"/>
                  </a:cubicBezTo>
                  <a:cubicBezTo>
                    <a:pt x="80448" y="62916"/>
                    <a:pt x="79590" y="62804"/>
                    <a:pt x="78745" y="62574"/>
                  </a:cubicBezTo>
                  <a:cubicBezTo>
                    <a:pt x="77356" y="62192"/>
                    <a:pt x="75959" y="62009"/>
                    <a:pt x="74586" y="62009"/>
                  </a:cubicBezTo>
                  <a:cubicBezTo>
                    <a:pt x="67640" y="62009"/>
                    <a:pt x="61286" y="66676"/>
                    <a:pt x="59434" y="73730"/>
                  </a:cubicBezTo>
                  <a:cubicBezTo>
                    <a:pt x="59336" y="74121"/>
                    <a:pt x="59205" y="74513"/>
                    <a:pt x="59075" y="74872"/>
                  </a:cubicBezTo>
                  <a:cubicBezTo>
                    <a:pt x="58455" y="74708"/>
                    <a:pt x="57835" y="74448"/>
                    <a:pt x="57248" y="74121"/>
                  </a:cubicBezTo>
                  <a:cubicBezTo>
                    <a:pt x="55106" y="72855"/>
                    <a:pt x="52759" y="72253"/>
                    <a:pt x="50443" y="72253"/>
                  </a:cubicBezTo>
                  <a:cubicBezTo>
                    <a:pt x="45777" y="72253"/>
                    <a:pt x="41238" y="74698"/>
                    <a:pt x="38753" y="79080"/>
                  </a:cubicBezTo>
                  <a:cubicBezTo>
                    <a:pt x="37480" y="81298"/>
                    <a:pt x="35132" y="82766"/>
                    <a:pt x="32229" y="82766"/>
                  </a:cubicBezTo>
                  <a:cubicBezTo>
                    <a:pt x="24791" y="82766"/>
                    <a:pt x="18724" y="88800"/>
                    <a:pt x="18757" y="96335"/>
                  </a:cubicBezTo>
                  <a:cubicBezTo>
                    <a:pt x="18757" y="97999"/>
                    <a:pt x="18202" y="99597"/>
                    <a:pt x="17191" y="100870"/>
                  </a:cubicBezTo>
                  <a:lnTo>
                    <a:pt x="12200" y="100870"/>
                  </a:lnTo>
                  <a:cubicBezTo>
                    <a:pt x="8808" y="100870"/>
                    <a:pt x="5546" y="102370"/>
                    <a:pt x="3295" y="104914"/>
                  </a:cubicBezTo>
                  <a:cubicBezTo>
                    <a:pt x="1044" y="107491"/>
                    <a:pt x="0" y="110884"/>
                    <a:pt x="457" y="114244"/>
                  </a:cubicBezTo>
                  <a:cubicBezTo>
                    <a:pt x="2479" y="129803"/>
                    <a:pt x="9068" y="143830"/>
                    <a:pt x="19181" y="155899"/>
                  </a:cubicBezTo>
                  <a:cubicBezTo>
                    <a:pt x="19800" y="156628"/>
                    <a:pt x="20673" y="157000"/>
                    <a:pt x="21544" y="157000"/>
                  </a:cubicBezTo>
                  <a:cubicBezTo>
                    <a:pt x="22235" y="157000"/>
                    <a:pt x="22924" y="156766"/>
                    <a:pt x="23486" y="156291"/>
                  </a:cubicBezTo>
                  <a:cubicBezTo>
                    <a:pt x="24791" y="155182"/>
                    <a:pt x="24954" y="153257"/>
                    <a:pt x="23878" y="151985"/>
                  </a:cubicBezTo>
                  <a:cubicBezTo>
                    <a:pt x="18235" y="145265"/>
                    <a:pt x="13896" y="138024"/>
                    <a:pt x="10895" y="130423"/>
                  </a:cubicBezTo>
                  <a:lnTo>
                    <a:pt x="183976" y="130423"/>
                  </a:lnTo>
                  <a:cubicBezTo>
                    <a:pt x="173212" y="157693"/>
                    <a:pt x="148029" y="172014"/>
                    <a:pt x="143821" y="174264"/>
                  </a:cubicBezTo>
                  <a:lnTo>
                    <a:pt x="51050" y="174264"/>
                  </a:lnTo>
                  <a:cubicBezTo>
                    <a:pt x="48799" y="173057"/>
                    <a:pt x="40710" y="168523"/>
                    <a:pt x="32065" y="160531"/>
                  </a:cubicBezTo>
                  <a:cubicBezTo>
                    <a:pt x="31475" y="159988"/>
                    <a:pt x="30730" y="159718"/>
                    <a:pt x="29984" y="159718"/>
                  </a:cubicBezTo>
                  <a:cubicBezTo>
                    <a:pt x="29164" y="159718"/>
                    <a:pt x="28342" y="160045"/>
                    <a:pt x="27727" y="160694"/>
                  </a:cubicBezTo>
                  <a:cubicBezTo>
                    <a:pt x="26585" y="161934"/>
                    <a:pt x="26683" y="163891"/>
                    <a:pt x="27923" y="165033"/>
                  </a:cubicBezTo>
                  <a:cubicBezTo>
                    <a:pt x="36208" y="172699"/>
                    <a:pt x="43907" y="177331"/>
                    <a:pt x="47234" y="179157"/>
                  </a:cubicBezTo>
                  <a:lnTo>
                    <a:pt x="47234" y="194097"/>
                  </a:lnTo>
                  <a:cubicBezTo>
                    <a:pt x="47234" y="202187"/>
                    <a:pt x="53823" y="208776"/>
                    <a:pt x="61913" y="208776"/>
                  </a:cubicBezTo>
                  <a:lnTo>
                    <a:pt x="132959" y="208776"/>
                  </a:lnTo>
                  <a:cubicBezTo>
                    <a:pt x="141048" y="208776"/>
                    <a:pt x="147638" y="202187"/>
                    <a:pt x="147638" y="194097"/>
                  </a:cubicBezTo>
                  <a:lnTo>
                    <a:pt x="147638" y="179157"/>
                  </a:lnTo>
                  <a:cubicBezTo>
                    <a:pt x="150606" y="177526"/>
                    <a:pt x="157032" y="173677"/>
                    <a:pt x="164274" y="167414"/>
                  </a:cubicBezTo>
                  <a:cubicBezTo>
                    <a:pt x="180584" y="153355"/>
                    <a:pt x="187956" y="138382"/>
                    <a:pt x="191250" y="128303"/>
                  </a:cubicBezTo>
                  <a:cubicBezTo>
                    <a:pt x="192751" y="123769"/>
                    <a:pt x="193795" y="119039"/>
                    <a:pt x="194415" y="114244"/>
                  </a:cubicBezTo>
                  <a:cubicBezTo>
                    <a:pt x="194871" y="110884"/>
                    <a:pt x="193827" y="107491"/>
                    <a:pt x="191577" y="104914"/>
                  </a:cubicBezTo>
                  <a:cubicBezTo>
                    <a:pt x="189326" y="102370"/>
                    <a:pt x="186064" y="100870"/>
                    <a:pt x="182671" y="100870"/>
                  </a:cubicBezTo>
                  <a:lnTo>
                    <a:pt x="181334" y="100870"/>
                  </a:lnTo>
                  <a:cubicBezTo>
                    <a:pt x="180323" y="99597"/>
                    <a:pt x="179768" y="97999"/>
                    <a:pt x="179768" y="96335"/>
                  </a:cubicBezTo>
                  <a:cubicBezTo>
                    <a:pt x="179833" y="88866"/>
                    <a:pt x="173831" y="82798"/>
                    <a:pt x="166296" y="82798"/>
                  </a:cubicBezTo>
                  <a:cubicBezTo>
                    <a:pt x="164991" y="82798"/>
                    <a:pt x="163850" y="82505"/>
                    <a:pt x="162708" y="81885"/>
                  </a:cubicBezTo>
                  <a:lnTo>
                    <a:pt x="174288" y="65608"/>
                  </a:lnTo>
                  <a:cubicBezTo>
                    <a:pt x="175267" y="64238"/>
                    <a:pt x="174940" y="62313"/>
                    <a:pt x="173570" y="61334"/>
                  </a:cubicBezTo>
                  <a:cubicBezTo>
                    <a:pt x="173036" y="60952"/>
                    <a:pt x="172417" y="60769"/>
                    <a:pt x="171802" y="60769"/>
                  </a:cubicBezTo>
                  <a:cubicBezTo>
                    <a:pt x="170842" y="60769"/>
                    <a:pt x="169894" y="61217"/>
                    <a:pt x="169297" y="62052"/>
                  </a:cubicBezTo>
                  <a:lnTo>
                    <a:pt x="158533" y="77220"/>
                  </a:lnTo>
                  <a:cubicBezTo>
                    <a:pt x="157163" y="75524"/>
                    <a:pt x="155434" y="74219"/>
                    <a:pt x="153411" y="73371"/>
                  </a:cubicBezTo>
                  <a:lnTo>
                    <a:pt x="187858" y="24963"/>
                  </a:lnTo>
                  <a:cubicBezTo>
                    <a:pt x="188055" y="24688"/>
                    <a:pt x="188347" y="24543"/>
                    <a:pt x="188640" y="24543"/>
                  </a:cubicBezTo>
                  <a:cubicBezTo>
                    <a:pt x="188833" y="24543"/>
                    <a:pt x="189027" y="24605"/>
                    <a:pt x="189195" y="24735"/>
                  </a:cubicBezTo>
                  <a:lnTo>
                    <a:pt x="192849" y="27344"/>
                  </a:lnTo>
                  <a:cubicBezTo>
                    <a:pt x="193273" y="27638"/>
                    <a:pt x="193371" y="28225"/>
                    <a:pt x="193077" y="28682"/>
                  </a:cubicBezTo>
                  <a:lnTo>
                    <a:pt x="176343" y="52168"/>
                  </a:lnTo>
                  <a:cubicBezTo>
                    <a:pt x="175365" y="53538"/>
                    <a:pt x="175691" y="55430"/>
                    <a:pt x="177061" y="56409"/>
                  </a:cubicBezTo>
                  <a:cubicBezTo>
                    <a:pt x="177601" y="56795"/>
                    <a:pt x="178228" y="56983"/>
                    <a:pt x="178849" y="56983"/>
                  </a:cubicBezTo>
                  <a:cubicBezTo>
                    <a:pt x="179802" y="56983"/>
                    <a:pt x="180742" y="56540"/>
                    <a:pt x="181334" y="55691"/>
                  </a:cubicBezTo>
                  <a:lnTo>
                    <a:pt x="198035" y="32205"/>
                  </a:lnTo>
                  <a:cubicBezTo>
                    <a:pt x="200286" y="29041"/>
                    <a:pt x="199568" y="24637"/>
                    <a:pt x="196404" y="22354"/>
                  </a:cubicBezTo>
                  <a:lnTo>
                    <a:pt x="192784" y="19744"/>
                  </a:lnTo>
                  <a:cubicBezTo>
                    <a:pt x="191533" y="18851"/>
                    <a:pt x="190093" y="18422"/>
                    <a:pt x="188668" y="18422"/>
                  </a:cubicBezTo>
                  <a:cubicBezTo>
                    <a:pt x="186451" y="18422"/>
                    <a:pt x="184270" y="19461"/>
                    <a:pt x="182900" y="21408"/>
                  </a:cubicBezTo>
                  <a:lnTo>
                    <a:pt x="146659" y="72327"/>
                  </a:lnTo>
                  <a:cubicBezTo>
                    <a:pt x="142777" y="72751"/>
                    <a:pt x="141538" y="74317"/>
                    <a:pt x="139483" y="74872"/>
                  </a:cubicBezTo>
                  <a:cubicBezTo>
                    <a:pt x="138928" y="73502"/>
                    <a:pt x="138896" y="72295"/>
                    <a:pt x="137623" y="70011"/>
                  </a:cubicBezTo>
                  <a:lnTo>
                    <a:pt x="161795" y="11524"/>
                  </a:lnTo>
                  <a:cubicBezTo>
                    <a:pt x="163263" y="7936"/>
                    <a:pt x="161566" y="3793"/>
                    <a:pt x="157978" y="2292"/>
                  </a:cubicBezTo>
                  <a:lnTo>
                    <a:pt x="153868" y="564"/>
                  </a:lnTo>
                  <a:cubicBezTo>
                    <a:pt x="152987" y="188"/>
                    <a:pt x="152066" y="1"/>
                    <a:pt x="151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87" name="Google Shape;3087;p73"/>
          <p:cNvGrpSpPr/>
          <p:nvPr/>
        </p:nvGrpSpPr>
        <p:grpSpPr>
          <a:xfrm>
            <a:off x="2446694" y="2648888"/>
            <a:ext cx="426978" cy="516179"/>
            <a:chOff x="1641575" y="238125"/>
            <a:chExt cx="4317275" cy="5219200"/>
          </a:xfrm>
        </p:grpSpPr>
        <p:sp>
          <p:nvSpPr>
            <p:cNvPr id="3088" name="Google Shape;3088;p73"/>
            <p:cNvSpPr/>
            <p:nvPr/>
          </p:nvSpPr>
          <p:spPr>
            <a:xfrm>
              <a:off x="2160250" y="1166975"/>
              <a:ext cx="3279950" cy="2864025"/>
            </a:xfrm>
            <a:custGeom>
              <a:avLst/>
              <a:gdLst/>
              <a:ahLst/>
              <a:cxnLst/>
              <a:rect l="l" t="t" r="r" b="b"/>
              <a:pathLst>
                <a:path w="131198" h="114561" extrusionOk="0">
                  <a:moveTo>
                    <a:pt x="65599" y="0"/>
                  </a:moveTo>
                  <a:cubicBezTo>
                    <a:pt x="46157" y="0"/>
                    <a:pt x="30728" y="3523"/>
                    <a:pt x="19735" y="10471"/>
                  </a:cubicBezTo>
                  <a:cubicBezTo>
                    <a:pt x="6622" y="18724"/>
                    <a:pt x="0" y="31674"/>
                    <a:pt x="0" y="48930"/>
                  </a:cubicBezTo>
                  <a:cubicBezTo>
                    <a:pt x="0" y="85105"/>
                    <a:pt x="29423" y="114561"/>
                    <a:pt x="65599" y="114561"/>
                  </a:cubicBezTo>
                  <a:cubicBezTo>
                    <a:pt x="81289" y="114561"/>
                    <a:pt x="96457" y="108918"/>
                    <a:pt x="108331" y="98708"/>
                  </a:cubicBezTo>
                  <a:cubicBezTo>
                    <a:pt x="109603" y="97631"/>
                    <a:pt x="109766" y="95707"/>
                    <a:pt x="108657" y="94402"/>
                  </a:cubicBezTo>
                  <a:cubicBezTo>
                    <a:pt x="108045" y="93701"/>
                    <a:pt x="107186" y="93336"/>
                    <a:pt x="106325" y="93336"/>
                  </a:cubicBezTo>
                  <a:cubicBezTo>
                    <a:pt x="105624" y="93336"/>
                    <a:pt x="104922" y="93578"/>
                    <a:pt x="104351" y="94076"/>
                  </a:cubicBezTo>
                  <a:cubicBezTo>
                    <a:pt x="93586" y="103340"/>
                    <a:pt x="79821" y="108428"/>
                    <a:pt x="65599" y="108428"/>
                  </a:cubicBezTo>
                  <a:cubicBezTo>
                    <a:pt x="32783" y="108428"/>
                    <a:pt x="6100" y="81745"/>
                    <a:pt x="6100" y="48930"/>
                  </a:cubicBezTo>
                  <a:cubicBezTo>
                    <a:pt x="6100" y="33925"/>
                    <a:pt x="11776" y="22703"/>
                    <a:pt x="22997" y="15625"/>
                  </a:cubicBezTo>
                  <a:cubicBezTo>
                    <a:pt x="32979" y="9329"/>
                    <a:pt x="47331" y="6100"/>
                    <a:pt x="65599" y="6100"/>
                  </a:cubicBezTo>
                  <a:cubicBezTo>
                    <a:pt x="83866" y="6100"/>
                    <a:pt x="98218" y="9329"/>
                    <a:pt x="108200" y="15625"/>
                  </a:cubicBezTo>
                  <a:cubicBezTo>
                    <a:pt x="119421" y="22703"/>
                    <a:pt x="125097" y="33925"/>
                    <a:pt x="125097" y="48930"/>
                  </a:cubicBezTo>
                  <a:cubicBezTo>
                    <a:pt x="125097" y="62500"/>
                    <a:pt x="120661" y="75254"/>
                    <a:pt x="112278" y="85856"/>
                  </a:cubicBezTo>
                  <a:cubicBezTo>
                    <a:pt x="111234" y="87160"/>
                    <a:pt x="111429" y="89085"/>
                    <a:pt x="112767" y="90129"/>
                  </a:cubicBezTo>
                  <a:cubicBezTo>
                    <a:pt x="113340" y="90576"/>
                    <a:pt x="114020" y="90795"/>
                    <a:pt x="114693" y="90795"/>
                  </a:cubicBezTo>
                  <a:cubicBezTo>
                    <a:pt x="115591" y="90795"/>
                    <a:pt x="116476" y="90404"/>
                    <a:pt x="117073" y="89639"/>
                  </a:cubicBezTo>
                  <a:cubicBezTo>
                    <a:pt x="126304" y="77962"/>
                    <a:pt x="131197" y="63870"/>
                    <a:pt x="131197" y="48930"/>
                  </a:cubicBezTo>
                  <a:cubicBezTo>
                    <a:pt x="131197" y="31674"/>
                    <a:pt x="124575" y="18724"/>
                    <a:pt x="111462" y="10471"/>
                  </a:cubicBezTo>
                  <a:cubicBezTo>
                    <a:pt x="100469" y="3523"/>
                    <a:pt x="85040" y="0"/>
                    <a:pt x="655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9" name="Google Shape;3089;p73"/>
            <p:cNvSpPr/>
            <p:nvPr/>
          </p:nvSpPr>
          <p:spPr>
            <a:xfrm>
              <a:off x="2988775" y="2196125"/>
              <a:ext cx="152525" cy="294425"/>
            </a:xfrm>
            <a:custGeom>
              <a:avLst/>
              <a:gdLst/>
              <a:ahLst/>
              <a:cxnLst/>
              <a:rect l="l" t="t" r="r" b="b"/>
              <a:pathLst>
                <a:path w="6101" h="11777" extrusionOk="0">
                  <a:moveTo>
                    <a:pt x="3034" y="0"/>
                  </a:moveTo>
                  <a:cubicBezTo>
                    <a:pt x="1338" y="0"/>
                    <a:pt x="1" y="1370"/>
                    <a:pt x="1" y="3067"/>
                  </a:cubicBezTo>
                  <a:lnTo>
                    <a:pt x="1" y="8710"/>
                  </a:lnTo>
                  <a:cubicBezTo>
                    <a:pt x="1" y="10406"/>
                    <a:pt x="1338" y="11776"/>
                    <a:pt x="3034" y="11776"/>
                  </a:cubicBezTo>
                  <a:cubicBezTo>
                    <a:pt x="4731" y="11776"/>
                    <a:pt x="6101" y="10406"/>
                    <a:pt x="6101" y="8710"/>
                  </a:cubicBezTo>
                  <a:lnTo>
                    <a:pt x="6101" y="3067"/>
                  </a:lnTo>
                  <a:cubicBezTo>
                    <a:pt x="6101" y="1370"/>
                    <a:pt x="4731" y="0"/>
                    <a:pt x="3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0" name="Google Shape;3090;p73"/>
            <p:cNvSpPr/>
            <p:nvPr/>
          </p:nvSpPr>
          <p:spPr>
            <a:xfrm>
              <a:off x="4457500" y="2196125"/>
              <a:ext cx="152525" cy="294425"/>
            </a:xfrm>
            <a:custGeom>
              <a:avLst/>
              <a:gdLst/>
              <a:ahLst/>
              <a:cxnLst/>
              <a:rect l="l" t="t" r="r" b="b"/>
              <a:pathLst>
                <a:path w="6101" h="11777" extrusionOk="0">
                  <a:moveTo>
                    <a:pt x="3034" y="0"/>
                  </a:moveTo>
                  <a:cubicBezTo>
                    <a:pt x="1338" y="0"/>
                    <a:pt x="0" y="1370"/>
                    <a:pt x="0" y="3067"/>
                  </a:cubicBezTo>
                  <a:lnTo>
                    <a:pt x="0" y="8710"/>
                  </a:lnTo>
                  <a:cubicBezTo>
                    <a:pt x="0" y="10406"/>
                    <a:pt x="1338" y="11776"/>
                    <a:pt x="3034" y="11776"/>
                  </a:cubicBezTo>
                  <a:cubicBezTo>
                    <a:pt x="4730" y="11776"/>
                    <a:pt x="6100" y="10406"/>
                    <a:pt x="6100" y="8710"/>
                  </a:cubicBezTo>
                  <a:lnTo>
                    <a:pt x="6100" y="3067"/>
                  </a:lnTo>
                  <a:cubicBezTo>
                    <a:pt x="6100" y="1370"/>
                    <a:pt x="4730" y="0"/>
                    <a:pt x="3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1" name="Google Shape;3091;p73"/>
            <p:cNvSpPr/>
            <p:nvPr/>
          </p:nvSpPr>
          <p:spPr>
            <a:xfrm>
              <a:off x="3385125" y="2650350"/>
              <a:ext cx="832625" cy="322975"/>
            </a:xfrm>
            <a:custGeom>
              <a:avLst/>
              <a:gdLst/>
              <a:ahLst/>
              <a:cxnLst/>
              <a:rect l="l" t="t" r="r" b="b"/>
              <a:pathLst>
                <a:path w="33305" h="12919" extrusionOk="0">
                  <a:moveTo>
                    <a:pt x="3034" y="1"/>
                  </a:moveTo>
                  <a:cubicBezTo>
                    <a:pt x="1370" y="1"/>
                    <a:pt x="0" y="1371"/>
                    <a:pt x="0" y="3067"/>
                  </a:cubicBezTo>
                  <a:cubicBezTo>
                    <a:pt x="0" y="8514"/>
                    <a:pt x="4404" y="12918"/>
                    <a:pt x="9851" y="12918"/>
                  </a:cubicBezTo>
                  <a:cubicBezTo>
                    <a:pt x="12493" y="12918"/>
                    <a:pt x="14875" y="11874"/>
                    <a:pt x="16636" y="10211"/>
                  </a:cubicBezTo>
                  <a:cubicBezTo>
                    <a:pt x="18430" y="11874"/>
                    <a:pt x="20812" y="12918"/>
                    <a:pt x="23454" y="12918"/>
                  </a:cubicBezTo>
                  <a:cubicBezTo>
                    <a:pt x="28869" y="12918"/>
                    <a:pt x="33305" y="8514"/>
                    <a:pt x="33305" y="3067"/>
                  </a:cubicBezTo>
                  <a:cubicBezTo>
                    <a:pt x="33305" y="1371"/>
                    <a:pt x="31935" y="1"/>
                    <a:pt x="30239" y="1"/>
                  </a:cubicBezTo>
                  <a:cubicBezTo>
                    <a:pt x="28575" y="1"/>
                    <a:pt x="27205" y="1371"/>
                    <a:pt x="27205" y="3067"/>
                  </a:cubicBezTo>
                  <a:cubicBezTo>
                    <a:pt x="27205" y="5122"/>
                    <a:pt x="25509" y="6818"/>
                    <a:pt x="23454" y="6818"/>
                  </a:cubicBezTo>
                  <a:cubicBezTo>
                    <a:pt x="21399" y="6818"/>
                    <a:pt x="19702" y="5122"/>
                    <a:pt x="19702" y="3067"/>
                  </a:cubicBezTo>
                  <a:cubicBezTo>
                    <a:pt x="19702" y="1371"/>
                    <a:pt x="18332" y="1"/>
                    <a:pt x="16636" y="1"/>
                  </a:cubicBezTo>
                  <a:cubicBezTo>
                    <a:pt x="14973" y="1"/>
                    <a:pt x="13603" y="1371"/>
                    <a:pt x="13603" y="3067"/>
                  </a:cubicBezTo>
                  <a:cubicBezTo>
                    <a:pt x="13603" y="5122"/>
                    <a:pt x="11906" y="6818"/>
                    <a:pt x="9851" y="6818"/>
                  </a:cubicBezTo>
                  <a:cubicBezTo>
                    <a:pt x="7796" y="6818"/>
                    <a:pt x="6100" y="5122"/>
                    <a:pt x="6100" y="3067"/>
                  </a:cubicBezTo>
                  <a:cubicBezTo>
                    <a:pt x="6100" y="1371"/>
                    <a:pt x="4730" y="1"/>
                    <a:pt x="3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2" name="Google Shape;3092;p73"/>
            <p:cNvSpPr/>
            <p:nvPr/>
          </p:nvSpPr>
          <p:spPr>
            <a:xfrm>
              <a:off x="3631400" y="2420575"/>
              <a:ext cx="340075" cy="145800"/>
            </a:xfrm>
            <a:custGeom>
              <a:avLst/>
              <a:gdLst/>
              <a:ahLst/>
              <a:cxnLst/>
              <a:rect l="l" t="t" r="r" b="b"/>
              <a:pathLst>
                <a:path w="13603" h="5832" extrusionOk="0">
                  <a:moveTo>
                    <a:pt x="6801" y="1"/>
                  </a:moveTo>
                  <a:cubicBezTo>
                    <a:pt x="3401" y="1"/>
                    <a:pt x="0" y="564"/>
                    <a:pt x="0" y="1689"/>
                  </a:cubicBezTo>
                  <a:cubicBezTo>
                    <a:pt x="0" y="3972"/>
                    <a:pt x="3034" y="5832"/>
                    <a:pt x="6785" y="5832"/>
                  </a:cubicBezTo>
                  <a:cubicBezTo>
                    <a:pt x="10569" y="5832"/>
                    <a:pt x="13603" y="3972"/>
                    <a:pt x="13603" y="1689"/>
                  </a:cubicBezTo>
                  <a:cubicBezTo>
                    <a:pt x="13603" y="564"/>
                    <a:pt x="10202" y="1"/>
                    <a:pt x="6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3" name="Google Shape;3093;p73"/>
            <p:cNvSpPr/>
            <p:nvPr/>
          </p:nvSpPr>
          <p:spPr>
            <a:xfrm>
              <a:off x="1641575" y="238125"/>
              <a:ext cx="4317275" cy="5219200"/>
            </a:xfrm>
            <a:custGeom>
              <a:avLst/>
              <a:gdLst/>
              <a:ahLst/>
              <a:cxnLst/>
              <a:rect l="l" t="t" r="r" b="b"/>
              <a:pathLst>
                <a:path w="172691" h="208768" extrusionOk="0">
                  <a:moveTo>
                    <a:pt x="27173" y="6785"/>
                  </a:moveTo>
                  <a:cubicBezTo>
                    <a:pt x="32621" y="6785"/>
                    <a:pt x="37742" y="8840"/>
                    <a:pt x="41624" y="12526"/>
                  </a:cubicBezTo>
                  <a:cubicBezTo>
                    <a:pt x="29620" y="19833"/>
                    <a:pt x="19410" y="30010"/>
                    <a:pt x="12070" y="42536"/>
                  </a:cubicBezTo>
                  <a:cubicBezTo>
                    <a:pt x="8286" y="38622"/>
                    <a:pt x="6101" y="33338"/>
                    <a:pt x="6101" y="27857"/>
                  </a:cubicBezTo>
                  <a:cubicBezTo>
                    <a:pt x="6101" y="16245"/>
                    <a:pt x="15560" y="6785"/>
                    <a:pt x="27173" y="6785"/>
                  </a:cubicBezTo>
                  <a:close/>
                  <a:moveTo>
                    <a:pt x="145518" y="6785"/>
                  </a:moveTo>
                  <a:cubicBezTo>
                    <a:pt x="157131" y="6785"/>
                    <a:pt x="166590" y="16245"/>
                    <a:pt x="166590" y="27857"/>
                  </a:cubicBezTo>
                  <a:cubicBezTo>
                    <a:pt x="166590" y="33338"/>
                    <a:pt x="164405" y="38622"/>
                    <a:pt x="160621" y="42536"/>
                  </a:cubicBezTo>
                  <a:cubicBezTo>
                    <a:pt x="153379" y="30206"/>
                    <a:pt x="143267" y="19931"/>
                    <a:pt x="131067" y="12526"/>
                  </a:cubicBezTo>
                  <a:cubicBezTo>
                    <a:pt x="134949" y="8840"/>
                    <a:pt x="140070" y="6785"/>
                    <a:pt x="145518" y="6785"/>
                  </a:cubicBezTo>
                  <a:close/>
                  <a:moveTo>
                    <a:pt x="102132" y="162471"/>
                  </a:moveTo>
                  <a:cubicBezTo>
                    <a:pt x="103422" y="162471"/>
                    <a:pt x="104658" y="163250"/>
                    <a:pt x="105135" y="164567"/>
                  </a:cubicBezTo>
                  <a:cubicBezTo>
                    <a:pt x="107516" y="171320"/>
                    <a:pt x="108560" y="181269"/>
                    <a:pt x="108168" y="183454"/>
                  </a:cubicBezTo>
                  <a:cubicBezTo>
                    <a:pt x="107842" y="185052"/>
                    <a:pt x="106537" y="186194"/>
                    <a:pt x="105135" y="186194"/>
                  </a:cubicBezTo>
                  <a:cubicBezTo>
                    <a:pt x="105095" y="186196"/>
                    <a:pt x="105055" y="186196"/>
                    <a:pt x="105015" y="186196"/>
                  </a:cubicBezTo>
                  <a:cubicBezTo>
                    <a:pt x="103244" y="186196"/>
                    <a:pt x="101840" y="184785"/>
                    <a:pt x="101840" y="183030"/>
                  </a:cubicBezTo>
                  <a:cubicBezTo>
                    <a:pt x="101840" y="173114"/>
                    <a:pt x="98937" y="166818"/>
                    <a:pt x="98937" y="165644"/>
                  </a:cubicBezTo>
                  <a:cubicBezTo>
                    <a:pt x="98937" y="164535"/>
                    <a:pt x="99524" y="163523"/>
                    <a:pt x="100470" y="162936"/>
                  </a:cubicBezTo>
                  <a:cubicBezTo>
                    <a:pt x="100995" y="162619"/>
                    <a:pt x="101569" y="162471"/>
                    <a:pt x="102132" y="162471"/>
                  </a:cubicBezTo>
                  <a:close/>
                  <a:moveTo>
                    <a:pt x="70581" y="162449"/>
                  </a:moveTo>
                  <a:cubicBezTo>
                    <a:pt x="72680" y="162449"/>
                    <a:pt x="74312" y="164573"/>
                    <a:pt x="73559" y="166720"/>
                  </a:cubicBezTo>
                  <a:cubicBezTo>
                    <a:pt x="73559" y="166720"/>
                    <a:pt x="73559" y="166720"/>
                    <a:pt x="73559" y="166753"/>
                  </a:cubicBezTo>
                  <a:cubicBezTo>
                    <a:pt x="71830" y="171646"/>
                    <a:pt x="70851" y="177322"/>
                    <a:pt x="70851" y="183030"/>
                  </a:cubicBezTo>
                  <a:cubicBezTo>
                    <a:pt x="70851" y="184816"/>
                    <a:pt x="69417" y="186196"/>
                    <a:pt x="67646" y="186196"/>
                  </a:cubicBezTo>
                  <a:cubicBezTo>
                    <a:pt x="67606" y="186196"/>
                    <a:pt x="67565" y="186196"/>
                    <a:pt x="67524" y="186194"/>
                  </a:cubicBezTo>
                  <a:cubicBezTo>
                    <a:pt x="66056" y="186162"/>
                    <a:pt x="64816" y="184955"/>
                    <a:pt x="64523" y="183454"/>
                  </a:cubicBezTo>
                  <a:cubicBezTo>
                    <a:pt x="64229" y="181888"/>
                    <a:pt x="64653" y="172885"/>
                    <a:pt x="67557" y="164600"/>
                  </a:cubicBezTo>
                  <a:cubicBezTo>
                    <a:pt x="67557" y="164600"/>
                    <a:pt x="67557" y="164600"/>
                    <a:pt x="67557" y="164567"/>
                  </a:cubicBezTo>
                  <a:cubicBezTo>
                    <a:pt x="68093" y="163116"/>
                    <a:pt x="69423" y="162641"/>
                    <a:pt x="69480" y="162641"/>
                  </a:cubicBezTo>
                  <a:cubicBezTo>
                    <a:pt x="69482" y="162641"/>
                    <a:pt x="69482" y="162642"/>
                    <a:pt x="69481" y="162643"/>
                  </a:cubicBezTo>
                  <a:cubicBezTo>
                    <a:pt x="69855" y="162510"/>
                    <a:pt x="70224" y="162449"/>
                    <a:pt x="70581" y="162449"/>
                  </a:cubicBezTo>
                  <a:close/>
                  <a:moveTo>
                    <a:pt x="125033" y="163034"/>
                  </a:moveTo>
                  <a:cubicBezTo>
                    <a:pt x="126827" y="164306"/>
                    <a:pt x="130285" y="167112"/>
                    <a:pt x="133710" y="171809"/>
                  </a:cubicBezTo>
                  <a:cubicBezTo>
                    <a:pt x="139810" y="180160"/>
                    <a:pt x="143137" y="190533"/>
                    <a:pt x="143593" y="202667"/>
                  </a:cubicBezTo>
                  <a:lnTo>
                    <a:pt x="129567" y="202667"/>
                  </a:lnTo>
                  <a:lnTo>
                    <a:pt x="129567" y="188478"/>
                  </a:lnTo>
                  <a:cubicBezTo>
                    <a:pt x="129567" y="186781"/>
                    <a:pt x="128197" y="185411"/>
                    <a:pt x="126501" y="185411"/>
                  </a:cubicBezTo>
                  <a:cubicBezTo>
                    <a:pt x="124804" y="185411"/>
                    <a:pt x="123434" y="186781"/>
                    <a:pt x="123434" y="188478"/>
                  </a:cubicBezTo>
                  <a:lnTo>
                    <a:pt x="123434" y="202667"/>
                  </a:lnTo>
                  <a:lnTo>
                    <a:pt x="49257" y="202667"/>
                  </a:lnTo>
                  <a:lnTo>
                    <a:pt x="49257" y="188478"/>
                  </a:lnTo>
                  <a:cubicBezTo>
                    <a:pt x="49257" y="186781"/>
                    <a:pt x="47887" y="185411"/>
                    <a:pt x="46191" y="185411"/>
                  </a:cubicBezTo>
                  <a:cubicBezTo>
                    <a:pt x="44494" y="185411"/>
                    <a:pt x="43124" y="186781"/>
                    <a:pt x="43124" y="188478"/>
                  </a:cubicBezTo>
                  <a:lnTo>
                    <a:pt x="43124" y="202667"/>
                  </a:lnTo>
                  <a:lnTo>
                    <a:pt x="29098" y="202667"/>
                  </a:lnTo>
                  <a:cubicBezTo>
                    <a:pt x="29554" y="190533"/>
                    <a:pt x="32882" y="180160"/>
                    <a:pt x="38982" y="171809"/>
                  </a:cubicBezTo>
                  <a:cubicBezTo>
                    <a:pt x="42407" y="167112"/>
                    <a:pt x="45864" y="164306"/>
                    <a:pt x="47658" y="163034"/>
                  </a:cubicBezTo>
                  <a:cubicBezTo>
                    <a:pt x="51671" y="165057"/>
                    <a:pt x="55976" y="166785"/>
                    <a:pt x="60152" y="168123"/>
                  </a:cubicBezTo>
                  <a:cubicBezTo>
                    <a:pt x="59238" y="171841"/>
                    <a:pt x="57836" y="180942"/>
                    <a:pt x="58521" y="184661"/>
                  </a:cubicBezTo>
                  <a:cubicBezTo>
                    <a:pt x="59336" y="188902"/>
                    <a:pt x="62892" y="192131"/>
                    <a:pt x="67296" y="192327"/>
                  </a:cubicBezTo>
                  <a:cubicBezTo>
                    <a:pt x="67414" y="192331"/>
                    <a:pt x="67532" y="192333"/>
                    <a:pt x="67650" y="192333"/>
                  </a:cubicBezTo>
                  <a:cubicBezTo>
                    <a:pt x="72775" y="192333"/>
                    <a:pt x="76984" y="188196"/>
                    <a:pt x="76984" y="183030"/>
                  </a:cubicBezTo>
                  <a:cubicBezTo>
                    <a:pt x="76984" y="179083"/>
                    <a:pt x="77506" y="175267"/>
                    <a:pt x="78386" y="171841"/>
                  </a:cubicBezTo>
                  <a:cubicBezTo>
                    <a:pt x="80947" y="172070"/>
                    <a:pt x="83606" y="172184"/>
                    <a:pt x="86280" y="172184"/>
                  </a:cubicBezTo>
                  <a:cubicBezTo>
                    <a:pt x="88955" y="172184"/>
                    <a:pt x="91646" y="172070"/>
                    <a:pt x="94272" y="171841"/>
                  </a:cubicBezTo>
                  <a:cubicBezTo>
                    <a:pt x="95251" y="175462"/>
                    <a:pt x="95707" y="179344"/>
                    <a:pt x="95707" y="183030"/>
                  </a:cubicBezTo>
                  <a:cubicBezTo>
                    <a:pt x="95707" y="188072"/>
                    <a:pt x="99797" y="192333"/>
                    <a:pt x="105043" y="192333"/>
                  </a:cubicBezTo>
                  <a:cubicBezTo>
                    <a:pt x="105160" y="192333"/>
                    <a:pt x="105278" y="192331"/>
                    <a:pt x="105396" y="192327"/>
                  </a:cubicBezTo>
                  <a:cubicBezTo>
                    <a:pt x="109799" y="192131"/>
                    <a:pt x="113355" y="188902"/>
                    <a:pt x="114170" y="184661"/>
                  </a:cubicBezTo>
                  <a:cubicBezTo>
                    <a:pt x="114888" y="180845"/>
                    <a:pt x="113485" y="171907"/>
                    <a:pt x="112539" y="168123"/>
                  </a:cubicBezTo>
                  <a:cubicBezTo>
                    <a:pt x="116813" y="166753"/>
                    <a:pt x="121053" y="165024"/>
                    <a:pt x="125033" y="163034"/>
                  </a:cubicBezTo>
                  <a:close/>
                  <a:moveTo>
                    <a:pt x="86346" y="0"/>
                  </a:moveTo>
                  <a:cubicBezTo>
                    <a:pt x="72515" y="0"/>
                    <a:pt x="59173" y="3229"/>
                    <a:pt x="47136" y="9427"/>
                  </a:cubicBezTo>
                  <a:cubicBezTo>
                    <a:pt x="41983" y="3817"/>
                    <a:pt x="34871" y="652"/>
                    <a:pt x="27173" y="652"/>
                  </a:cubicBezTo>
                  <a:cubicBezTo>
                    <a:pt x="12168" y="652"/>
                    <a:pt x="1" y="12852"/>
                    <a:pt x="1" y="27857"/>
                  </a:cubicBezTo>
                  <a:cubicBezTo>
                    <a:pt x="1" y="35588"/>
                    <a:pt x="3361" y="42993"/>
                    <a:pt x="9069" y="48114"/>
                  </a:cubicBezTo>
                  <a:cubicBezTo>
                    <a:pt x="6916" y="52518"/>
                    <a:pt x="5122" y="57117"/>
                    <a:pt x="3719" y="61815"/>
                  </a:cubicBezTo>
                  <a:cubicBezTo>
                    <a:pt x="3263" y="63446"/>
                    <a:pt x="4176" y="65142"/>
                    <a:pt x="5807" y="65599"/>
                  </a:cubicBezTo>
                  <a:cubicBezTo>
                    <a:pt x="6099" y="65688"/>
                    <a:pt x="6395" y="65730"/>
                    <a:pt x="6687" y="65730"/>
                  </a:cubicBezTo>
                  <a:cubicBezTo>
                    <a:pt x="7994" y="65730"/>
                    <a:pt x="9218" y="64877"/>
                    <a:pt x="9591" y="63543"/>
                  </a:cubicBezTo>
                  <a:cubicBezTo>
                    <a:pt x="19247" y="30597"/>
                    <a:pt x="49746" y="6133"/>
                    <a:pt x="86346" y="6133"/>
                  </a:cubicBezTo>
                  <a:cubicBezTo>
                    <a:pt x="130448" y="6133"/>
                    <a:pt x="166329" y="41982"/>
                    <a:pt x="166329" y="86084"/>
                  </a:cubicBezTo>
                  <a:cubicBezTo>
                    <a:pt x="166329" y="103894"/>
                    <a:pt x="160588" y="120726"/>
                    <a:pt x="149791" y="134818"/>
                  </a:cubicBezTo>
                  <a:cubicBezTo>
                    <a:pt x="140168" y="147279"/>
                    <a:pt x="126566" y="157195"/>
                    <a:pt x="110778" y="162251"/>
                  </a:cubicBezTo>
                  <a:cubicBezTo>
                    <a:pt x="109198" y="158178"/>
                    <a:pt x="105780" y="156358"/>
                    <a:pt x="102347" y="156358"/>
                  </a:cubicBezTo>
                  <a:cubicBezTo>
                    <a:pt x="97560" y="156358"/>
                    <a:pt x="92742" y="159898"/>
                    <a:pt x="92837" y="165807"/>
                  </a:cubicBezTo>
                  <a:cubicBezTo>
                    <a:pt x="90650" y="165974"/>
                    <a:pt x="88513" y="166064"/>
                    <a:pt x="86328" y="166064"/>
                  </a:cubicBezTo>
                  <a:cubicBezTo>
                    <a:pt x="84244" y="166064"/>
                    <a:pt x="82115" y="165982"/>
                    <a:pt x="79854" y="165807"/>
                  </a:cubicBezTo>
                  <a:cubicBezTo>
                    <a:pt x="79919" y="162577"/>
                    <a:pt x="78223" y="159413"/>
                    <a:pt x="75385" y="157684"/>
                  </a:cubicBezTo>
                  <a:cubicBezTo>
                    <a:pt x="73863" y="156769"/>
                    <a:pt x="72206" y="156342"/>
                    <a:pt x="70582" y="156342"/>
                  </a:cubicBezTo>
                  <a:cubicBezTo>
                    <a:pt x="66880" y="156342"/>
                    <a:pt x="63341" y="158556"/>
                    <a:pt x="61913" y="162251"/>
                  </a:cubicBezTo>
                  <a:cubicBezTo>
                    <a:pt x="59826" y="161599"/>
                    <a:pt x="58097" y="160979"/>
                    <a:pt x="55944" y="160066"/>
                  </a:cubicBezTo>
                  <a:cubicBezTo>
                    <a:pt x="42994" y="154749"/>
                    <a:pt x="31512" y="145974"/>
                    <a:pt x="22900" y="134818"/>
                  </a:cubicBezTo>
                  <a:cubicBezTo>
                    <a:pt x="12103" y="120726"/>
                    <a:pt x="6362" y="103894"/>
                    <a:pt x="6362" y="86084"/>
                  </a:cubicBezTo>
                  <a:cubicBezTo>
                    <a:pt x="6362" y="82430"/>
                    <a:pt x="6623" y="78712"/>
                    <a:pt x="7145" y="75026"/>
                  </a:cubicBezTo>
                  <a:cubicBezTo>
                    <a:pt x="7373" y="73362"/>
                    <a:pt x="6199" y="71829"/>
                    <a:pt x="4535" y="71601"/>
                  </a:cubicBezTo>
                  <a:cubicBezTo>
                    <a:pt x="4390" y="71581"/>
                    <a:pt x="4246" y="71572"/>
                    <a:pt x="4104" y="71572"/>
                  </a:cubicBezTo>
                  <a:cubicBezTo>
                    <a:pt x="2586" y="71572"/>
                    <a:pt x="1286" y="72659"/>
                    <a:pt x="1077" y="74210"/>
                  </a:cubicBezTo>
                  <a:cubicBezTo>
                    <a:pt x="523" y="78157"/>
                    <a:pt x="262" y="82137"/>
                    <a:pt x="262" y="86084"/>
                  </a:cubicBezTo>
                  <a:cubicBezTo>
                    <a:pt x="262" y="105264"/>
                    <a:pt x="6394" y="123401"/>
                    <a:pt x="18072" y="138537"/>
                  </a:cubicBezTo>
                  <a:cubicBezTo>
                    <a:pt x="24596" y="147050"/>
                    <a:pt x="32751" y="154259"/>
                    <a:pt x="41852" y="159805"/>
                  </a:cubicBezTo>
                  <a:cubicBezTo>
                    <a:pt x="39732" y="161566"/>
                    <a:pt x="36992" y="164241"/>
                    <a:pt x="34284" y="167894"/>
                  </a:cubicBezTo>
                  <a:cubicBezTo>
                    <a:pt x="24890" y="180551"/>
                    <a:pt x="22933" y="195458"/>
                    <a:pt x="22933" y="205701"/>
                  </a:cubicBezTo>
                  <a:cubicBezTo>
                    <a:pt x="22933" y="207397"/>
                    <a:pt x="24303" y="208767"/>
                    <a:pt x="25966" y="208767"/>
                  </a:cubicBezTo>
                  <a:lnTo>
                    <a:pt x="146725" y="208767"/>
                  </a:lnTo>
                  <a:cubicBezTo>
                    <a:pt x="148389" y="208767"/>
                    <a:pt x="149759" y="207397"/>
                    <a:pt x="149759" y="205701"/>
                  </a:cubicBezTo>
                  <a:cubicBezTo>
                    <a:pt x="149759" y="187108"/>
                    <a:pt x="143593" y="174875"/>
                    <a:pt x="138407" y="167894"/>
                  </a:cubicBezTo>
                  <a:cubicBezTo>
                    <a:pt x="135699" y="164241"/>
                    <a:pt x="132959" y="161566"/>
                    <a:pt x="130839" y="159805"/>
                  </a:cubicBezTo>
                  <a:cubicBezTo>
                    <a:pt x="139940" y="154259"/>
                    <a:pt x="148095" y="147050"/>
                    <a:pt x="154619" y="138537"/>
                  </a:cubicBezTo>
                  <a:cubicBezTo>
                    <a:pt x="166297" y="123401"/>
                    <a:pt x="172429" y="105264"/>
                    <a:pt x="172429" y="86084"/>
                  </a:cubicBezTo>
                  <a:cubicBezTo>
                    <a:pt x="172429" y="72481"/>
                    <a:pt x="169265" y="59596"/>
                    <a:pt x="163589" y="48147"/>
                  </a:cubicBezTo>
                  <a:cubicBezTo>
                    <a:pt x="169331" y="42993"/>
                    <a:pt x="172690" y="35588"/>
                    <a:pt x="172690" y="27857"/>
                  </a:cubicBezTo>
                  <a:cubicBezTo>
                    <a:pt x="172690" y="12852"/>
                    <a:pt x="160523" y="652"/>
                    <a:pt x="145518" y="652"/>
                  </a:cubicBezTo>
                  <a:cubicBezTo>
                    <a:pt x="137820" y="652"/>
                    <a:pt x="130676" y="3849"/>
                    <a:pt x="125522" y="9460"/>
                  </a:cubicBezTo>
                  <a:cubicBezTo>
                    <a:pt x="113779" y="3392"/>
                    <a:pt x="100437" y="0"/>
                    <a:pt x="86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94" name="Google Shape;3094;p73"/>
          <p:cNvGrpSpPr/>
          <p:nvPr/>
        </p:nvGrpSpPr>
        <p:grpSpPr>
          <a:xfrm>
            <a:off x="3913202" y="3404341"/>
            <a:ext cx="528279" cy="516115"/>
            <a:chOff x="1098450" y="238525"/>
            <a:chExt cx="5341550" cy="5218550"/>
          </a:xfrm>
        </p:grpSpPr>
        <p:sp>
          <p:nvSpPr>
            <p:cNvPr id="3095" name="Google Shape;3095;p73"/>
            <p:cNvSpPr/>
            <p:nvPr/>
          </p:nvSpPr>
          <p:spPr>
            <a:xfrm>
              <a:off x="2797950" y="2615275"/>
              <a:ext cx="278925" cy="245500"/>
            </a:xfrm>
            <a:custGeom>
              <a:avLst/>
              <a:gdLst/>
              <a:ahLst/>
              <a:cxnLst/>
              <a:rect l="l" t="t" r="r" b="b"/>
              <a:pathLst>
                <a:path w="11157" h="9820" extrusionOk="0">
                  <a:moveTo>
                    <a:pt x="7813" y="1"/>
                  </a:moveTo>
                  <a:cubicBezTo>
                    <a:pt x="7030" y="1"/>
                    <a:pt x="6247" y="294"/>
                    <a:pt x="5644" y="882"/>
                  </a:cubicBezTo>
                  <a:lnTo>
                    <a:pt x="1925" y="4600"/>
                  </a:lnTo>
                  <a:cubicBezTo>
                    <a:pt x="1" y="6525"/>
                    <a:pt x="1403" y="9819"/>
                    <a:pt x="4111" y="9819"/>
                  </a:cubicBezTo>
                  <a:cubicBezTo>
                    <a:pt x="4894" y="9819"/>
                    <a:pt x="5677" y="9526"/>
                    <a:pt x="6264" y="8906"/>
                  </a:cubicBezTo>
                  <a:lnTo>
                    <a:pt x="9982" y="5220"/>
                  </a:lnTo>
                  <a:cubicBezTo>
                    <a:pt x="11157" y="4013"/>
                    <a:pt x="11157" y="2089"/>
                    <a:pt x="9982" y="882"/>
                  </a:cubicBezTo>
                  <a:cubicBezTo>
                    <a:pt x="9379" y="294"/>
                    <a:pt x="8596" y="1"/>
                    <a:pt x="7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6" name="Google Shape;3096;p73"/>
            <p:cNvSpPr/>
            <p:nvPr/>
          </p:nvSpPr>
          <p:spPr>
            <a:xfrm>
              <a:off x="3761050" y="3578600"/>
              <a:ext cx="278925" cy="245275"/>
            </a:xfrm>
            <a:custGeom>
              <a:avLst/>
              <a:gdLst/>
              <a:ahLst/>
              <a:cxnLst/>
              <a:rect l="l" t="t" r="r" b="b"/>
              <a:pathLst>
                <a:path w="11157" h="9811" extrusionOk="0">
                  <a:moveTo>
                    <a:pt x="7813" y="0"/>
                  </a:moveTo>
                  <a:cubicBezTo>
                    <a:pt x="7030" y="0"/>
                    <a:pt x="6248" y="302"/>
                    <a:pt x="5644" y="905"/>
                  </a:cubicBezTo>
                  <a:lnTo>
                    <a:pt x="1958" y="4591"/>
                  </a:lnTo>
                  <a:cubicBezTo>
                    <a:pt x="1" y="6516"/>
                    <a:pt x="1403" y="9811"/>
                    <a:pt x="4111" y="9811"/>
                  </a:cubicBezTo>
                  <a:cubicBezTo>
                    <a:pt x="4894" y="9811"/>
                    <a:pt x="5677" y="9517"/>
                    <a:pt x="6264" y="8930"/>
                  </a:cubicBezTo>
                  <a:lnTo>
                    <a:pt x="9982" y="5211"/>
                  </a:lnTo>
                  <a:cubicBezTo>
                    <a:pt x="11157" y="4037"/>
                    <a:pt x="11157" y="2080"/>
                    <a:pt x="9982" y="905"/>
                  </a:cubicBezTo>
                  <a:cubicBezTo>
                    <a:pt x="9379" y="302"/>
                    <a:pt x="8596" y="0"/>
                    <a:pt x="7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7" name="Google Shape;3097;p73"/>
            <p:cNvSpPr/>
            <p:nvPr/>
          </p:nvSpPr>
          <p:spPr>
            <a:xfrm>
              <a:off x="3168700" y="3059600"/>
              <a:ext cx="421950" cy="407850"/>
            </a:xfrm>
            <a:custGeom>
              <a:avLst/>
              <a:gdLst/>
              <a:ahLst/>
              <a:cxnLst/>
              <a:rect l="l" t="t" r="r" b="b"/>
              <a:pathLst>
                <a:path w="16878" h="16314" extrusionOk="0">
                  <a:moveTo>
                    <a:pt x="3584" y="0"/>
                  </a:moveTo>
                  <a:cubicBezTo>
                    <a:pt x="1996" y="0"/>
                    <a:pt x="628" y="1240"/>
                    <a:pt x="502" y="2844"/>
                  </a:cubicBezTo>
                  <a:cubicBezTo>
                    <a:pt x="0" y="10151"/>
                    <a:pt x="5831" y="16313"/>
                    <a:pt x="13065" y="16313"/>
                  </a:cubicBezTo>
                  <a:cubicBezTo>
                    <a:pt x="13355" y="16313"/>
                    <a:pt x="13647" y="16303"/>
                    <a:pt x="13941" y="16283"/>
                  </a:cubicBezTo>
                  <a:cubicBezTo>
                    <a:pt x="15605" y="16153"/>
                    <a:pt x="16877" y="14685"/>
                    <a:pt x="16779" y="13021"/>
                  </a:cubicBezTo>
                  <a:cubicBezTo>
                    <a:pt x="16655" y="11405"/>
                    <a:pt x="15346" y="10174"/>
                    <a:pt x="13756" y="10174"/>
                  </a:cubicBezTo>
                  <a:cubicBezTo>
                    <a:pt x="13677" y="10174"/>
                    <a:pt x="13598" y="10177"/>
                    <a:pt x="13517" y="10183"/>
                  </a:cubicBezTo>
                  <a:cubicBezTo>
                    <a:pt x="13369" y="10193"/>
                    <a:pt x="13221" y="10198"/>
                    <a:pt x="13075" y="10198"/>
                  </a:cubicBezTo>
                  <a:cubicBezTo>
                    <a:pt x="9361" y="10198"/>
                    <a:pt x="6352" y="7065"/>
                    <a:pt x="6635" y="3268"/>
                  </a:cubicBezTo>
                  <a:cubicBezTo>
                    <a:pt x="6732" y="1571"/>
                    <a:pt x="5460" y="136"/>
                    <a:pt x="3764" y="6"/>
                  </a:cubicBezTo>
                  <a:cubicBezTo>
                    <a:pt x="3704" y="2"/>
                    <a:pt x="3644" y="0"/>
                    <a:pt x="3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8" name="Google Shape;3098;p73"/>
            <p:cNvSpPr/>
            <p:nvPr/>
          </p:nvSpPr>
          <p:spPr>
            <a:xfrm>
              <a:off x="1098450" y="238525"/>
              <a:ext cx="5341550" cy="5218550"/>
            </a:xfrm>
            <a:custGeom>
              <a:avLst/>
              <a:gdLst/>
              <a:ahLst/>
              <a:cxnLst/>
              <a:rect l="l" t="t" r="r" b="b"/>
              <a:pathLst>
                <a:path w="213662" h="208742" extrusionOk="0">
                  <a:moveTo>
                    <a:pt x="187647" y="6092"/>
                  </a:moveTo>
                  <a:cubicBezTo>
                    <a:pt x="189294" y="6092"/>
                    <a:pt x="190941" y="6720"/>
                    <a:pt x="192197" y="7976"/>
                  </a:cubicBezTo>
                  <a:lnTo>
                    <a:pt x="204462" y="20241"/>
                  </a:lnTo>
                  <a:cubicBezTo>
                    <a:pt x="206974" y="22753"/>
                    <a:pt x="206974" y="26830"/>
                    <a:pt x="204462" y="29342"/>
                  </a:cubicBezTo>
                  <a:lnTo>
                    <a:pt x="191871" y="41933"/>
                  </a:lnTo>
                  <a:lnTo>
                    <a:pt x="170505" y="20567"/>
                  </a:lnTo>
                  <a:lnTo>
                    <a:pt x="183096" y="7976"/>
                  </a:lnTo>
                  <a:cubicBezTo>
                    <a:pt x="184352" y="6720"/>
                    <a:pt x="185999" y="6092"/>
                    <a:pt x="187647" y="6092"/>
                  </a:cubicBezTo>
                  <a:close/>
                  <a:moveTo>
                    <a:pt x="159675" y="21676"/>
                  </a:moveTo>
                  <a:cubicBezTo>
                    <a:pt x="161437" y="21676"/>
                    <a:pt x="163100" y="22263"/>
                    <a:pt x="164503" y="23307"/>
                  </a:cubicBezTo>
                  <a:cubicBezTo>
                    <a:pt x="165253" y="23894"/>
                    <a:pt x="188544" y="47185"/>
                    <a:pt x="189131" y="47935"/>
                  </a:cubicBezTo>
                  <a:cubicBezTo>
                    <a:pt x="190175" y="49338"/>
                    <a:pt x="190762" y="51001"/>
                    <a:pt x="190762" y="52763"/>
                  </a:cubicBezTo>
                  <a:cubicBezTo>
                    <a:pt x="190762" y="57199"/>
                    <a:pt x="187174" y="60820"/>
                    <a:pt x="182737" y="60820"/>
                  </a:cubicBezTo>
                  <a:cubicBezTo>
                    <a:pt x="179084" y="60820"/>
                    <a:pt x="177094" y="58471"/>
                    <a:pt x="177062" y="58439"/>
                  </a:cubicBezTo>
                  <a:cubicBezTo>
                    <a:pt x="171810" y="53220"/>
                    <a:pt x="157979" y="39389"/>
                    <a:pt x="153999" y="35377"/>
                  </a:cubicBezTo>
                  <a:cubicBezTo>
                    <a:pt x="148878" y="30288"/>
                    <a:pt x="152597" y="21676"/>
                    <a:pt x="159675" y="21676"/>
                  </a:cubicBezTo>
                  <a:close/>
                  <a:moveTo>
                    <a:pt x="124348" y="154798"/>
                  </a:moveTo>
                  <a:lnTo>
                    <a:pt x="112279" y="168335"/>
                  </a:lnTo>
                  <a:lnTo>
                    <a:pt x="72743" y="168335"/>
                  </a:lnTo>
                  <a:lnTo>
                    <a:pt x="59239" y="154798"/>
                  </a:lnTo>
                  <a:close/>
                  <a:moveTo>
                    <a:pt x="106831" y="174435"/>
                  </a:moveTo>
                  <a:lnTo>
                    <a:pt x="93653" y="189212"/>
                  </a:lnTo>
                  <a:lnTo>
                    <a:pt x="78876" y="174435"/>
                  </a:lnTo>
                  <a:close/>
                  <a:moveTo>
                    <a:pt x="18660" y="122863"/>
                  </a:moveTo>
                  <a:lnTo>
                    <a:pt x="89575" y="193811"/>
                  </a:lnTo>
                  <a:lnTo>
                    <a:pt x="89510" y="193844"/>
                  </a:lnTo>
                  <a:cubicBezTo>
                    <a:pt x="84326" y="199671"/>
                    <a:pt x="77136" y="202631"/>
                    <a:pt x="69924" y="202631"/>
                  </a:cubicBezTo>
                  <a:cubicBezTo>
                    <a:pt x="63248" y="202631"/>
                    <a:pt x="56553" y="200096"/>
                    <a:pt x="51410" y="194953"/>
                  </a:cubicBezTo>
                  <a:lnTo>
                    <a:pt x="17485" y="161028"/>
                  </a:lnTo>
                  <a:cubicBezTo>
                    <a:pt x="12331" y="155874"/>
                    <a:pt x="9624" y="149024"/>
                    <a:pt x="9820" y="141750"/>
                  </a:cubicBezTo>
                  <a:cubicBezTo>
                    <a:pt x="10178" y="129517"/>
                    <a:pt x="18431" y="123124"/>
                    <a:pt x="18660" y="122863"/>
                  </a:cubicBezTo>
                  <a:close/>
                  <a:moveTo>
                    <a:pt x="187647" y="0"/>
                  </a:moveTo>
                  <a:cubicBezTo>
                    <a:pt x="184442" y="0"/>
                    <a:pt x="181237" y="1224"/>
                    <a:pt x="178790" y="3670"/>
                  </a:cubicBezTo>
                  <a:lnTo>
                    <a:pt x="165579" y="16848"/>
                  </a:lnTo>
                  <a:cubicBezTo>
                    <a:pt x="163718" y="15994"/>
                    <a:pt x="161702" y="15564"/>
                    <a:pt x="159681" y="15564"/>
                  </a:cubicBezTo>
                  <a:cubicBezTo>
                    <a:pt x="156069" y="15564"/>
                    <a:pt x="152443" y="16937"/>
                    <a:pt x="149661" y="19719"/>
                  </a:cubicBezTo>
                  <a:cubicBezTo>
                    <a:pt x="145029" y="24351"/>
                    <a:pt x="144279" y="31462"/>
                    <a:pt x="147475" y="36877"/>
                  </a:cubicBezTo>
                  <a:lnTo>
                    <a:pt x="123565" y="53644"/>
                  </a:lnTo>
                  <a:cubicBezTo>
                    <a:pt x="119830" y="56246"/>
                    <a:pt x="115319" y="57641"/>
                    <a:pt x="110761" y="57641"/>
                  </a:cubicBezTo>
                  <a:cubicBezTo>
                    <a:pt x="110462" y="57641"/>
                    <a:pt x="110164" y="57635"/>
                    <a:pt x="109865" y="57623"/>
                  </a:cubicBezTo>
                  <a:lnTo>
                    <a:pt x="98056" y="57069"/>
                  </a:lnTo>
                  <a:cubicBezTo>
                    <a:pt x="97488" y="57043"/>
                    <a:pt x="96929" y="57031"/>
                    <a:pt x="96379" y="57031"/>
                  </a:cubicBezTo>
                  <a:cubicBezTo>
                    <a:pt x="80121" y="57031"/>
                    <a:pt x="71637" y="67873"/>
                    <a:pt x="69807" y="69040"/>
                  </a:cubicBezTo>
                  <a:cubicBezTo>
                    <a:pt x="61489" y="76478"/>
                    <a:pt x="45571" y="90667"/>
                    <a:pt x="40352" y="95332"/>
                  </a:cubicBezTo>
                  <a:cubicBezTo>
                    <a:pt x="39080" y="96441"/>
                    <a:pt x="38982" y="98398"/>
                    <a:pt x="40091" y="99638"/>
                  </a:cubicBezTo>
                  <a:cubicBezTo>
                    <a:pt x="40687" y="100322"/>
                    <a:pt x="41529" y="100666"/>
                    <a:pt x="42372" y="100666"/>
                  </a:cubicBezTo>
                  <a:cubicBezTo>
                    <a:pt x="43097" y="100666"/>
                    <a:pt x="43823" y="100411"/>
                    <a:pt x="44397" y="99899"/>
                  </a:cubicBezTo>
                  <a:lnTo>
                    <a:pt x="71732" y="75532"/>
                  </a:lnTo>
                  <a:lnTo>
                    <a:pt x="136907" y="140706"/>
                  </a:lnTo>
                  <a:lnTo>
                    <a:pt x="129795" y="148698"/>
                  </a:lnTo>
                  <a:lnTo>
                    <a:pt x="53106" y="148698"/>
                  </a:lnTo>
                  <a:cubicBezTo>
                    <a:pt x="50105" y="145697"/>
                    <a:pt x="26162" y="121721"/>
                    <a:pt x="23226" y="118786"/>
                  </a:cubicBezTo>
                  <a:lnTo>
                    <a:pt x="35263" y="108054"/>
                  </a:lnTo>
                  <a:cubicBezTo>
                    <a:pt x="36535" y="106912"/>
                    <a:pt x="36633" y="104987"/>
                    <a:pt x="35524" y="103748"/>
                  </a:cubicBezTo>
                  <a:cubicBezTo>
                    <a:pt x="34910" y="103064"/>
                    <a:pt x="34070" y="102719"/>
                    <a:pt x="33227" y="102719"/>
                  </a:cubicBezTo>
                  <a:cubicBezTo>
                    <a:pt x="32501" y="102719"/>
                    <a:pt x="31774" y="102974"/>
                    <a:pt x="31186" y="103487"/>
                  </a:cubicBezTo>
                  <a:cubicBezTo>
                    <a:pt x="31153" y="103519"/>
                    <a:pt x="14488" y="118362"/>
                    <a:pt x="14517" y="118362"/>
                  </a:cubicBezTo>
                  <a:cubicBezTo>
                    <a:pt x="14517" y="118362"/>
                    <a:pt x="14517" y="118362"/>
                    <a:pt x="14517" y="118361"/>
                  </a:cubicBezTo>
                  <a:lnTo>
                    <a:pt x="14517" y="118361"/>
                  </a:lnTo>
                  <a:cubicBezTo>
                    <a:pt x="621" y="130757"/>
                    <a:pt x="1" y="152188"/>
                    <a:pt x="13179" y="165334"/>
                  </a:cubicBezTo>
                  <a:lnTo>
                    <a:pt x="47104" y="199259"/>
                  </a:lnTo>
                  <a:cubicBezTo>
                    <a:pt x="53427" y="205582"/>
                    <a:pt x="61710" y="208742"/>
                    <a:pt x="69983" y="208742"/>
                  </a:cubicBezTo>
                  <a:cubicBezTo>
                    <a:pt x="78825" y="208742"/>
                    <a:pt x="87656" y="205134"/>
                    <a:pt x="94077" y="197921"/>
                  </a:cubicBezTo>
                  <a:cubicBezTo>
                    <a:pt x="94109" y="197889"/>
                    <a:pt x="96070" y="195703"/>
                    <a:pt x="96067" y="195703"/>
                  </a:cubicBezTo>
                  <a:lnTo>
                    <a:pt x="96067" y="195703"/>
                  </a:lnTo>
                  <a:cubicBezTo>
                    <a:pt x="96067" y="195703"/>
                    <a:pt x="96067" y="195703"/>
                    <a:pt x="96066" y="195703"/>
                  </a:cubicBezTo>
                  <a:cubicBezTo>
                    <a:pt x="96098" y="195672"/>
                    <a:pt x="143541" y="142467"/>
                    <a:pt x="143544" y="142467"/>
                  </a:cubicBezTo>
                  <a:lnTo>
                    <a:pt x="143544" y="142467"/>
                  </a:lnTo>
                  <a:cubicBezTo>
                    <a:pt x="143544" y="142467"/>
                    <a:pt x="143496" y="142520"/>
                    <a:pt x="143398" y="142631"/>
                  </a:cubicBezTo>
                  <a:cubicBezTo>
                    <a:pt x="145322" y="140478"/>
                    <a:pt x="144670" y="141195"/>
                    <a:pt x="146595" y="139010"/>
                  </a:cubicBezTo>
                  <a:cubicBezTo>
                    <a:pt x="152662" y="132225"/>
                    <a:pt x="155793" y="123483"/>
                    <a:pt x="155369" y="114382"/>
                  </a:cubicBezTo>
                  <a:lnTo>
                    <a:pt x="155076" y="108217"/>
                  </a:lnTo>
                  <a:cubicBezTo>
                    <a:pt x="155013" y="106611"/>
                    <a:pt x="153673" y="105308"/>
                    <a:pt x="152054" y="105308"/>
                  </a:cubicBezTo>
                  <a:cubicBezTo>
                    <a:pt x="151996" y="105308"/>
                    <a:pt x="151938" y="105310"/>
                    <a:pt x="151879" y="105314"/>
                  </a:cubicBezTo>
                  <a:cubicBezTo>
                    <a:pt x="150215" y="105379"/>
                    <a:pt x="148911" y="106814"/>
                    <a:pt x="148976" y="108510"/>
                  </a:cubicBezTo>
                  <a:lnTo>
                    <a:pt x="149269" y="114643"/>
                  </a:lnTo>
                  <a:cubicBezTo>
                    <a:pt x="149857" y="128050"/>
                    <a:pt x="141343" y="135552"/>
                    <a:pt x="140984" y="136139"/>
                  </a:cubicBezTo>
                  <a:lnTo>
                    <a:pt x="76299" y="71454"/>
                  </a:lnTo>
                  <a:cubicBezTo>
                    <a:pt x="76865" y="71108"/>
                    <a:pt x="83870" y="63169"/>
                    <a:pt x="96406" y="63169"/>
                  </a:cubicBezTo>
                  <a:cubicBezTo>
                    <a:pt x="96862" y="63169"/>
                    <a:pt x="97325" y="63180"/>
                    <a:pt x="97795" y="63201"/>
                  </a:cubicBezTo>
                  <a:lnTo>
                    <a:pt x="109571" y="63723"/>
                  </a:lnTo>
                  <a:cubicBezTo>
                    <a:pt x="110003" y="63744"/>
                    <a:pt x="110435" y="63754"/>
                    <a:pt x="110867" y="63754"/>
                  </a:cubicBezTo>
                  <a:cubicBezTo>
                    <a:pt x="116632" y="63754"/>
                    <a:pt x="122354" y="61942"/>
                    <a:pt x="127088" y="58635"/>
                  </a:cubicBezTo>
                  <a:lnTo>
                    <a:pt x="151488" y="41542"/>
                  </a:lnTo>
                  <a:cubicBezTo>
                    <a:pt x="156805" y="46826"/>
                    <a:pt x="167863" y="57917"/>
                    <a:pt x="170896" y="60951"/>
                  </a:cubicBezTo>
                  <a:lnTo>
                    <a:pt x="153804" y="85383"/>
                  </a:lnTo>
                  <a:cubicBezTo>
                    <a:pt x="151651" y="88416"/>
                    <a:pt x="150150" y="91842"/>
                    <a:pt x="149367" y="95495"/>
                  </a:cubicBezTo>
                  <a:cubicBezTo>
                    <a:pt x="149008" y="97159"/>
                    <a:pt x="150020" y="98790"/>
                    <a:pt x="151683" y="99148"/>
                  </a:cubicBezTo>
                  <a:cubicBezTo>
                    <a:pt x="151904" y="99196"/>
                    <a:pt x="152125" y="99219"/>
                    <a:pt x="152342" y="99219"/>
                  </a:cubicBezTo>
                  <a:cubicBezTo>
                    <a:pt x="153758" y="99219"/>
                    <a:pt x="155026" y="98242"/>
                    <a:pt x="155337" y="96800"/>
                  </a:cubicBezTo>
                  <a:cubicBezTo>
                    <a:pt x="155957" y="93929"/>
                    <a:pt x="157131" y="91287"/>
                    <a:pt x="158827" y="88873"/>
                  </a:cubicBezTo>
                  <a:lnTo>
                    <a:pt x="175561" y="64963"/>
                  </a:lnTo>
                  <a:cubicBezTo>
                    <a:pt x="177861" y="66324"/>
                    <a:pt x="180307" y="66943"/>
                    <a:pt x="182691" y="66943"/>
                  </a:cubicBezTo>
                  <a:cubicBezTo>
                    <a:pt x="190076" y="66943"/>
                    <a:pt x="196862" y="61000"/>
                    <a:pt x="196862" y="52763"/>
                  </a:cubicBezTo>
                  <a:cubicBezTo>
                    <a:pt x="196862" y="50708"/>
                    <a:pt x="196438" y="48685"/>
                    <a:pt x="195590" y="46859"/>
                  </a:cubicBezTo>
                  <a:lnTo>
                    <a:pt x="208801" y="33648"/>
                  </a:lnTo>
                  <a:cubicBezTo>
                    <a:pt x="213661" y="28787"/>
                    <a:pt x="213661" y="20828"/>
                    <a:pt x="208801" y="15935"/>
                  </a:cubicBezTo>
                  <a:lnTo>
                    <a:pt x="196503" y="3670"/>
                  </a:lnTo>
                  <a:cubicBezTo>
                    <a:pt x="194057" y="1224"/>
                    <a:pt x="190852" y="0"/>
                    <a:pt x="187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99" name="Google Shape;3099;p73"/>
          <p:cNvGrpSpPr/>
          <p:nvPr/>
        </p:nvGrpSpPr>
        <p:grpSpPr>
          <a:xfrm>
            <a:off x="3226811" y="3404319"/>
            <a:ext cx="327695" cy="516159"/>
            <a:chOff x="2148000" y="238300"/>
            <a:chExt cx="3313400" cy="5219000"/>
          </a:xfrm>
        </p:grpSpPr>
        <p:sp>
          <p:nvSpPr>
            <p:cNvPr id="3100" name="Google Shape;3100;p73"/>
            <p:cNvSpPr/>
            <p:nvPr/>
          </p:nvSpPr>
          <p:spPr>
            <a:xfrm>
              <a:off x="2148000" y="238300"/>
              <a:ext cx="3313400" cy="5219000"/>
            </a:xfrm>
            <a:custGeom>
              <a:avLst/>
              <a:gdLst/>
              <a:ahLst/>
              <a:cxnLst/>
              <a:rect l="l" t="t" r="r" b="b"/>
              <a:pathLst>
                <a:path w="132536" h="208760" extrusionOk="0">
                  <a:moveTo>
                    <a:pt x="80474" y="6223"/>
                  </a:moveTo>
                  <a:lnTo>
                    <a:pt x="89151" y="25697"/>
                  </a:lnTo>
                  <a:cubicBezTo>
                    <a:pt x="91010" y="29873"/>
                    <a:pt x="92380" y="30884"/>
                    <a:pt x="106994" y="51728"/>
                  </a:cubicBezTo>
                  <a:cubicBezTo>
                    <a:pt x="108560" y="53881"/>
                    <a:pt x="108560" y="54501"/>
                    <a:pt x="118215" y="74105"/>
                  </a:cubicBezTo>
                  <a:cubicBezTo>
                    <a:pt x="119389" y="76487"/>
                    <a:pt x="120009" y="79194"/>
                    <a:pt x="120042" y="81836"/>
                  </a:cubicBezTo>
                  <a:cubicBezTo>
                    <a:pt x="120303" y="107410"/>
                    <a:pt x="120792" y="94362"/>
                    <a:pt x="118280" y="118175"/>
                  </a:cubicBezTo>
                  <a:cubicBezTo>
                    <a:pt x="117922" y="121567"/>
                    <a:pt x="119977" y="124731"/>
                    <a:pt x="123206" y="125710"/>
                  </a:cubicBezTo>
                  <a:lnTo>
                    <a:pt x="125000" y="126264"/>
                  </a:lnTo>
                  <a:cubicBezTo>
                    <a:pt x="125489" y="126428"/>
                    <a:pt x="125783" y="126950"/>
                    <a:pt x="125620" y="127439"/>
                  </a:cubicBezTo>
                  <a:lnTo>
                    <a:pt x="120531" y="146065"/>
                  </a:lnTo>
                  <a:cubicBezTo>
                    <a:pt x="119911" y="148218"/>
                    <a:pt x="119650" y="148218"/>
                    <a:pt x="112311" y="163255"/>
                  </a:cubicBezTo>
                  <a:cubicBezTo>
                    <a:pt x="111659" y="164625"/>
                    <a:pt x="110484" y="165702"/>
                    <a:pt x="109049" y="166256"/>
                  </a:cubicBezTo>
                  <a:lnTo>
                    <a:pt x="104025" y="168246"/>
                  </a:lnTo>
                  <a:cubicBezTo>
                    <a:pt x="103291" y="168538"/>
                    <a:pt x="102522" y="168681"/>
                    <a:pt x="101756" y="168681"/>
                  </a:cubicBezTo>
                  <a:cubicBezTo>
                    <a:pt x="100551" y="168681"/>
                    <a:pt x="99354" y="168325"/>
                    <a:pt x="98317" y="167626"/>
                  </a:cubicBezTo>
                  <a:lnTo>
                    <a:pt x="95805" y="165963"/>
                  </a:lnTo>
                  <a:cubicBezTo>
                    <a:pt x="94769" y="165268"/>
                    <a:pt x="93617" y="164947"/>
                    <a:pt x="92487" y="164947"/>
                  </a:cubicBezTo>
                  <a:cubicBezTo>
                    <a:pt x="89954" y="164947"/>
                    <a:pt x="87526" y="166563"/>
                    <a:pt x="86737" y="169225"/>
                  </a:cubicBezTo>
                  <a:lnTo>
                    <a:pt x="85106" y="174705"/>
                  </a:lnTo>
                  <a:lnTo>
                    <a:pt x="76527" y="176466"/>
                  </a:lnTo>
                  <a:cubicBezTo>
                    <a:pt x="76472" y="176477"/>
                    <a:pt x="76417" y="176483"/>
                    <a:pt x="76362" y="176483"/>
                  </a:cubicBezTo>
                  <a:cubicBezTo>
                    <a:pt x="76095" y="176483"/>
                    <a:pt x="75847" y="176352"/>
                    <a:pt x="75711" y="176108"/>
                  </a:cubicBezTo>
                  <a:lnTo>
                    <a:pt x="74178" y="173368"/>
                  </a:lnTo>
                  <a:cubicBezTo>
                    <a:pt x="72950" y="171132"/>
                    <a:pt x="70593" y="169840"/>
                    <a:pt x="68152" y="169840"/>
                  </a:cubicBezTo>
                  <a:cubicBezTo>
                    <a:pt x="67352" y="169840"/>
                    <a:pt x="66543" y="169979"/>
                    <a:pt x="65762" y="170269"/>
                  </a:cubicBezTo>
                  <a:lnTo>
                    <a:pt x="55618" y="174053"/>
                  </a:lnTo>
                  <a:cubicBezTo>
                    <a:pt x="53334" y="174933"/>
                    <a:pt x="52584" y="175586"/>
                    <a:pt x="42276" y="181294"/>
                  </a:cubicBezTo>
                  <a:cubicBezTo>
                    <a:pt x="36829" y="184328"/>
                    <a:pt x="35230" y="188503"/>
                    <a:pt x="32099" y="192483"/>
                  </a:cubicBezTo>
                  <a:cubicBezTo>
                    <a:pt x="31542" y="193282"/>
                    <a:pt x="30643" y="193721"/>
                    <a:pt x="29710" y="193721"/>
                  </a:cubicBezTo>
                  <a:cubicBezTo>
                    <a:pt x="29386" y="193721"/>
                    <a:pt x="29058" y="193669"/>
                    <a:pt x="28739" y="193559"/>
                  </a:cubicBezTo>
                  <a:lnTo>
                    <a:pt x="26749" y="192842"/>
                  </a:lnTo>
                  <a:cubicBezTo>
                    <a:pt x="25967" y="192567"/>
                    <a:pt x="25162" y="192435"/>
                    <a:pt x="24366" y="192435"/>
                  </a:cubicBezTo>
                  <a:cubicBezTo>
                    <a:pt x="22040" y="192435"/>
                    <a:pt x="19792" y="193565"/>
                    <a:pt x="18431" y="195582"/>
                  </a:cubicBezTo>
                  <a:lnTo>
                    <a:pt x="13995" y="202204"/>
                  </a:lnTo>
                  <a:cubicBezTo>
                    <a:pt x="13791" y="202502"/>
                    <a:pt x="13466" y="202649"/>
                    <a:pt x="13141" y="202649"/>
                  </a:cubicBezTo>
                  <a:cubicBezTo>
                    <a:pt x="12789" y="202649"/>
                    <a:pt x="12436" y="202477"/>
                    <a:pt x="12233" y="202138"/>
                  </a:cubicBezTo>
                  <a:lnTo>
                    <a:pt x="6655" y="192613"/>
                  </a:lnTo>
                  <a:cubicBezTo>
                    <a:pt x="6459" y="192254"/>
                    <a:pt x="6459" y="191863"/>
                    <a:pt x="6688" y="191537"/>
                  </a:cubicBezTo>
                  <a:lnTo>
                    <a:pt x="9460" y="187198"/>
                  </a:lnTo>
                  <a:cubicBezTo>
                    <a:pt x="11450" y="184132"/>
                    <a:pt x="12070" y="180348"/>
                    <a:pt x="11189" y="176793"/>
                  </a:cubicBezTo>
                  <a:lnTo>
                    <a:pt x="8841" y="167366"/>
                  </a:lnTo>
                  <a:cubicBezTo>
                    <a:pt x="8286" y="165180"/>
                    <a:pt x="8808" y="164854"/>
                    <a:pt x="10341" y="150697"/>
                  </a:cubicBezTo>
                  <a:cubicBezTo>
                    <a:pt x="10570" y="148772"/>
                    <a:pt x="11581" y="147011"/>
                    <a:pt x="13147" y="145836"/>
                  </a:cubicBezTo>
                  <a:lnTo>
                    <a:pt x="18431" y="141857"/>
                  </a:lnTo>
                  <a:cubicBezTo>
                    <a:pt x="20486" y="140324"/>
                    <a:pt x="20616" y="138986"/>
                    <a:pt x="24400" y="132723"/>
                  </a:cubicBezTo>
                  <a:cubicBezTo>
                    <a:pt x="26619" y="128874"/>
                    <a:pt x="25085" y="123916"/>
                    <a:pt x="21041" y="122024"/>
                  </a:cubicBezTo>
                  <a:lnTo>
                    <a:pt x="17354" y="120295"/>
                  </a:lnTo>
                  <a:cubicBezTo>
                    <a:pt x="16930" y="120099"/>
                    <a:pt x="16637" y="119708"/>
                    <a:pt x="16539" y="119284"/>
                  </a:cubicBezTo>
                  <a:lnTo>
                    <a:pt x="9754" y="91687"/>
                  </a:lnTo>
                  <a:cubicBezTo>
                    <a:pt x="9330" y="89926"/>
                    <a:pt x="10211" y="88132"/>
                    <a:pt x="11874" y="87382"/>
                  </a:cubicBezTo>
                  <a:lnTo>
                    <a:pt x="14288" y="86305"/>
                  </a:lnTo>
                  <a:cubicBezTo>
                    <a:pt x="14416" y="86252"/>
                    <a:pt x="14550" y="86227"/>
                    <a:pt x="14684" y="86227"/>
                  </a:cubicBezTo>
                  <a:cubicBezTo>
                    <a:pt x="14960" y="86227"/>
                    <a:pt x="15232" y="86336"/>
                    <a:pt x="15430" y="86534"/>
                  </a:cubicBezTo>
                  <a:lnTo>
                    <a:pt x="17420" y="88425"/>
                  </a:lnTo>
                  <a:cubicBezTo>
                    <a:pt x="18764" y="89715"/>
                    <a:pt x="20523" y="90427"/>
                    <a:pt x="22368" y="90427"/>
                  </a:cubicBezTo>
                  <a:cubicBezTo>
                    <a:pt x="22717" y="90427"/>
                    <a:pt x="23069" y="90402"/>
                    <a:pt x="23422" y="90350"/>
                  </a:cubicBezTo>
                  <a:cubicBezTo>
                    <a:pt x="27858" y="89698"/>
                    <a:pt x="29000" y="85783"/>
                    <a:pt x="29587" y="85066"/>
                  </a:cubicBezTo>
                  <a:cubicBezTo>
                    <a:pt x="31153" y="82326"/>
                    <a:pt x="30729" y="78933"/>
                    <a:pt x="28576" y="76650"/>
                  </a:cubicBezTo>
                  <a:cubicBezTo>
                    <a:pt x="9234" y="56019"/>
                    <a:pt x="8848" y="55643"/>
                    <a:pt x="8869" y="55643"/>
                  </a:cubicBezTo>
                  <a:cubicBezTo>
                    <a:pt x="8870" y="55643"/>
                    <a:pt x="8871" y="55643"/>
                    <a:pt x="8872" y="55643"/>
                  </a:cubicBezTo>
                  <a:cubicBezTo>
                    <a:pt x="8873" y="55643"/>
                    <a:pt x="8873" y="55643"/>
                    <a:pt x="8873" y="55642"/>
                  </a:cubicBezTo>
                  <a:lnTo>
                    <a:pt x="10961" y="49119"/>
                  </a:lnTo>
                  <a:cubicBezTo>
                    <a:pt x="10961" y="49119"/>
                    <a:pt x="10994" y="49086"/>
                    <a:pt x="10994" y="49086"/>
                  </a:cubicBezTo>
                  <a:lnTo>
                    <a:pt x="16050" y="50913"/>
                  </a:lnTo>
                  <a:cubicBezTo>
                    <a:pt x="16717" y="51158"/>
                    <a:pt x="17383" y="51271"/>
                    <a:pt x="18027" y="51271"/>
                  </a:cubicBezTo>
                  <a:cubicBezTo>
                    <a:pt x="21669" y="51271"/>
                    <a:pt x="24636" y="47659"/>
                    <a:pt x="23389" y="43834"/>
                  </a:cubicBezTo>
                  <a:lnTo>
                    <a:pt x="21823" y="39039"/>
                  </a:lnTo>
                  <a:cubicBezTo>
                    <a:pt x="21073" y="36723"/>
                    <a:pt x="21693" y="34113"/>
                    <a:pt x="23454" y="32417"/>
                  </a:cubicBezTo>
                  <a:lnTo>
                    <a:pt x="34480" y="21750"/>
                  </a:lnTo>
                  <a:cubicBezTo>
                    <a:pt x="35670" y="20589"/>
                    <a:pt x="37278" y="19944"/>
                    <a:pt x="38941" y="19944"/>
                  </a:cubicBezTo>
                  <a:cubicBezTo>
                    <a:pt x="39193" y="19944"/>
                    <a:pt x="39446" y="19959"/>
                    <a:pt x="39699" y="19989"/>
                  </a:cubicBezTo>
                  <a:lnTo>
                    <a:pt x="58456" y="22175"/>
                  </a:lnTo>
                  <a:cubicBezTo>
                    <a:pt x="59082" y="22248"/>
                    <a:pt x="59671" y="22280"/>
                    <a:pt x="60230" y="22280"/>
                  </a:cubicBezTo>
                  <a:cubicBezTo>
                    <a:pt x="63392" y="22280"/>
                    <a:pt x="65542" y="21243"/>
                    <a:pt x="67622" y="20772"/>
                  </a:cubicBezTo>
                  <a:cubicBezTo>
                    <a:pt x="73069" y="19239"/>
                    <a:pt x="77114" y="14835"/>
                    <a:pt x="78223" y="9322"/>
                  </a:cubicBezTo>
                  <a:lnTo>
                    <a:pt x="78615" y="7332"/>
                  </a:lnTo>
                  <a:lnTo>
                    <a:pt x="80474" y="6223"/>
                  </a:lnTo>
                  <a:close/>
                  <a:moveTo>
                    <a:pt x="80553" y="1"/>
                  </a:moveTo>
                  <a:cubicBezTo>
                    <a:pt x="79529" y="1"/>
                    <a:pt x="78489" y="269"/>
                    <a:pt x="77538" y="841"/>
                  </a:cubicBezTo>
                  <a:lnTo>
                    <a:pt x="75385" y="2113"/>
                  </a:lnTo>
                  <a:cubicBezTo>
                    <a:pt x="72384" y="3940"/>
                    <a:pt x="72580" y="7039"/>
                    <a:pt x="72221" y="8115"/>
                  </a:cubicBezTo>
                  <a:cubicBezTo>
                    <a:pt x="71569" y="11377"/>
                    <a:pt x="69155" y="13987"/>
                    <a:pt x="65958" y="14868"/>
                  </a:cubicBezTo>
                  <a:cubicBezTo>
                    <a:pt x="63629" y="15457"/>
                    <a:pt x="62217" y="16167"/>
                    <a:pt x="60207" y="16167"/>
                  </a:cubicBezTo>
                  <a:cubicBezTo>
                    <a:pt x="59880" y="16167"/>
                    <a:pt x="59538" y="16148"/>
                    <a:pt x="59173" y="16107"/>
                  </a:cubicBezTo>
                  <a:lnTo>
                    <a:pt x="40384" y="13922"/>
                  </a:lnTo>
                  <a:cubicBezTo>
                    <a:pt x="39901" y="13867"/>
                    <a:pt x="39419" y="13840"/>
                    <a:pt x="38940" y="13840"/>
                  </a:cubicBezTo>
                  <a:cubicBezTo>
                    <a:pt x="35699" y="13840"/>
                    <a:pt x="32594" y="15077"/>
                    <a:pt x="30207" y="17379"/>
                  </a:cubicBezTo>
                  <a:lnTo>
                    <a:pt x="19214" y="28013"/>
                  </a:lnTo>
                  <a:cubicBezTo>
                    <a:pt x="15789" y="31341"/>
                    <a:pt x="14517" y="36397"/>
                    <a:pt x="16017" y="40931"/>
                  </a:cubicBezTo>
                  <a:lnTo>
                    <a:pt x="17289" y="44845"/>
                  </a:lnTo>
                  <a:lnTo>
                    <a:pt x="17289" y="44845"/>
                  </a:lnTo>
                  <a:lnTo>
                    <a:pt x="13114" y="43345"/>
                  </a:lnTo>
                  <a:cubicBezTo>
                    <a:pt x="12415" y="43089"/>
                    <a:pt x="11700" y="42968"/>
                    <a:pt x="10998" y="42968"/>
                  </a:cubicBezTo>
                  <a:cubicBezTo>
                    <a:pt x="8387" y="42968"/>
                    <a:pt x="5944" y="44638"/>
                    <a:pt x="5122" y="47259"/>
                  </a:cubicBezTo>
                  <a:lnTo>
                    <a:pt x="3067" y="53783"/>
                  </a:lnTo>
                  <a:cubicBezTo>
                    <a:pt x="2382" y="55903"/>
                    <a:pt x="2904" y="58252"/>
                    <a:pt x="4437" y="59850"/>
                  </a:cubicBezTo>
                  <a:lnTo>
                    <a:pt x="24107" y="80825"/>
                  </a:lnTo>
                  <a:cubicBezTo>
                    <a:pt x="24433" y="81151"/>
                    <a:pt x="24498" y="81641"/>
                    <a:pt x="24270" y="82032"/>
                  </a:cubicBezTo>
                  <a:lnTo>
                    <a:pt x="23259" y="83793"/>
                  </a:lnTo>
                  <a:cubicBezTo>
                    <a:pt x="23070" y="84133"/>
                    <a:pt x="22729" y="84309"/>
                    <a:pt x="22381" y="84309"/>
                  </a:cubicBezTo>
                  <a:cubicBezTo>
                    <a:pt x="22126" y="84309"/>
                    <a:pt x="21867" y="84215"/>
                    <a:pt x="21660" y="84022"/>
                  </a:cubicBezTo>
                  <a:lnTo>
                    <a:pt x="19671" y="82097"/>
                  </a:lnTo>
                  <a:cubicBezTo>
                    <a:pt x="18314" y="80804"/>
                    <a:pt x="16529" y="80117"/>
                    <a:pt x="14721" y="80117"/>
                  </a:cubicBezTo>
                  <a:cubicBezTo>
                    <a:pt x="13747" y="80117"/>
                    <a:pt x="12767" y="80316"/>
                    <a:pt x="11842" y="80727"/>
                  </a:cubicBezTo>
                  <a:lnTo>
                    <a:pt x="9395" y="81804"/>
                  </a:lnTo>
                  <a:cubicBezTo>
                    <a:pt x="5024" y="83728"/>
                    <a:pt x="2676" y="88491"/>
                    <a:pt x="3817" y="93155"/>
                  </a:cubicBezTo>
                  <a:lnTo>
                    <a:pt x="10602" y="120719"/>
                  </a:lnTo>
                  <a:cubicBezTo>
                    <a:pt x="11157" y="122970"/>
                    <a:pt x="12657" y="124829"/>
                    <a:pt x="14745" y="125808"/>
                  </a:cubicBezTo>
                  <a:lnTo>
                    <a:pt x="18431" y="127537"/>
                  </a:lnTo>
                  <a:cubicBezTo>
                    <a:pt x="19246" y="127928"/>
                    <a:pt x="19540" y="128907"/>
                    <a:pt x="19116" y="129690"/>
                  </a:cubicBezTo>
                  <a:cubicBezTo>
                    <a:pt x="14908" y="136866"/>
                    <a:pt x="15234" y="136638"/>
                    <a:pt x="14778" y="136964"/>
                  </a:cubicBezTo>
                  <a:lnTo>
                    <a:pt x="9460" y="140943"/>
                  </a:lnTo>
                  <a:cubicBezTo>
                    <a:pt x="6590" y="143096"/>
                    <a:pt x="4698" y="146391"/>
                    <a:pt x="4274" y="149979"/>
                  </a:cubicBezTo>
                  <a:cubicBezTo>
                    <a:pt x="2937" y="163125"/>
                    <a:pt x="1925" y="164984"/>
                    <a:pt x="2904" y="168866"/>
                  </a:cubicBezTo>
                  <a:lnTo>
                    <a:pt x="5253" y="178293"/>
                  </a:lnTo>
                  <a:cubicBezTo>
                    <a:pt x="5742" y="180185"/>
                    <a:pt x="5416" y="182240"/>
                    <a:pt x="4339" y="183871"/>
                  </a:cubicBezTo>
                  <a:lnTo>
                    <a:pt x="1534" y="188210"/>
                  </a:lnTo>
                  <a:cubicBezTo>
                    <a:pt x="66" y="190493"/>
                    <a:pt x="1" y="193364"/>
                    <a:pt x="1371" y="195712"/>
                  </a:cubicBezTo>
                  <a:lnTo>
                    <a:pt x="6949" y="205237"/>
                  </a:lnTo>
                  <a:cubicBezTo>
                    <a:pt x="8328" y="207575"/>
                    <a:pt x="10721" y="208759"/>
                    <a:pt x="13119" y="208759"/>
                  </a:cubicBezTo>
                  <a:cubicBezTo>
                    <a:pt x="15372" y="208759"/>
                    <a:pt x="17629" y="207714"/>
                    <a:pt x="19051" y="205596"/>
                  </a:cubicBezTo>
                  <a:lnTo>
                    <a:pt x="23487" y="199007"/>
                  </a:lnTo>
                  <a:cubicBezTo>
                    <a:pt x="23704" y="198717"/>
                    <a:pt x="24029" y="198553"/>
                    <a:pt x="24354" y="198553"/>
                  </a:cubicBezTo>
                  <a:cubicBezTo>
                    <a:pt x="24469" y="198553"/>
                    <a:pt x="24584" y="198573"/>
                    <a:pt x="24694" y="198615"/>
                  </a:cubicBezTo>
                  <a:lnTo>
                    <a:pt x="26716" y="199333"/>
                  </a:lnTo>
                  <a:cubicBezTo>
                    <a:pt x="27689" y="199677"/>
                    <a:pt x="28693" y="199842"/>
                    <a:pt x="29688" y="199842"/>
                  </a:cubicBezTo>
                  <a:cubicBezTo>
                    <a:pt x="32567" y="199842"/>
                    <a:pt x="35369" y="198462"/>
                    <a:pt x="37090" y="196038"/>
                  </a:cubicBezTo>
                  <a:lnTo>
                    <a:pt x="41069" y="190395"/>
                  </a:lnTo>
                  <a:cubicBezTo>
                    <a:pt x="42178" y="188862"/>
                    <a:pt x="43613" y="187557"/>
                    <a:pt x="45277" y="186644"/>
                  </a:cubicBezTo>
                  <a:cubicBezTo>
                    <a:pt x="61783" y="177478"/>
                    <a:pt x="52747" y="181881"/>
                    <a:pt x="67915" y="176010"/>
                  </a:cubicBezTo>
                  <a:cubicBezTo>
                    <a:pt x="68000" y="175976"/>
                    <a:pt x="68090" y="175960"/>
                    <a:pt x="68182" y="175960"/>
                  </a:cubicBezTo>
                  <a:cubicBezTo>
                    <a:pt x="68443" y="175960"/>
                    <a:pt x="68708" y="176094"/>
                    <a:pt x="68829" y="176336"/>
                  </a:cubicBezTo>
                  <a:lnTo>
                    <a:pt x="70362" y="179076"/>
                  </a:lnTo>
                  <a:cubicBezTo>
                    <a:pt x="71594" y="181295"/>
                    <a:pt x="73885" y="182616"/>
                    <a:pt x="76325" y="182616"/>
                  </a:cubicBezTo>
                  <a:cubicBezTo>
                    <a:pt x="76791" y="182616"/>
                    <a:pt x="77263" y="182568"/>
                    <a:pt x="77734" y="182469"/>
                  </a:cubicBezTo>
                  <a:lnTo>
                    <a:pt x="86411" y="180707"/>
                  </a:lnTo>
                  <a:cubicBezTo>
                    <a:pt x="88596" y="180250"/>
                    <a:pt x="90325" y="178652"/>
                    <a:pt x="90945" y="176532"/>
                  </a:cubicBezTo>
                  <a:lnTo>
                    <a:pt x="92543" y="171149"/>
                  </a:lnTo>
                  <a:lnTo>
                    <a:pt x="94925" y="172748"/>
                  </a:lnTo>
                  <a:cubicBezTo>
                    <a:pt x="96971" y="174099"/>
                    <a:pt x="99344" y="174796"/>
                    <a:pt x="101734" y="174796"/>
                  </a:cubicBezTo>
                  <a:cubicBezTo>
                    <a:pt x="103268" y="174796"/>
                    <a:pt x="104810" y="174509"/>
                    <a:pt x="106276" y="173922"/>
                  </a:cubicBezTo>
                  <a:lnTo>
                    <a:pt x="111300" y="171965"/>
                  </a:lnTo>
                  <a:cubicBezTo>
                    <a:pt x="114138" y="170823"/>
                    <a:pt x="116454" y="168703"/>
                    <a:pt x="117824" y="165930"/>
                  </a:cubicBezTo>
                  <a:cubicBezTo>
                    <a:pt x="124935" y="151251"/>
                    <a:pt x="125587" y="150729"/>
                    <a:pt x="126403" y="147696"/>
                  </a:cubicBezTo>
                  <a:lnTo>
                    <a:pt x="131524" y="129070"/>
                  </a:lnTo>
                  <a:cubicBezTo>
                    <a:pt x="132535" y="125351"/>
                    <a:pt x="130480" y="121567"/>
                    <a:pt x="126794" y="120426"/>
                  </a:cubicBezTo>
                  <a:lnTo>
                    <a:pt x="125033" y="119871"/>
                  </a:lnTo>
                  <a:cubicBezTo>
                    <a:pt x="124609" y="119741"/>
                    <a:pt x="124315" y="119316"/>
                    <a:pt x="124348" y="118860"/>
                  </a:cubicBezTo>
                  <a:cubicBezTo>
                    <a:pt x="127283" y="91883"/>
                    <a:pt x="126207" y="107475"/>
                    <a:pt x="126174" y="81771"/>
                  </a:cubicBezTo>
                  <a:cubicBezTo>
                    <a:pt x="126109" y="78215"/>
                    <a:pt x="125261" y="74627"/>
                    <a:pt x="123695" y="71431"/>
                  </a:cubicBezTo>
                  <a:cubicBezTo>
                    <a:pt x="114040" y="51826"/>
                    <a:pt x="114007" y="51010"/>
                    <a:pt x="111985" y="48173"/>
                  </a:cubicBezTo>
                  <a:cubicBezTo>
                    <a:pt x="96588" y="26252"/>
                    <a:pt x="96164" y="26448"/>
                    <a:pt x="94729" y="23186"/>
                  </a:cubicBezTo>
                  <a:lnTo>
                    <a:pt x="85954" y="3483"/>
                  </a:lnTo>
                  <a:cubicBezTo>
                    <a:pt x="84969" y="1288"/>
                    <a:pt x="82799" y="1"/>
                    <a:pt x="80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1" name="Google Shape;3101;p73"/>
            <p:cNvSpPr/>
            <p:nvPr/>
          </p:nvSpPr>
          <p:spPr>
            <a:xfrm>
              <a:off x="2996950" y="1891125"/>
              <a:ext cx="1912350" cy="1913175"/>
            </a:xfrm>
            <a:custGeom>
              <a:avLst/>
              <a:gdLst/>
              <a:ahLst/>
              <a:cxnLst/>
              <a:rect l="l" t="t" r="r" b="b"/>
              <a:pathLst>
                <a:path w="76494" h="76527" extrusionOk="0">
                  <a:moveTo>
                    <a:pt x="38263" y="0"/>
                  </a:moveTo>
                  <a:cubicBezTo>
                    <a:pt x="31152" y="0"/>
                    <a:pt x="24204" y="1990"/>
                    <a:pt x="18169" y="5709"/>
                  </a:cubicBezTo>
                  <a:cubicBezTo>
                    <a:pt x="16734" y="6590"/>
                    <a:pt x="16310" y="8482"/>
                    <a:pt x="17191" y="9917"/>
                  </a:cubicBezTo>
                  <a:cubicBezTo>
                    <a:pt x="17762" y="10849"/>
                    <a:pt x="18760" y="11368"/>
                    <a:pt x="19782" y="11368"/>
                  </a:cubicBezTo>
                  <a:cubicBezTo>
                    <a:pt x="20335" y="11368"/>
                    <a:pt x="20895" y="11216"/>
                    <a:pt x="21399" y="10896"/>
                  </a:cubicBezTo>
                  <a:cubicBezTo>
                    <a:pt x="26455" y="7797"/>
                    <a:pt x="32294" y="6133"/>
                    <a:pt x="38263" y="6133"/>
                  </a:cubicBezTo>
                  <a:cubicBezTo>
                    <a:pt x="48930" y="6133"/>
                    <a:pt x="58390" y="11352"/>
                    <a:pt x="64261" y="19409"/>
                  </a:cubicBezTo>
                  <a:cubicBezTo>
                    <a:pt x="61478" y="18173"/>
                    <a:pt x="58629" y="17603"/>
                    <a:pt x="55855" y="17603"/>
                  </a:cubicBezTo>
                  <a:cubicBezTo>
                    <a:pt x="44943" y="17603"/>
                    <a:pt x="35197" y="26430"/>
                    <a:pt x="35197" y="38264"/>
                  </a:cubicBezTo>
                  <a:cubicBezTo>
                    <a:pt x="35197" y="46288"/>
                    <a:pt x="28673" y="52812"/>
                    <a:pt x="20648" y="52812"/>
                  </a:cubicBezTo>
                  <a:cubicBezTo>
                    <a:pt x="13276" y="52812"/>
                    <a:pt x="6361" y="47201"/>
                    <a:pt x="6100" y="38166"/>
                  </a:cubicBezTo>
                  <a:cubicBezTo>
                    <a:pt x="6133" y="30924"/>
                    <a:pt x="8514" y="24041"/>
                    <a:pt x="13048" y="18365"/>
                  </a:cubicBezTo>
                  <a:cubicBezTo>
                    <a:pt x="14092" y="17028"/>
                    <a:pt x="13863" y="15103"/>
                    <a:pt x="12526" y="14060"/>
                  </a:cubicBezTo>
                  <a:cubicBezTo>
                    <a:pt x="11973" y="13617"/>
                    <a:pt x="11308" y="13403"/>
                    <a:pt x="10646" y="13403"/>
                  </a:cubicBezTo>
                  <a:cubicBezTo>
                    <a:pt x="9747" y="13403"/>
                    <a:pt x="8854" y="13797"/>
                    <a:pt x="8253" y="14549"/>
                  </a:cubicBezTo>
                  <a:cubicBezTo>
                    <a:pt x="2838" y="21366"/>
                    <a:pt x="0" y="29587"/>
                    <a:pt x="0" y="38264"/>
                  </a:cubicBezTo>
                  <a:cubicBezTo>
                    <a:pt x="0" y="59369"/>
                    <a:pt x="17158" y="76527"/>
                    <a:pt x="38263" y="76527"/>
                  </a:cubicBezTo>
                  <a:cubicBezTo>
                    <a:pt x="45244" y="76527"/>
                    <a:pt x="52094" y="74602"/>
                    <a:pt x="58063" y="70981"/>
                  </a:cubicBezTo>
                  <a:cubicBezTo>
                    <a:pt x="59499" y="70101"/>
                    <a:pt x="59955" y="68241"/>
                    <a:pt x="59075" y="66773"/>
                  </a:cubicBezTo>
                  <a:cubicBezTo>
                    <a:pt x="58519" y="65834"/>
                    <a:pt x="57517" y="65313"/>
                    <a:pt x="56487" y="65313"/>
                  </a:cubicBezTo>
                  <a:cubicBezTo>
                    <a:pt x="55945" y="65313"/>
                    <a:pt x="55395" y="65458"/>
                    <a:pt x="54899" y="65762"/>
                  </a:cubicBezTo>
                  <a:cubicBezTo>
                    <a:pt x="49761" y="68876"/>
                    <a:pt x="44002" y="70403"/>
                    <a:pt x="38274" y="70403"/>
                  </a:cubicBezTo>
                  <a:cubicBezTo>
                    <a:pt x="28402" y="70403"/>
                    <a:pt x="18623" y="65870"/>
                    <a:pt x="12265" y="57118"/>
                  </a:cubicBezTo>
                  <a:lnTo>
                    <a:pt x="12265" y="57118"/>
                  </a:lnTo>
                  <a:cubicBezTo>
                    <a:pt x="15022" y="58360"/>
                    <a:pt x="17861" y="58934"/>
                    <a:pt x="20633" y="58934"/>
                  </a:cubicBezTo>
                  <a:cubicBezTo>
                    <a:pt x="31471" y="58934"/>
                    <a:pt x="41297" y="50161"/>
                    <a:pt x="41297" y="38264"/>
                  </a:cubicBezTo>
                  <a:cubicBezTo>
                    <a:pt x="41297" y="30239"/>
                    <a:pt x="47821" y="23715"/>
                    <a:pt x="55845" y="23715"/>
                  </a:cubicBezTo>
                  <a:cubicBezTo>
                    <a:pt x="63217" y="23715"/>
                    <a:pt x="70100" y="29326"/>
                    <a:pt x="70394" y="38361"/>
                  </a:cubicBezTo>
                  <a:cubicBezTo>
                    <a:pt x="70361" y="45701"/>
                    <a:pt x="67915" y="52616"/>
                    <a:pt x="63315" y="58357"/>
                  </a:cubicBezTo>
                  <a:cubicBezTo>
                    <a:pt x="62239" y="59695"/>
                    <a:pt x="62467" y="61619"/>
                    <a:pt x="63772" y="62663"/>
                  </a:cubicBezTo>
                  <a:cubicBezTo>
                    <a:pt x="64331" y="63125"/>
                    <a:pt x="65004" y="63346"/>
                    <a:pt x="65675" y="63346"/>
                  </a:cubicBezTo>
                  <a:cubicBezTo>
                    <a:pt x="66570" y="63346"/>
                    <a:pt x="67463" y="62952"/>
                    <a:pt x="68078" y="62207"/>
                  </a:cubicBezTo>
                  <a:cubicBezTo>
                    <a:pt x="73493" y="55454"/>
                    <a:pt x="76494" y="46940"/>
                    <a:pt x="76494" y="38264"/>
                  </a:cubicBezTo>
                  <a:cubicBezTo>
                    <a:pt x="76494" y="17159"/>
                    <a:pt x="59336" y="0"/>
                    <a:pt x="38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2" name="Google Shape;3102;p73"/>
            <p:cNvSpPr/>
            <p:nvPr/>
          </p:nvSpPr>
          <p:spPr>
            <a:xfrm>
              <a:off x="3056475" y="1327625"/>
              <a:ext cx="152525" cy="274850"/>
            </a:xfrm>
            <a:custGeom>
              <a:avLst/>
              <a:gdLst/>
              <a:ahLst/>
              <a:cxnLst/>
              <a:rect l="l" t="t" r="r" b="b"/>
              <a:pathLst>
                <a:path w="6101" h="10994" extrusionOk="0">
                  <a:moveTo>
                    <a:pt x="3034" y="0"/>
                  </a:moveTo>
                  <a:cubicBezTo>
                    <a:pt x="1370" y="0"/>
                    <a:pt x="0" y="1370"/>
                    <a:pt x="0" y="3034"/>
                  </a:cubicBezTo>
                  <a:lnTo>
                    <a:pt x="0" y="7927"/>
                  </a:lnTo>
                  <a:cubicBezTo>
                    <a:pt x="0" y="9623"/>
                    <a:pt x="1370" y="10993"/>
                    <a:pt x="3034" y="10993"/>
                  </a:cubicBezTo>
                  <a:cubicBezTo>
                    <a:pt x="4730" y="10993"/>
                    <a:pt x="6100" y="9623"/>
                    <a:pt x="6100" y="7927"/>
                  </a:cubicBezTo>
                  <a:lnTo>
                    <a:pt x="6100" y="3034"/>
                  </a:lnTo>
                  <a:cubicBezTo>
                    <a:pt x="6100" y="1370"/>
                    <a:pt x="4730" y="0"/>
                    <a:pt x="3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3" name="Google Shape;3103;p73"/>
            <p:cNvSpPr/>
            <p:nvPr/>
          </p:nvSpPr>
          <p:spPr>
            <a:xfrm>
              <a:off x="4329450" y="1327625"/>
              <a:ext cx="152525" cy="274850"/>
            </a:xfrm>
            <a:custGeom>
              <a:avLst/>
              <a:gdLst/>
              <a:ahLst/>
              <a:cxnLst/>
              <a:rect l="l" t="t" r="r" b="b"/>
              <a:pathLst>
                <a:path w="6101" h="10994" extrusionOk="0">
                  <a:moveTo>
                    <a:pt x="3067" y="0"/>
                  </a:moveTo>
                  <a:cubicBezTo>
                    <a:pt x="1371" y="0"/>
                    <a:pt x="1" y="1370"/>
                    <a:pt x="1" y="3034"/>
                  </a:cubicBezTo>
                  <a:lnTo>
                    <a:pt x="1" y="7927"/>
                  </a:lnTo>
                  <a:cubicBezTo>
                    <a:pt x="1" y="9623"/>
                    <a:pt x="1371" y="10993"/>
                    <a:pt x="3067" y="10993"/>
                  </a:cubicBezTo>
                  <a:cubicBezTo>
                    <a:pt x="4731" y="10993"/>
                    <a:pt x="6101" y="9623"/>
                    <a:pt x="6101" y="7927"/>
                  </a:cubicBezTo>
                  <a:lnTo>
                    <a:pt x="6101" y="3034"/>
                  </a:lnTo>
                  <a:cubicBezTo>
                    <a:pt x="6101" y="1370"/>
                    <a:pt x="4731" y="0"/>
                    <a:pt x="3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4" name="Google Shape;3104;p73"/>
            <p:cNvSpPr/>
            <p:nvPr/>
          </p:nvSpPr>
          <p:spPr>
            <a:xfrm>
              <a:off x="3515600" y="1445800"/>
              <a:ext cx="506450" cy="230050"/>
            </a:xfrm>
            <a:custGeom>
              <a:avLst/>
              <a:gdLst/>
              <a:ahLst/>
              <a:cxnLst/>
              <a:rect l="l" t="t" r="r" b="b"/>
              <a:pathLst>
                <a:path w="20258" h="9202" extrusionOk="0">
                  <a:moveTo>
                    <a:pt x="3442" y="0"/>
                  </a:moveTo>
                  <a:cubicBezTo>
                    <a:pt x="2730" y="0"/>
                    <a:pt x="2015" y="248"/>
                    <a:pt x="1436" y="753"/>
                  </a:cubicBezTo>
                  <a:cubicBezTo>
                    <a:pt x="131" y="1862"/>
                    <a:pt x="0" y="3820"/>
                    <a:pt x="1109" y="5092"/>
                  </a:cubicBezTo>
                  <a:cubicBezTo>
                    <a:pt x="3393" y="7701"/>
                    <a:pt x="6687" y="9202"/>
                    <a:pt x="10145" y="9202"/>
                  </a:cubicBezTo>
                  <a:cubicBezTo>
                    <a:pt x="13603" y="9202"/>
                    <a:pt x="16897" y="7701"/>
                    <a:pt x="19148" y="5092"/>
                  </a:cubicBezTo>
                  <a:cubicBezTo>
                    <a:pt x="20257" y="3820"/>
                    <a:pt x="20127" y="1862"/>
                    <a:pt x="18855" y="753"/>
                  </a:cubicBezTo>
                  <a:cubicBezTo>
                    <a:pt x="18275" y="248"/>
                    <a:pt x="17560" y="0"/>
                    <a:pt x="16848" y="0"/>
                  </a:cubicBezTo>
                  <a:cubicBezTo>
                    <a:pt x="15998" y="0"/>
                    <a:pt x="15153" y="354"/>
                    <a:pt x="14549" y="1047"/>
                  </a:cubicBezTo>
                  <a:cubicBezTo>
                    <a:pt x="13440" y="2352"/>
                    <a:pt x="11841" y="3069"/>
                    <a:pt x="10145" y="3069"/>
                  </a:cubicBezTo>
                  <a:cubicBezTo>
                    <a:pt x="8449" y="3069"/>
                    <a:pt x="6850" y="2352"/>
                    <a:pt x="5741" y="1047"/>
                  </a:cubicBezTo>
                  <a:cubicBezTo>
                    <a:pt x="5138" y="354"/>
                    <a:pt x="4292" y="0"/>
                    <a:pt x="3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05" name="Google Shape;3105;p73"/>
          <p:cNvGrpSpPr/>
          <p:nvPr/>
        </p:nvGrpSpPr>
        <p:grpSpPr>
          <a:xfrm>
            <a:off x="6211971" y="3385381"/>
            <a:ext cx="446627" cy="554279"/>
            <a:chOff x="1698675" y="238125"/>
            <a:chExt cx="4205525" cy="5219200"/>
          </a:xfrm>
        </p:grpSpPr>
        <p:sp>
          <p:nvSpPr>
            <p:cNvPr id="3106" name="Google Shape;3106;p73"/>
            <p:cNvSpPr/>
            <p:nvPr/>
          </p:nvSpPr>
          <p:spPr>
            <a:xfrm>
              <a:off x="2971650" y="1825075"/>
              <a:ext cx="152525" cy="297675"/>
            </a:xfrm>
            <a:custGeom>
              <a:avLst/>
              <a:gdLst/>
              <a:ahLst/>
              <a:cxnLst/>
              <a:rect l="l" t="t" r="r" b="b"/>
              <a:pathLst>
                <a:path w="6101" h="11907" extrusionOk="0">
                  <a:moveTo>
                    <a:pt x="3034" y="0"/>
                  </a:moveTo>
                  <a:cubicBezTo>
                    <a:pt x="1371" y="0"/>
                    <a:pt x="1" y="1370"/>
                    <a:pt x="1" y="3067"/>
                  </a:cubicBezTo>
                  <a:lnTo>
                    <a:pt x="1" y="8840"/>
                  </a:lnTo>
                  <a:cubicBezTo>
                    <a:pt x="1" y="10536"/>
                    <a:pt x="1371" y="11907"/>
                    <a:pt x="3034" y="11907"/>
                  </a:cubicBezTo>
                  <a:cubicBezTo>
                    <a:pt x="4731" y="11907"/>
                    <a:pt x="6101" y="10536"/>
                    <a:pt x="6101" y="8840"/>
                  </a:cubicBezTo>
                  <a:lnTo>
                    <a:pt x="6101" y="3067"/>
                  </a:lnTo>
                  <a:cubicBezTo>
                    <a:pt x="6101" y="1370"/>
                    <a:pt x="4731" y="0"/>
                    <a:pt x="3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7" name="Google Shape;3107;p73"/>
            <p:cNvSpPr/>
            <p:nvPr/>
          </p:nvSpPr>
          <p:spPr>
            <a:xfrm>
              <a:off x="4476250" y="1825075"/>
              <a:ext cx="152525" cy="297675"/>
            </a:xfrm>
            <a:custGeom>
              <a:avLst/>
              <a:gdLst/>
              <a:ahLst/>
              <a:cxnLst/>
              <a:rect l="l" t="t" r="r" b="b"/>
              <a:pathLst>
                <a:path w="6101" h="11907" extrusionOk="0">
                  <a:moveTo>
                    <a:pt x="3067" y="0"/>
                  </a:moveTo>
                  <a:cubicBezTo>
                    <a:pt x="1370" y="0"/>
                    <a:pt x="0" y="1370"/>
                    <a:pt x="0" y="3067"/>
                  </a:cubicBezTo>
                  <a:lnTo>
                    <a:pt x="0" y="8840"/>
                  </a:lnTo>
                  <a:cubicBezTo>
                    <a:pt x="0" y="10536"/>
                    <a:pt x="1370" y="11907"/>
                    <a:pt x="3067" y="11907"/>
                  </a:cubicBezTo>
                  <a:cubicBezTo>
                    <a:pt x="4730" y="11907"/>
                    <a:pt x="6100" y="10536"/>
                    <a:pt x="6100" y="8840"/>
                  </a:cubicBezTo>
                  <a:lnTo>
                    <a:pt x="6100" y="3067"/>
                  </a:lnTo>
                  <a:cubicBezTo>
                    <a:pt x="6100" y="1370"/>
                    <a:pt x="4730" y="0"/>
                    <a:pt x="3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8" name="Google Shape;3108;p73"/>
            <p:cNvSpPr/>
            <p:nvPr/>
          </p:nvSpPr>
          <p:spPr>
            <a:xfrm>
              <a:off x="3516400" y="1965250"/>
              <a:ext cx="567625" cy="243325"/>
            </a:xfrm>
            <a:custGeom>
              <a:avLst/>
              <a:gdLst/>
              <a:ahLst/>
              <a:cxnLst/>
              <a:rect l="l" t="t" r="r" b="b"/>
              <a:pathLst>
                <a:path w="22705" h="9733" extrusionOk="0">
                  <a:moveTo>
                    <a:pt x="3410" y="1"/>
                  </a:moveTo>
                  <a:cubicBezTo>
                    <a:pt x="2698" y="1"/>
                    <a:pt x="1983" y="249"/>
                    <a:pt x="1404" y="754"/>
                  </a:cubicBezTo>
                  <a:cubicBezTo>
                    <a:pt x="131" y="1863"/>
                    <a:pt x="1" y="3788"/>
                    <a:pt x="1110" y="5060"/>
                  </a:cubicBezTo>
                  <a:cubicBezTo>
                    <a:pt x="3817" y="8175"/>
                    <a:pt x="7585" y="9733"/>
                    <a:pt x="11353" y="9733"/>
                  </a:cubicBezTo>
                  <a:cubicBezTo>
                    <a:pt x="15120" y="9733"/>
                    <a:pt x="18888" y="8175"/>
                    <a:pt x="21595" y="5060"/>
                  </a:cubicBezTo>
                  <a:cubicBezTo>
                    <a:pt x="22704" y="3788"/>
                    <a:pt x="22574" y="1863"/>
                    <a:pt x="21302" y="754"/>
                  </a:cubicBezTo>
                  <a:cubicBezTo>
                    <a:pt x="20722" y="249"/>
                    <a:pt x="20007" y="1"/>
                    <a:pt x="19296" y="1"/>
                  </a:cubicBezTo>
                  <a:cubicBezTo>
                    <a:pt x="18445" y="1"/>
                    <a:pt x="17600" y="355"/>
                    <a:pt x="16996" y="1048"/>
                  </a:cubicBezTo>
                  <a:cubicBezTo>
                    <a:pt x="15495" y="2760"/>
                    <a:pt x="13424" y="3617"/>
                    <a:pt x="11353" y="3617"/>
                  </a:cubicBezTo>
                  <a:cubicBezTo>
                    <a:pt x="9281" y="3617"/>
                    <a:pt x="7210" y="2760"/>
                    <a:pt x="5709" y="1048"/>
                  </a:cubicBezTo>
                  <a:cubicBezTo>
                    <a:pt x="5106" y="355"/>
                    <a:pt x="4260" y="1"/>
                    <a:pt x="3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9" name="Google Shape;3109;p73"/>
            <p:cNvSpPr/>
            <p:nvPr/>
          </p:nvSpPr>
          <p:spPr>
            <a:xfrm>
              <a:off x="1698675" y="238125"/>
              <a:ext cx="4205525" cy="5219200"/>
            </a:xfrm>
            <a:custGeom>
              <a:avLst/>
              <a:gdLst/>
              <a:ahLst/>
              <a:cxnLst/>
              <a:rect l="l" t="t" r="r" b="b"/>
              <a:pathLst>
                <a:path w="168221" h="208768" extrusionOk="0">
                  <a:moveTo>
                    <a:pt x="128490" y="6133"/>
                  </a:moveTo>
                  <a:cubicBezTo>
                    <a:pt x="133285" y="6133"/>
                    <a:pt x="137167" y="10014"/>
                    <a:pt x="137167" y="14809"/>
                  </a:cubicBezTo>
                  <a:cubicBezTo>
                    <a:pt x="137167" y="19572"/>
                    <a:pt x="133285" y="23486"/>
                    <a:pt x="128490" y="23486"/>
                  </a:cubicBezTo>
                  <a:lnTo>
                    <a:pt x="39633" y="23486"/>
                  </a:lnTo>
                  <a:cubicBezTo>
                    <a:pt x="34838" y="23486"/>
                    <a:pt x="30956" y="19572"/>
                    <a:pt x="30956" y="14809"/>
                  </a:cubicBezTo>
                  <a:cubicBezTo>
                    <a:pt x="30956" y="10014"/>
                    <a:pt x="34838" y="6133"/>
                    <a:pt x="39633" y="6133"/>
                  </a:cubicBezTo>
                  <a:close/>
                  <a:moveTo>
                    <a:pt x="125424" y="29586"/>
                  </a:moveTo>
                  <a:lnTo>
                    <a:pt x="125424" y="48440"/>
                  </a:lnTo>
                  <a:lnTo>
                    <a:pt x="42700" y="48440"/>
                  </a:lnTo>
                  <a:lnTo>
                    <a:pt x="42700" y="29586"/>
                  </a:lnTo>
                  <a:close/>
                  <a:moveTo>
                    <a:pt x="65823" y="101364"/>
                  </a:moveTo>
                  <a:cubicBezTo>
                    <a:pt x="69616" y="101364"/>
                    <a:pt x="73437" y="103101"/>
                    <a:pt x="75874" y="106797"/>
                  </a:cubicBezTo>
                  <a:cubicBezTo>
                    <a:pt x="76469" y="107690"/>
                    <a:pt x="77449" y="108181"/>
                    <a:pt x="78453" y="108181"/>
                  </a:cubicBezTo>
                  <a:cubicBezTo>
                    <a:pt x="78881" y="108181"/>
                    <a:pt x="79314" y="108092"/>
                    <a:pt x="79723" y="107907"/>
                  </a:cubicBezTo>
                  <a:cubicBezTo>
                    <a:pt x="80981" y="107321"/>
                    <a:pt x="82311" y="107042"/>
                    <a:pt x="83624" y="107042"/>
                  </a:cubicBezTo>
                  <a:cubicBezTo>
                    <a:pt x="87216" y="107042"/>
                    <a:pt x="90679" y="109128"/>
                    <a:pt x="92184" y="112734"/>
                  </a:cubicBezTo>
                  <a:cubicBezTo>
                    <a:pt x="92619" y="113808"/>
                    <a:pt x="93726" y="114598"/>
                    <a:pt x="94999" y="114598"/>
                  </a:cubicBezTo>
                  <a:cubicBezTo>
                    <a:pt x="95157" y="114598"/>
                    <a:pt x="95317" y="114586"/>
                    <a:pt x="95479" y="114561"/>
                  </a:cubicBezTo>
                  <a:cubicBezTo>
                    <a:pt x="95847" y="114504"/>
                    <a:pt x="96212" y="114476"/>
                    <a:pt x="96570" y="114476"/>
                  </a:cubicBezTo>
                  <a:cubicBezTo>
                    <a:pt x="100904" y="114476"/>
                    <a:pt x="104334" y="118515"/>
                    <a:pt x="103340" y="122944"/>
                  </a:cubicBezTo>
                  <a:cubicBezTo>
                    <a:pt x="103209" y="123662"/>
                    <a:pt x="102948" y="124184"/>
                    <a:pt x="102948" y="124216"/>
                  </a:cubicBezTo>
                  <a:cubicBezTo>
                    <a:pt x="101307" y="123654"/>
                    <a:pt x="99621" y="123381"/>
                    <a:pt x="97954" y="123381"/>
                  </a:cubicBezTo>
                  <a:cubicBezTo>
                    <a:pt x="93723" y="123381"/>
                    <a:pt x="89610" y="125139"/>
                    <a:pt x="86639" y="128392"/>
                  </a:cubicBezTo>
                  <a:lnTo>
                    <a:pt x="44428" y="128392"/>
                  </a:lnTo>
                  <a:cubicBezTo>
                    <a:pt x="40677" y="128392"/>
                    <a:pt x="37350" y="125423"/>
                    <a:pt x="37448" y="121346"/>
                  </a:cubicBezTo>
                  <a:cubicBezTo>
                    <a:pt x="37589" y="116302"/>
                    <a:pt x="41819" y="112329"/>
                    <a:pt x="46732" y="112329"/>
                  </a:cubicBezTo>
                  <a:cubicBezTo>
                    <a:pt x="47507" y="112329"/>
                    <a:pt x="48298" y="112428"/>
                    <a:pt x="49093" y="112636"/>
                  </a:cubicBezTo>
                  <a:cubicBezTo>
                    <a:pt x="49697" y="112803"/>
                    <a:pt x="50327" y="113102"/>
                    <a:pt x="51068" y="113102"/>
                  </a:cubicBezTo>
                  <a:cubicBezTo>
                    <a:pt x="51489" y="113102"/>
                    <a:pt x="51945" y="113006"/>
                    <a:pt x="52453" y="112734"/>
                  </a:cubicBezTo>
                  <a:cubicBezTo>
                    <a:pt x="53236" y="112310"/>
                    <a:pt x="53790" y="111593"/>
                    <a:pt x="53986" y="110744"/>
                  </a:cubicBezTo>
                  <a:cubicBezTo>
                    <a:pt x="55387" y="104687"/>
                    <a:pt x="60578" y="101364"/>
                    <a:pt x="65823" y="101364"/>
                  </a:cubicBezTo>
                  <a:close/>
                  <a:moveTo>
                    <a:pt x="116290" y="124673"/>
                  </a:moveTo>
                  <a:cubicBezTo>
                    <a:pt x="120433" y="124673"/>
                    <a:pt x="122651" y="128261"/>
                    <a:pt x="122586" y="132208"/>
                  </a:cubicBezTo>
                  <a:cubicBezTo>
                    <a:pt x="122553" y="133741"/>
                    <a:pt x="123760" y="135111"/>
                    <a:pt x="125326" y="135275"/>
                  </a:cubicBezTo>
                  <a:cubicBezTo>
                    <a:pt x="128098" y="135568"/>
                    <a:pt x="130186" y="137884"/>
                    <a:pt x="130186" y="140657"/>
                  </a:cubicBezTo>
                  <a:lnTo>
                    <a:pt x="130186" y="140722"/>
                  </a:lnTo>
                  <a:cubicBezTo>
                    <a:pt x="130153" y="142581"/>
                    <a:pt x="128555" y="144115"/>
                    <a:pt x="126598" y="144115"/>
                  </a:cubicBezTo>
                  <a:lnTo>
                    <a:pt x="92608" y="144115"/>
                  </a:lnTo>
                  <a:cubicBezTo>
                    <a:pt x="91075" y="144115"/>
                    <a:pt x="89737" y="143169"/>
                    <a:pt x="89248" y="141766"/>
                  </a:cubicBezTo>
                  <a:cubicBezTo>
                    <a:pt x="87113" y="135665"/>
                    <a:pt x="91766" y="129508"/>
                    <a:pt x="97927" y="129508"/>
                  </a:cubicBezTo>
                  <a:cubicBezTo>
                    <a:pt x="98355" y="129508"/>
                    <a:pt x="98790" y="129537"/>
                    <a:pt x="99230" y="129599"/>
                  </a:cubicBezTo>
                  <a:cubicBezTo>
                    <a:pt x="100991" y="129827"/>
                    <a:pt x="101709" y="130382"/>
                    <a:pt x="102688" y="130675"/>
                  </a:cubicBezTo>
                  <a:cubicBezTo>
                    <a:pt x="103339" y="130873"/>
                    <a:pt x="103994" y="130969"/>
                    <a:pt x="104637" y="130969"/>
                  </a:cubicBezTo>
                  <a:cubicBezTo>
                    <a:pt x="106537" y="130969"/>
                    <a:pt x="108327" y="130131"/>
                    <a:pt x="109570" y="128620"/>
                  </a:cubicBezTo>
                  <a:cubicBezTo>
                    <a:pt x="109701" y="128490"/>
                    <a:pt x="109929" y="128196"/>
                    <a:pt x="110027" y="128033"/>
                  </a:cubicBezTo>
                  <a:cubicBezTo>
                    <a:pt x="111430" y="125945"/>
                    <a:pt x="113778" y="124673"/>
                    <a:pt x="116290" y="124673"/>
                  </a:cubicBezTo>
                  <a:close/>
                  <a:moveTo>
                    <a:pt x="83213" y="134492"/>
                  </a:moveTo>
                  <a:cubicBezTo>
                    <a:pt x="82333" y="137591"/>
                    <a:pt x="82431" y="140820"/>
                    <a:pt x="83474" y="143788"/>
                  </a:cubicBezTo>
                  <a:cubicBezTo>
                    <a:pt x="84747" y="147474"/>
                    <a:pt x="88172" y="149986"/>
                    <a:pt x="92053" y="150214"/>
                  </a:cubicBezTo>
                  <a:cubicBezTo>
                    <a:pt x="90292" y="151389"/>
                    <a:pt x="88596" y="152335"/>
                    <a:pt x="87030" y="153052"/>
                  </a:cubicBezTo>
                  <a:cubicBezTo>
                    <a:pt x="84783" y="154024"/>
                    <a:pt x="82220" y="154507"/>
                    <a:pt x="79376" y="154507"/>
                  </a:cubicBezTo>
                  <a:cubicBezTo>
                    <a:pt x="74580" y="154507"/>
                    <a:pt x="68985" y="153133"/>
                    <a:pt x="62761" y="150410"/>
                  </a:cubicBezTo>
                  <a:cubicBezTo>
                    <a:pt x="68567" y="144604"/>
                    <a:pt x="71699" y="138928"/>
                    <a:pt x="73395" y="134492"/>
                  </a:cubicBezTo>
                  <a:close/>
                  <a:moveTo>
                    <a:pt x="66740" y="134492"/>
                  </a:moveTo>
                  <a:cubicBezTo>
                    <a:pt x="64783" y="138667"/>
                    <a:pt x="61358" y="143788"/>
                    <a:pt x="55356" y="148910"/>
                  </a:cubicBezTo>
                  <a:cubicBezTo>
                    <a:pt x="53692" y="150312"/>
                    <a:pt x="54019" y="152955"/>
                    <a:pt x="55943" y="153966"/>
                  </a:cubicBezTo>
                  <a:cubicBezTo>
                    <a:pt x="64732" y="158413"/>
                    <a:pt x="72539" y="160654"/>
                    <a:pt x="79305" y="160654"/>
                  </a:cubicBezTo>
                  <a:cubicBezTo>
                    <a:pt x="83012" y="160654"/>
                    <a:pt x="86406" y="159981"/>
                    <a:pt x="89476" y="158630"/>
                  </a:cubicBezTo>
                  <a:cubicBezTo>
                    <a:pt x="93326" y="156934"/>
                    <a:pt x="97501" y="154129"/>
                    <a:pt x="101937" y="150247"/>
                  </a:cubicBezTo>
                  <a:lnTo>
                    <a:pt x="109701" y="150247"/>
                  </a:lnTo>
                  <a:cubicBezTo>
                    <a:pt x="105297" y="154944"/>
                    <a:pt x="100078" y="159413"/>
                    <a:pt x="94435" y="162447"/>
                  </a:cubicBezTo>
                  <a:cubicBezTo>
                    <a:pt x="89490" y="165099"/>
                    <a:pt x="84323" y="166218"/>
                    <a:pt x="79093" y="166218"/>
                  </a:cubicBezTo>
                  <a:cubicBezTo>
                    <a:pt x="68693" y="166218"/>
                    <a:pt x="58045" y="161795"/>
                    <a:pt x="48408" y="156217"/>
                  </a:cubicBezTo>
                  <a:cubicBezTo>
                    <a:pt x="47886" y="155923"/>
                    <a:pt x="47299" y="155792"/>
                    <a:pt x="46842" y="155792"/>
                  </a:cubicBezTo>
                  <a:cubicBezTo>
                    <a:pt x="45081" y="155825"/>
                    <a:pt x="44950" y="156967"/>
                    <a:pt x="36371" y="161142"/>
                  </a:cubicBezTo>
                  <a:cubicBezTo>
                    <a:pt x="34871" y="158859"/>
                    <a:pt x="33860" y="157326"/>
                    <a:pt x="33240" y="156380"/>
                  </a:cubicBezTo>
                  <a:cubicBezTo>
                    <a:pt x="43711" y="151128"/>
                    <a:pt x="54410" y="141407"/>
                    <a:pt x="59205" y="134492"/>
                  </a:cubicBezTo>
                  <a:close/>
                  <a:moveTo>
                    <a:pt x="127283" y="54573"/>
                  </a:moveTo>
                  <a:cubicBezTo>
                    <a:pt x="128425" y="55454"/>
                    <a:pt x="130675" y="56824"/>
                    <a:pt x="131165" y="57183"/>
                  </a:cubicBezTo>
                  <a:cubicBezTo>
                    <a:pt x="134851" y="60118"/>
                    <a:pt x="138276" y="63674"/>
                    <a:pt x="141375" y="67751"/>
                  </a:cubicBezTo>
                  <a:cubicBezTo>
                    <a:pt x="161599" y="94239"/>
                    <a:pt x="152857" y="128392"/>
                    <a:pt x="134851" y="156412"/>
                  </a:cubicBezTo>
                  <a:cubicBezTo>
                    <a:pt x="129697" y="164437"/>
                    <a:pt x="124412" y="172102"/>
                    <a:pt x="119161" y="179181"/>
                  </a:cubicBezTo>
                  <a:lnTo>
                    <a:pt x="48963" y="179181"/>
                  </a:lnTo>
                  <a:cubicBezTo>
                    <a:pt x="45896" y="175038"/>
                    <a:pt x="42830" y="170700"/>
                    <a:pt x="39796" y="166263"/>
                  </a:cubicBezTo>
                  <a:cubicBezTo>
                    <a:pt x="42308" y="165024"/>
                    <a:pt x="44885" y="163621"/>
                    <a:pt x="46908" y="162414"/>
                  </a:cubicBezTo>
                  <a:cubicBezTo>
                    <a:pt x="58737" y="169020"/>
                    <a:pt x="69212" y="172355"/>
                    <a:pt x="78855" y="172355"/>
                  </a:cubicBezTo>
                  <a:cubicBezTo>
                    <a:pt x="93117" y="172355"/>
                    <a:pt x="105556" y="165058"/>
                    <a:pt x="117856" y="150247"/>
                  </a:cubicBezTo>
                  <a:lnTo>
                    <a:pt x="126598" y="150247"/>
                  </a:lnTo>
                  <a:cubicBezTo>
                    <a:pt x="131915" y="150247"/>
                    <a:pt x="136253" y="145974"/>
                    <a:pt x="136286" y="140755"/>
                  </a:cubicBezTo>
                  <a:lnTo>
                    <a:pt x="136286" y="140657"/>
                  </a:lnTo>
                  <a:cubicBezTo>
                    <a:pt x="136286" y="135633"/>
                    <a:pt x="133089" y="131328"/>
                    <a:pt x="128522" y="129762"/>
                  </a:cubicBezTo>
                  <a:cubicBezTo>
                    <a:pt x="127484" y="122492"/>
                    <a:pt x="122038" y="118535"/>
                    <a:pt x="116215" y="118535"/>
                  </a:cubicBezTo>
                  <a:cubicBezTo>
                    <a:pt x="113991" y="118535"/>
                    <a:pt x="111712" y="119112"/>
                    <a:pt x="109603" y="120302"/>
                  </a:cubicBezTo>
                  <a:cubicBezTo>
                    <a:pt x="109048" y="113843"/>
                    <a:pt x="103601" y="108494"/>
                    <a:pt x="96816" y="108363"/>
                  </a:cubicBezTo>
                  <a:cubicBezTo>
                    <a:pt x="93950" y="103586"/>
                    <a:pt x="88856" y="100915"/>
                    <a:pt x="83621" y="100915"/>
                  </a:cubicBezTo>
                  <a:cubicBezTo>
                    <a:pt x="82242" y="100915"/>
                    <a:pt x="80854" y="101100"/>
                    <a:pt x="79495" y="101480"/>
                  </a:cubicBezTo>
                  <a:cubicBezTo>
                    <a:pt x="75821" y="97261"/>
                    <a:pt x="70787" y="95248"/>
                    <a:pt x="65795" y="95248"/>
                  </a:cubicBezTo>
                  <a:cubicBezTo>
                    <a:pt x="58862" y="95248"/>
                    <a:pt x="52010" y="99129"/>
                    <a:pt x="48995" y="106373"/>
                  </a:cubicBezTo>
                  <a:cubicBezTo>
                    <a:pt x="48231" y="106260"/>
                    <a:pt x="47474" y="106205"/>
                    <a:pt x="46728" y="106205"/>
                  </a:cubicBezTo>
                  <a:cubicBezTo>
                    <a:pt x="38246" y="106205"/>
                    <a:pt x="31228" y="113290"/>
                    <a:pt x="31348" y="121835"/>
                  </a:cubicBezTo>
                  <a:cubicBezTo>
                    <a:pt x="31446" y="128816"/>
                    <a:pt x="37317" y="134492"/>
                    <a:pt x="44428" y="134492"/>
                  </a:cubicBezTo>
                  <a:lnTo>
                    <a:pt x="51376" y="134492"/>
                  </a:lnTo>
                  <a:cubicBezTo>
                    <a:pt x="45113" y="141440"/>
                    <a:pt x="38394" y="147050"/>
                    <a:pt x="30043" y="151128"/>
                  </a:cubicBezTo>
                  <a:cubicBezTo>
                    <a:pt x="14320" y="124184"/>
                    <a:pt x="7731" y="92640"/>
                    <a:pt x="26748" y="67751"/>
                  </a:cubicBezTo>
                  <a:cubicBezTo>
                    <a:pt x="29847" y="63674"/>
                    <a:pt x="33272" y="60118"/>
                    <a:pt x="36926" y="57183"/>
                  </a:cubicBezTo>
                  <a:cubicBezTo>
                    <a:pt x="37480" y="56791"/>
                    <a:pt x="39699" y="55486"/>
                    <a:pt x="40840" y="54573"/>
                  </a:cubicBezTo>
                  <a:close/>
                  <a:moveTo>
                    <a:pt x="120694" y="185281"/>
                  </a:moveTo>
                  <a:cubicBezTo>
                    <a:pt x="125456" y="185281"/>
                    <a:pt x="129371" y="189195"/>
                    <a:pt x="129371" y="193958"/>
                  </a:cubicBezTo>
                  <a:cubicBezTo>
                    <a:pt x="129371" y="198753"/>
                    <a:pt x="125456" y="202667"/>
                    <a:pt x="120694" y="202667"/>
                  </a:cubicBezTo>
                  <a:lnTo>
                    <a:pt x="47429" y="202667"/>
                  </a:lnTo>
                  <a:cubicBezTo>
                    <a:pt x="42667" y="202667"/>
                    <a:pt x="38753" y="198753"/>
                    <a:pt x="38753" y="193958"/>
                  </a:cubicBezTo>
                  <a:cubicBezTo>
                    <a:pt x="38753" y="189195"/>
                    <a:pt x="42667" y="185281"/>
                    <a:pt x="47429" y="185281"/>
                  </a:cubicBezTo>
                  <a:close/>
                  <a:moveTo>
                    <a:pt x="39633" y="0"/>
                  </a:moveTo>
                  <a:cubicBezTo>
                    <a:pt x="31478" y="0"/>
                    <a:pt x="24824" y="6654"/>
                    <a:pt x="24824" y="14809"/>
                  </a:cubicBezTo>
                  <a:cubicBezTo>
                    <a:pt x="24824" y="21921"/>
                    <a:pt x="29880" y="27857"/>
                    <a:pt x="36567" y="29260"/>
                  </a:cubicBezTo>
                  <a:cubicBezTo>
                    <a:pt x="36567" y="42602"/>
                    <a:pt x="36567" y="47951"/>
                    <a:pt x="36567" y="50104"/>
                  </a:cubicBezTo>
                  <a:cubicBezTo>
                    <a:pt x="35295" y="51017"/>
                    <a:pt x="33631" y="51996"/>
                    <a:pt x="33175" y="52355"/>
                  </a:cubicBezTo>
                  <a:cubicBezTo>
                    <a:pt x="29097" y="55649"/>
                    <a:pt x="25313" y="59564"/>
                    <a:pt x="21888" y="64033"/>
                  </a:cubicBezTo>
                  <a:cubicBezTo>
                    <a:pt x="0" y="92673"/>
                    <a:pt x="8579" y="129273"/>
                    <a:pt x="28151" y="159739"/>
                  </a:cubicBezTo>
                  <a:cubicBezTo>
                    <a:pt x="32653" y="166720"/>
                    <a:pt x="37154" y="173342"/>
                    <a:pt x="42112" y="180160"/>
                  </a:cubicBezTo>
                  <a:cubicBezTo>
                    <a:pt x="36567" y="182312"/>
                    <a:pt x="32653" y="187695"/>
                    <a:pt x="32653" y="193958"/>
                  </a:cubicBezTo>
                  <a:cubicBezTo>
                    <a:pt x="32653" y="202145"/>
                    <a:pt x="39274" y="208767"/>
                    <a:pt x="47429" y="208767"/>
                  </a:cubicBezTo>
                  <a:lnTo>
                    <a:pt x="120694" y="208767"/>
                  </a:lnTo>
                  <a:cubicBezTo>
                    <a:pt x="128849" y="208767"/>
                    <a:pt x="135470" y="202145"/>
                    <a:pt x="135470" y="193958"/>
                  </a:cubicBezTo>
                  <a:cubicBezTo>
                    <a:pt x="135470" y="187695"/>
                    <a:pt x="131556" y="182312"/>
                    <a:pt x="126011" y="180160"/>
                  </a:cubicBezTo>
                  <a:cubicBezTo>
                    <a:pt x="130708" y="173733"/>
                    <a:pt x="135405" y="166883"/>
                    <a:pt x="139972" y="159707"/>
                  </a:cubicBezTo>
                  <a:cubicBezTo>
                    <a:pt x="159381" y="129533"/>
                    <a:pt x="168221" y="92804"/>
                    <a:pt x="146235" y="64033"/>
                  </a:cubicBezTo>
                  <a:cubicBezTo>
                    <a:pt x="145583" y="63283"/>
                    <a:pt x="141636" y="57737"/>
                    <a:pt x="134949" y="52355"/>
                  </a:cubicBezTo>
                  <a:cubicBezTo>
                    <a:pt x="134492" y="51996"/>
                    <a:pt x="132959" y="51083"/>
                    <a:pt x="131556" y="50104"/>
                  </a:cubicBezTo>
                  <a:lnTo>
                    <a:pt x="131556" y="29260"/>
                  </a:lnTo>
                  <a:cubicBezTo>
                    <a:pt x="138243" y="27857"/>
                    <a:pt x="143299" y="21921"/>
                    <a:pt x="143299" y="14809"/>
                  </a:cubicBezTo>
                  <a:cubicBezTo>
                    <a:pt x="143299" y="6622"/>
                    <a:pt x="136645" y="0"/>
                    <a:pt x="128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10" name="Google Shape;3110;p73"/>
          <p:cNvGrpSpPr/>
          <p:nvPr/>
        </p:nvGrpSpPr>
        <p:grpSpPr>
          <a:xfrm>
            <a:off x="1687309" y="3386833"/>
            <a:ext cx="514322" cy="551148"/>
            <a:chOff x="1458900" y="238125"/>
            <a:chExt cx="4870475" cy="5219200"/>
          </a:xfrm>
        </p:grpSpPr>
        <p:sp>
          <p:nvSpPr>
            <p:cNvPr id="3111" name="Google Shape;3111;p73"/>
            <p:cNvSpPr/>
            <p:nvPr/>
          </p:nvSpPr>
          <p:spPr>
            <a:xfrm>
              <a:off x="2881950" y="2249950"/>
              <a:ext cx="153350" cy="314800"/>
            </a:xfrm>
            <a:custGeom>
              <a:avLst/>
              <a:gdLst/>
              <a:ahLst/>
              <a:cxnLst/>
              <a:rect l="l" t="t" r="r" b="b"/>
              <a:pathLst>
                <a:path w="6134" h="12592" extrusionOk="0">
                  <a:moveTo>
                    <a:pt x="3067" y="0"/>
                  </a:moveTo>
                  <a:cubicBezTo>
                    <a:pt x="1371" y="0"/>
                    <a:pt x="1" y="1370"/>
                    <a:pt x="1" y="3066"/>
                  </a:cubicBezTo>
                  <a:lnTo>
                    <a:pt x="1" y="9525"/>
                  </a:lnTo>
                  <a:cubicBezTo>
                    <a:pt x="1" y="11221"/>
                    <a:pt x="1371" y="12591"/>
                    <a:pt x="3067" y="12591"/>
                  </a:cubicBezTo>
                  <a:cubicBezTo>
                    <a:pt x="4763" y="12591"/>
                    <a:pt x="6133" y="11221"/>
                    <a:pt x="6133" y="9525"/>
                  </a:cubicBezTo>
                  <a:lnTo>
                    <a:pt x="6133" y="3066"/>
                  </a:lnTo>
                  <a:cubicBezTo>
                    <a:pt x="6133" y="1370"/>
                    <a:pt x="4763" y="0"/>
                    <a:pt x="3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2" name="Google Shape;3112;p73"/>
            <p:cNvSpPr/>
            <p:nvPr/>
          </p:nvSpPr>
          <p:spPr>
            <a:xfrm>
              <a:off x="4565150" y="2249950"/>
              <a:ext cx="152500" cy="314800"/>
            </a:xfrm>
            <a:custGeom>
              <a:avLst/>
              <a:gdLst/>
              <a:ahLst/>
              <a:cxnLst/>
              <a:rect l="l" t="t" r="r" b="b"/>
              <a:pathLst>
                <a:path w="6100" h="12592" extrusionOk="0">
                  <a:moveTo>
                    <a:pt x="3066" y="0"/>
                  </a:moveTo>
                  <a:cubicBezTo>
                    <a:pt x="1370" y="0"/>
                    <a:pt x="0" y="1370"/>
                    <a:pt x="0" y="3066"/>
                  </a:cubicBezTo>
                  <a:lnTo>
                    <a:pt x="0" y="9525"/>
                  </a:lnTo>
                  <a:cubicBezTo>
                    <a:pt x="0" y="11221"/>
                    <a:pt x="1370" y="12591"/>
                    <a:pt x="3066" y="12591"/>
                  </a:cubicBezTo>
                  <a:cubicBezTo>
                    <a:pt x="4730" y="12591"/>
                    <a:pt x="6100" y="11221"/>
                    <a:pt x="6100" y="9525"/>
                  </a:cubicBezTo>
                  <a:lnTo>
                    <a:pt x="6100" y="3066"/>
                  </a:lnTo>
                  <a:cubicBezTo>
                    <a:pt x="6100" y="1370"/>
                    <a:pt x="4730" y="0"/>
                    <a:pt x="3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3" name="Google Shape;3113;p73"/>
            <p:cNvSpPr/>
            <p:nvPr/>
          </p:nvSpPr>
          <p:spPr>
            <a:xfrm>
              <a:off x="3492750" y="2406450"/>
              <a:ext cx="614925" cy="254525"/>
            </a:xfrm>
            <a:custGeom>
              <a:avLst/>
              <a:gdLst/>
              <a:ahLst/>
              <a:cxnLst/>
              <a:rect l="l" t="t" r="r" b="b"/>
              <a:pathLst>
                <a:path w="24597" h="10181" extrusionOk="0">
                  <a:moveTo>
                    <a:pt x="3424" y="0"/>
                  </a:moveTo>
                  <a:cubicBezTo>
                    <a:pt x="2705" y="0"/>
                    <a:pt x="1983" y="248"/>
                    <a:pt x="1404" y="753"/>
                  </a:cubicBezTo>
                  <a:cubicBezTo>
                    <a:pt x="131" y="1863"/>
                    <a:pt x="1" y="3820"/>
                    <a:pt x="1110" y="5092"/>
                  </a:cubicBezTo>
                  <a:cubicBezTo>
                    <a:pt x="3948" y="8321"/>
                    <a:pt x="8025" y="10181"/>
                    <a:pt x="12299" y="10181"/>
                  </a:cubicBezTo>
                  <a:cubicBezTo>
                    <a:pt x="16572" y="10181"/>
                    <a:pt x="20649" y="8321"/>
                    <a:pt x="23487" y="5092"/>
                  </a:cubicBezTo>
                  <a:cubicBezTo>
                    <a:pt x="24596" y="3820"/>
                    <a:pt x="24466" y="1863"/>
                    <a:pt x="23194" y="753"/>
                  </a:cubicBezTo>
                  <a:cubicBezTo>
                    <a:pt x="22599" y="248"/>
                    <a:pt x="21876" y="0"/>
                    <a:pt x="21160" y="0"/>
                  </a:cubicBezTo>
                  <a:cubicBezTo>
                    <a:pt x="20305" y="0"/>
                    <a:pt x="19459" y="354"/>
                    <a:pt x="18855" y="1047"/>
                  </a:cubicBezTo>
                  <a:cubicBezTo>
                    <a:pt x="17192" y="2972"/>
                    <a:pt x="14810" y="4048"/>
                    <a:pt x="12299" y="4048"/>
                  </a:cubicBezTo>
                  <a:cubicBezTo>
                    <a:pt x="9787" y="4048"/>
                    <a:pt x="7373" y="2972"/>
                    <a:pt x="5742" y="1047"/>
                  </a:cubicBezTo>
                  <a:cubicBezTo>
                    <a:pt x="5138" y="354"/>
                    <a:pt x="4283" y="0"/>
                    <a:pt x="3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4" name="Google Shape;3114;p73"/>
            <p:cNvSpPr/>
            <p:nvPr/>
          </p:nvSpPr>
          <p:spPr>
            <a:xfrm>
              <a:off x="1458900" y="238125"/>
              <a:ext cx="4870475" cy="5219200"/>
            </a:xfrm>
            <a:custGeom>
              <a:avLst/>
              <a:gdLst/>
              <a:ahLst/>
              <a:cxnLst/>
              <a:rect l="l" t="t" r="r" b="b"/>
              <a:pathLst>
                <a:path w="194819" h="208768" extrusionOk="0">
                  <a:moveTo>
                    <a:pt x="21041" y="75678"/>
                  </a:moveTo>
                  <a:lnTo>
                    <a:pt x="21041" y="75678"/>
                  </a:lnTo>
                  <a:cubicBezTo>
                    <a:pt x="19149" y="86606"/>
                    <a:pt x="19703" y="98186"/>
                    <a:pt x="23031" y="109342"/>
                  </a:cubicBezTo>
                  <a:cubicBezTo>
                    <a:pt x="7667" y="109342"/>
                    <a:pt x="392" y="90520"/>
                    <a:pt x="11483" y="80114"/>
                  </a:cubicBezTo>
                  <a:cubicBezTo>
                    <a:pt x="11744" y="79951"/>
                    <a:pt x="15104" y="76363"/>
                    <a:pt x="21041" y="75678"/>
                  </a:cubicBezTo>
                  <a:close/>
                  <a:moveTo>
                    <a:pt x="166264" y="75678"/>
                  </a:moveTo>
                  <a:cubicBezTo>
                    <a:pt x="174648" y="76657"/>
                    <a:pt x="181172" y="83833"/>
                    <a:pt x="181172" y="92445"/>
                  </a:cubicBezTo>
                  <a:cubicBezTo>
                    <a:pt x="181172" y="101741"/>
                    <a:pt x="173604" y="109342"/>
                    <a:pt x="164307" y="109342"/>
                  </a:cubicBezTo>
                  <a:cubicBezTo>
                    <a:pt x="167602" y="98186"/>
                    <a:pt x="168124" y="86508"/>
                    <a:pt x="166264" y="75678"/>
                  </a:cubicBezTo>
                  <a:close/>
                  <a:moveTo>
                    <a:pt x="64034" y="157032"/>
                  </a:moveTo>
                  <a:lnTo>
                    <a:pt x="64034" y="168123"/>
                  </a:lnTo>
                  <a:lnTo>
                    <a:pt x="54443" y="168123"/>
                  </a:lnTo>
                  <a:cubicBezTo>
                    <a:pt x="57445" y="163621"/>
                    <a:pt x="60739" y="159935"/>
                    <a:pt x="64034" y="157032"/>
                  </a:cubicBezTo>
                  <a:close/>
                  <a:moveTo>
                    <a:pt x="70134" y="158108"/>
                  </a:moveTo>
                  <a:cubicBezTo>
                    <a:pt x="76723" y="160359"/>
                    <a:pt x="83573" y="161631"/>
                    <a:pt x="90586" y="161892"/>
                  </a:cubicBezTo>
                  <a:lnTo>
                    <a:pt x="90586" y="168123"/>
                  </a:lnTo>
                  <a:lnTo>
                    <a:pt x="70134" y="168123"/>
                  </a:lnTo>
                  <a:lnTo>
                    <a:pt x="70134" y="158108"/>
                  </a:lnTo>
                  <a:close/>
                  <a:moveTo>
                    <a:pt x="117171" y="158141"/>
                  </a:moveTo>
                  <a:lnTo>
                    <a:pt x="117171" y="168123"/>
                  </a:lnTo>
                  <a:lnTo>
                    <a:pt x="96719" y="168123"/>
                  </a:lnTo>
                  <a:lnTo>
                    <a:pt x="96719" y="161892"/>
                  </a:lnTo>
                  <a:cubicBezTo>
                    <a:pt x="103928" y="161599"/>
                    <a:pt x="110843" y="160261"/>
                    <a:pt x="117171" y="158141"/>
                  </a:cubicBezTo>
                  <a:close/>
                  <a:moveTo>
                    <a:pt x="123271" y="157032"/>
                  </a:moveTo>
                  <a:cubicBezTo>
                    <a:pt x="126533" y="159903"/>
                    <a:pt x="129828" y="163589"/>
                    <a:pt x="132862" y="168123"/>
                  </a:cubicBezTo>
                  <a:lnTo>
                    <a:pt x="123271" y="168123"/>
                  </a:lnTo>
                  <a:lnTo>
                    <a:pt x="123271" y="157032"/>
                  </a:lnTo>
                  <a:close/>
                  <a:moveTo>
                    <a:pt x="64034" y="174255"/>
                  </a:moveTo>
                  <a:lnTo>
                    <a:pt x="64034" y="185803"/>
                  </a:lnTo>
                  <a:lnTo>
                    <a:pt x="46256" y="185803"/>
                  </a:lnTo>
                  <a:cubicBezTo>
                    <a:pt x="47430" y="181791"/>
                    <a:pt x="48963" y="177909"/>
                    <a:pt x="50855" y="174255"/>
                  </a:cubicBezTo>
                  <a:close/>
                  <a:moveTo>
                    <a:pt x="90586" y="174255"/>
                  </a:moveTo>
                  <a:lnTo>
                    <a:pt x="90586" y="185803"/>
                  </a:lnTo>
                  <a:lnTo>
                    <a:pt x="70134" y="185803"/>
                  </a:lnTo>
                  <a:lnTo>
                    <a:pt x="70134" y="174255"/>
                  </a:lnTo>
                  <a:close/>
                  <a:moveTo>
                    <a:pt x="117171" y="174255"/>
                  </a:moveTo>
                  <a:lnTo>
                    <a:pt x="117171" y="185803"/>
                  </a:lnTo>
                  <a:lnTo>
                    <a:pt x="96719" y="185803"/>
                  </a:lnTo>
                  <a:lnTo>
                    <a:pt x="96719" y="174255"/>
                  </a:lnTo>
                  <a:close/>
                  <a:moveTo>
                    <a:pt x="136450" y="174255"/>
                  </a:moveTo>
                  <a:cubicBezTo>
                    <a:pt x="138342" y="177909"/>
                    <a:pt x="139875" y="181791"/>
                    <a:pt x="141017" y="185803"/>
                  </a:cubicBezTo>
                  <a:lnTo>
                    <a:pt x="123271" y="185803"/>
                  </a:lnTo>
                  <a:lnTo>
                    <a:pt x="123271" y="174255"/>
                  </a:lnTo>
                  <a:close/>
                  <a:moveTo>
                    <a:pt x="64034" y="191935"/>
                  </a:moveTo>
                  <a:lnTo>
                    <a:pt x="64034" y="202667"/>
                  </a:lnTo>
                  <a:lnTo>
                    <a:pt x="43646" y="202667"/>
                  </a:lnTo>
                  <a:cubicBezTo>
                    <a:pt x="43777" y="198949"/>
                    <a:pt x="44168" y="195393"/>
                    <a:pt x="44821" y="191935"/>
                  </a:cubicBezTo>
                  <a:close/>
                  <a:moveTo>
                    <a:pt x="90586" y="191935"/>
                  </a:moveTo>
                  <a:lnTo>
                    <a:pt x="90586" y="202667"/>
                  </a:lnTo>
                  <a:lnTo>
                    <a:pt x="70134" y="202667"/>
                  </a:lnTo>
                  <a:lnTo>
                    <a:pt x="70134" y="191935"/>
                  </a:lnTo>
                  <a:close/>
                  <a:moveTo>
                    <a:pt x="117171" y="191935"/>
                  </a:moveTo>
                  <a:lnTo>
                    <a:pt x="117171" y="202667"/>
                  </a:lnTo>
                  <a:lnTo>
                    <a:pt x="96719" y="202667"/>
                  </a:lnTo>
                  <a:lnTo>
                    <a:pt x="96719" y="191935"/>
                  </a:lnTo>
                  <a:close/>
                  <a:moveTo>
                    <a:pt x="142485" y="191935"/>
                  </a:moveTo>
                  <a:cubicBezTo>
                    <a:pt x="143104" y="195393"/>
                    <a:pt x="143528" y="198949"/>
                    <a:pt x="143659" y="202667"/>
                  </a:cubicBezTo>
                  <a:lnTo>
                    <a:pt x="123271" y="202667"/>
                  </a:lnTo>
                  <a:lnTo>
                    <a:pt x="123271" y="191935"/>
                  </a:lnTo>
                  <a:close/>
                  <a:moveTo>
                    <a:pt x="93653" y="0"/>
                  </a:moveTo>
                  <a:cubicBezTo>
                    <a:pt x="76397" y="0"/>
                    <a:pt x="59663" y="4991"/>
                    <a:pt x="45277" y="14483"/>
                  </a:cubicBezTo>
                  <a:cubicBezTo>
                    <a:pt x="43875" y="15397"/>
                    <a:pt x="43483" y="17289"/>
                    <a:pt x="44397" y="18691"/>
                  </a:cubicBezTo>
                  <a:cubicBezTo>
                    <a:pt x="44994" y="19597"/>
                    <a:pt x="45968" y="20088"/>
                    <a:pt x="46959" y="20088"/>
                  </a:cubicBezTo>
                  <a:cubicBezTo>
                    <a:pt x="47537" y="20088"/>
                    <a:pt x="48120" y="19921"/>
                    <a:pt x="48637" y="19572"/>
                  </a:cubicBezTo>
                  <a:cubicBezTo>
                    <a:pt x="62044" y="10765"/>
                    <a:pt x="77604" y="6133"/>
                    <a:pt x="93653" y="6133"/>
                  </a:cubicBezTo>
                  <a:cubicBezTo>
                    <a:pt x="113877" y="6133"/>
                    <a:pt x="133318" y="13570"/>
                    <a:pt x="148421" y="27074"/>
                  </a:cubicBezTo>
                  <a:cubicBezTo>
                    <a:pt x="161600" y="38915"/>
                    <a:pt x="170570" y="54540"/>
                    <a:pt x="174126" y="71666"/>
                  </a:cubicBezTo>
                  <a:cubicBezTo>
                    <a:pt x="171255" y="70296"/>
                    <a:pt x="167993" y="69513"/>
                    <a:pt x="164764" y="69448"/>
                  </a:cubicBezTo>
                  <a:cubicBezTo>
                    <a:pt x="162872" y="64294"/>
                    <a:pt x="158794" y="59988"/>
                    <a:pt x="153380" y="57868"/>
                  </a:cubicBezTo>
                  <a:cubicBezTo>
                    <a:pt x="143202" y="53888"/>
                    <a:pt x="132666" y="44461"/>
                    <a:pt x="126925" y="36078"/>
                  </a:cubicBezTo>
                  <a:cubicBezTo>
                    <a:pt x="126308" y="35176"/>
                    <a:pt x="125345" y="34727"/>
                    <a:pt x="124384" y="34727"/>
                  </a:cubicBezTo>
                  <a:cubicBezTo>
                    <a:pt x="123363" y="34727"/>
                    <a:pt x="122343" y="35233"/>
                    <a:pt x="121738" y="36241"/>
                  </a:cubicBezTo>
                  <a:cubicBezTo>
                    <a:pt x="113714" y="49843"/>
                    <a:pt x="98480" y="57150"/>
                    <a:pt x="82953" y="59596"/>
                  </a:cubicBezTo>
                  <a:cubicBezTo>
                    <a:pt x="88009" y="49191"/>
                    <a:pt x="83573" y="37285"/>
                    <a:pt x="83345" y="36697"/>
                  </a:cubicBezTo>
                  <a:cubicBezTo>
                    <a:pt x="82863" y="35426"/>
                    <a:pt x="81677" y="34724"/>
                    <a:pt x="80471" y="34724"/>
                  </a:cubicBezTo>
                  <a:cubicBezTo>
                    <a:pt x="79633" y="34724"/>
                    <a:pt x="78786" y="35062"/>
                    <a:pt x="78158" y="35784"/>
                  </a:cubicBezTo>
                  <a:cubicBezTo>
                    <a:pt x="68340" y="47070"/>
                    <a:pt x="53204" y="52714"/>
                    <a:pt x="38525" y="54964"/>
                  </a:cubicBezTo>
                  <a:cubicBezTo>
                    <a:pt x="30631" y="56171"/>
                    <a:pt x="24335" y="61913"/>
                    <a:pt x="22378" y="69448"/>
                  </a:cubicBezTo>
                  <a:cubicBezTo>
                    <a:pt x="19312" y="69546"/>
                    <a:pt x="16083" y="70263"/>
                    <a:pt x="13179" y="71666"/>
                  </a:cubicBezTo>
                  <a:cubicBezTo>
                    <a:pt x="16735" y="54410"/>
                    <a:pt x="25836" y="38687"/>
                    <a:pt x="39177" y="26814"/>
                  </a:cubicBezTo>
                  <a:cubicBezTo>
                    <a:pt x="40450" y="25704"/>
                    <a:pt x="40580" y="23747"/>
                    <a:pt x="39438" y="22508"/>
                  </a:cubicBezTo>
                  <a:cubicBezTo>
                    <a:pt x="38839" y="21820"/>
                    <a:pt x="38001" y="21466"/>
                    <a:pt x="37157" y="21466"/>
                  </a:cubicBezTo>
                  <a:cubicBezTo>
                    <a:pt x="36440" y="21466"/>
                    <a:pt x="35717" y="21722"/>
                    <a:pt x="35133" y="22247"/>
                  </a:cubicBezTo>
                  <a:cubicBezTo>
                    <a:pt x="19116" y="36436"/>
                    <a:pt x="8841" y="55813"/>
                    <a:pt x="6101" y="76885"/>
                  </a:cubicBezTo>
                  <a:cubicBezTo>
                    <a:pt x="2317" y="80963"/>
                    <a:pt x="1" y="86443"/>
                    <a:pt x="1" y="92445"/>
                  </a:cubicBezTo>
                  <a:cubicBezTo>
                    <a:pt x="1" y="105186"/>
                    <a:pt x="10387" y="115447"/>
                    <a:pt x="22966" y="115447"/>
                  </a:cubicBezTo>
                  <a:cubicBezTo>
                    <a:pt x="23687" y="115447"/>
                    <a:pt x="24416" y="115413"/>
                    <a:pt x="25151" y="115344"/>
                  </a:cubicBezTo>
                  <a:cubicBezTo>
                    <a:pt x="31642" y="131589"/>
                    <a:pt x="43777" y="145061"/>
                    <a:pt x="59076" y="153281"/>
                  </a:cubicBezTo>
                  <a:cubicBezTo>
                    <a:pt x="46289" y="165024"/>
                    <a:pt x="37449" y="183552"/>
                    <a:pt x="37449" y="205701"/>
                  </a:cubicBezTo>
                  <a:cubicBezTo>
                    <a:pt x="37449" y="207397"/>
                    <a:pt x="38819" y="208767"/>
                    <a:pt x="40515" y="208767"/>
                  </a:cubicBezTo>
                  <a:lnTo>
                    <a:pt x="146790" y="208767"/>
                  </a:lnTo>
                  <a:cubicBezTo>
                    <a:pt x="148454" y="208767"/>
                    <a:pt x="149824" y="207397"/>
                    <a:pt x="149824" y="205701"/>
                  </a:cubicBezTo>
                  <a:cubicBezTo>
                    <a:pt x="149824" y="183780"/>
                    <a:pt x="141147" y="165187"/>
                    <a:pt x="128295" y="153346"/>
                  </a:cubicBezTo>
                  <a:cubicBezTo>
                    <a:pt x="133905" y="150345"/>
                    <a:pt x="139125" y="146626"/>
                    <a:pt x="143855" y="142223"/>
                  </a:cubicBezTo>
                  <a:cubicBezTo>
                    <a:pt x="145094" y="141048"/>
                    <a:pt x="145159" y="139124"/>
                    <a:pt x="144018" y="137884"/>
                  </a:cubicBezTo>
                  <a:cubicBezTo>
                    <a:pt x="143424" y="137239"/>
                    <a:pt x="142609" y="136912"/>
                    <a:pt x="141789" y="136912"/>
                  </a:cubicBezTo>
                  <a:cubicBezTo>
                    <a:pt x="141034" y="136912"/>
                    <a:pt x="140274" y="137190"/>
                    <a:pt x="139679" y="137754"/>
                  </a:cubicBezTo>
                  <a:cubicBezTo>
                    <a:pt x="126694" y="149831"/>
                    <a:pt x="110142" y="155869"/>
                    <a:pt x="93594" y="155869"/>
                  </a:cubicBezTo>
                  <a:cubicBezTo>
                    <a:pt x="92308" y="155869"/>
                    <a:pt x="91022" y="155833"/>
                    <a:pt x="89738" y="155760"/>
                  </a:cubicBezTo>
                  <a:cubicBezTo>
                    <a:pt x="47626" y="153313"/>
                    <a:pt x="17289" y="112506"/>
                    <a:pt x="28348" y="70916"/>
                  </a:cubicBezTo>
                  <a:cubicBezTo>
                    <a:pt x="29718" y="65696"/>
                    <a:pt x="34089" y="61815"/>
                    <a:pt x="39471" y="60999"/>
                  </a:cubicBezTo>
                  <a:cubicBezTo>
                    <a:pt x="53758" y="58814"/>
                    <a:pt x="68242" y="53627"/>
                    <a:pt x="78843" y="43841"/>
                  </a:cubicBezTo>
                  <a:lnTo>
                    <a:pt x="78843" y="43841"/>
                  </a:lnTo>
                  <a:cubicBezTo>
                    <a:pt x="79626" y="48669"/>
                    <a:pt x="79626" y="55976"/>
                    <a:pt x="74407" y="61162"/>
                  </a:cubicBezTo>
                  <a:cubicBezTo>
                    <a:pt x="72515" y="63087"/>
                    <a:pt x="73820" y="66414"/>
                    <a:pt x="76625" y="66414"/>
                  </a:cubicBezTo>
                  <a:cubicBezTo>
                    <a:pt x="81159" y="66316"/>
                    <a:pt x="88890" y="65109"/>
                    <a:pt x="95903" y="62826"/>
                  </a:cubicBezTo>
                  <a:cubicBezTo>
                    <a:pt x="107255" y="59140"/>
                    <a:pt x="117530" y="52714"/>
                    <a:pt x="124576" y="43058"/>
                  </a:cubicBezTo>
                  <a:cubicBezTo>
                    <a:pt x="131524" y="51637"/>
                    <a:pt x="140919" y="59531"/>
                    <a:pt x="151161" y="63543"/>
                  </a:cubicBezTo>
                  <a:cubicBezTo>
                    <a:pt x="158403" y="66381"/>
                    <a:pt x="159512" y="73232"/>
                    <a:pt x="159545" y="73264"/>
                  </a:cubicBezTo>
                  <a:cubicBezTo>
                    <a:pt x="163851" y="91466"/>
                    <a:pt x="160132" y="112408"/>
                    <a:pt x="147541" y="129044"/>
                  </a:cubicBezTo>
                  <a:cubicBezTo>
                    <a:pt x="146529" y="130382"/>
                    <a:pt x="146790" y="132306"/>
                    <a:pt x="148128" y="133317"/>
                  </a:cubicBezTo>
                  <a:cubicBezTo>
                    <a:pt x="148687" y="133744"/>
                    <a:pt x="149334" y="133947"/>
                    <a:pt x="149975" y="133947"/>
                  </a:cubicBezTo>
                  <a:cubicBezTo>
                    <a:pt x="150902" y="133947"/>
                    <a:pt x="151816" y="133521"/>
                    <a:pt x="152434" y="132730"/>
                  </a:cubicBezTo>
                  <a:cubicBezTo>
                    <a:pt x="156511" y="127348"/>
                    <a:pt x="159773" y="121509"/>
                    <a:pt x="162220" y="115344"/>
                  </a:cubicBezTo>
                  <a:cubicBezTo>
                    <a:pt x="162975" y="115412"/>
                    <a:pt x="163720" y="115445"/>
                    <a:pt x="164452" y="115445"/>
                  </a:cubicBezTo>
                  <a:cubicBezTo>
                    <a:pt x="184034" y="115445"/>
                    <a:pt x="194819" y="91664"/>
                    <a:pt x="181172" y="76885"/>
                  </a:cubicBezTo>
                  <a:cubicBezTo>
                    <a:pt x="178464" y="55976"/>
                    <a:pt x="168319" y="36697"/>
                    <a:pt x="152499" y="22508"/>
                  </a:cubicBezTo>
                  <a:cubicBezTo>
                    <a:pt x="136287" y="7992"/>
                    <a:pt x="115377" y="0"/>
                    <a:pt x="93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15" name="Google Shape;3115;p73"/>
          <p:cNvGrpSpPr/>
          <p:nvPr/>
        </p:nvGrpSpPr>
        <p:grpSpPr>
          <a:xfrm>
            <a:off x="6967276" y="1865769"/>
            <a:ext cx="515787" cy="551148"/>
            <a:chOff x="1336275" y="238125"/>
            <a:chExt cx="4884350" cy="5219200"/>
          </a:xfrm>
        </p:grpSpPr>
        <p:sp>
          <p:nvSpPr>
            <p:cNvPr id="3116" name="Google Shape;3116;p73"/>
            <p:cNvSpPr/>
            <p:nvPr/>
          </p:nvSpPr>
          <p:spPr>
            <a:xfrm>
              <a:off x="1336275" y="238125"/>
              <a:ext cx="4884350" cy="5219200"/>
            </a:xfrm>
            <a:custGeom>
              <a:avLst/>
              <a:gdLst/>
              <a:ahLst/>
              <a:cxnLst/>
              <a:rect l="l" t="t" r="r" b="b"/>
              <a:pathLst>
                <a:path w="195374" h="208768" extrusionOk="0">
                  <a:moveTo>
                    <a:pt x="141975" y="86606"/>
                  </a:moveTo>
                  <a:cubicBezTo>
                    <a:pt x="145987" y="86606"/>
                    <a:pt x="148955" y="90292"/>
                    <a:pt x="148107" y="94206"/>
                  </a:cubicBezTo>
                  <a:lnTo>
                    <a:pt x="147324" y="97827"/>
                  </a:lnTo>
                  <a:cubicBezTo>
                    <a:pt x="146313" y="102524"/>
                    <a:pt x="142105" y="105949"/>
                    <a:pt x="137310" y="105949"/>
                  </a:cubicBezTo>
                  <a:lnTo>
                    <a:pt x="132515" y="105949"/>
                  </a:lnTo>
                  <a:cubicBezTo>
                    <a:pt x="127720" y="105949"/>
                    <a:pt x="123512" y="102524"/>
                    <a:pt x="122501" y="97827"/>
                  </a:cubicBezTo>
                  <a:lnTo>
                    <a:pt x="121718" y="94206"/>
                  </a:lnTo>
                  <a:cubicBezTo>
                    <a:pt x="120902" y="90292"/>
                    <a:pt x="123871" y="86606"/>
                    <a:pt x="127850" y="86606"/>
                  </a:cubicBezTo>
                  <a:close/>
                  <a:moveTo>
                    <a:pt x="56539" y="86605"/>
                  </a:moveTo>
                  <a:cubicBezTo>
                    <a:pt x="56581" y="86605"/>
                    <a:pt x="56605" y="86606"/>
                    <a:pt x="56608" y="86606"/>
                  </a:cubicBezTo>
                  <a:lnTo>
                    <a:pt x="70765" y="86606"/>
                  </a:lnTo>
                  <a:cubicBezTo>
                    <a:pt x="74745" y="86606"/>
                    <a:pt x="77713" y="90292"/>
                    <a:pt x="76898" y="94206"/>
                  </a:cubicBezTo>
                  <a:lnTo>
                    <a:pt x="76115" y="97827"/>
                  </a:lnTo>
                  <a:cubicBezTo>
                    <a:pt x="75104" y="102524"/>
                    <a:pt x="70863" y="105949"/>
                    <a:pt x="66068" y="105949"/>
                  </a:cubicBezTo>
                  <a:cubicBezTo>
                    <a:pt x="65506" y="105945"/>
                    <a:pt x="65004" y="105944"/>
                    <a:pt x="64553" y="105944"/>
                  </a:cubicBezTo>
                  <a:cubicBezTo>
                    <a:pt x="63380" y="105944"/>
                    <a:pt x="62555" y="105954"/>
                    <a:pt x="61914" y="105954"/>
                  </a:cubicBezTo>
                  <a:cubicBezTo>
                    <a:pt x="60875" y="105954"/>
                    <a:pt x="60319" y="105927"/>
                    <a:pt x="59544" y="105786"/>
                  </a:cubicBezTo>
                  <a:cubicBezTo>
                    <a:pt x="55499" y="105069"/>
                    <a:pt x="52172" y="101937"/>
                    <a:pt x="51291" y="97827"/>
                  </a:cubicBezTo>
                  <a:lnTo>
                    <a:pt x="50509" y="94206"/>
                  </a:lnTo>
                  <a:cubicBezTo>
                    <a:pt x="49954" y="91694"/>
                    <a:pt x="50998" y="89052"/>
                    <a:pt x="53249" y="87584"/>
                  </a:cubicBezTo>
                  <a:cubicBezTo>
                    <a:pt x="54727" y="86656"/>
                    <a:pt x="56206" y="86605"/>
                    <a:pt x="56539" y="86605"/>
                  </a:cubicBezTo>
                  <a:close/>
                  <a:moveTo>
                    <a:pt x="170680" y="76657"/>
                  </a:moveTo>
                  <a:lnTo>
                    <a:pt x="170680" y="76657"/>
                  </a:lnTo>
                  <a:cubicBezTo>
                    <a:pt x="175899" y="77309"/>
                    <a:pt x="180433" y="80310"/>
                    <a:pt x="183076" y="84714"/>
                  </a:cubicBezTo>
                  <a:cubicBezTo>
                    <a:pt x="188066" y="93097"/>
                    <a:pt x="184837" y="104090"/>
                    <a:pt x="175965" y="108363"/>
                  </a:cubicBezTo>
                  <a:cubicBezTo>
                    <a:pt x="174921" y="105656"/>
                    <a:pt x="172898" y="103438"/>
                    <a:pt x="170582" y="102133"/>
                  </a:cubicBezTo>
                  <a:cubicBezTo>
                    <a:pt x="172115" y="93586"/>
                    <a:pt x="172083" y="84844"/>
                    <a:pt x="170680" y="76657"/>
                  </a:cubicBezTo>
                  <a:close/>
                  <a:moveTo>
                    <a:pt x="11984" y="90324"/>
                  </a:moveTo>
                  <a:lnTo>
                    <a:pt x="11984" y="90324"/>
                  </a:lnTo>
                  <a:cubicBezTo>
                    <a:pt x="13942" y="92249"/>
                    <a:pt x="16421" y="93325"/>
                    <a:pt x="18932" y="93586"/>
                  </a:cubicBezTo>
                  <a:cubicBezTo>
                    <a:pt x="19461" y="93645"/>
                    <a:pt x="19719" y="93657"/>
                    <a:pt x="21046" y="93657"/>
                  </a:cubicBezTo>
                  <a:cubicBezTo>
                    <a:pt x="21931" y="93657"/>
                    <a:pt x="23290" y="93652"/>
                    <a:pt x="25522" y="93652"/>
                  </a:cubicBezTo>
                  <a:cubicBezTo>
                    <a:pt x="25848" y="98969"/>
                    <a:pt x="26794" y="104579"/>
                    <a:pt x="28392" y="110027"/>
                  </a:cubicBezTo>
                  <a:cubicBezTo>
                    <a:pt x="18084" y="109994"/>
                    <a:pt x="10125" y="100632"/>
                    <a:pt x="11984" y="90324"/>
                  </a:cubicBezTo>
                  <a:close/>
                  <a:moveTo>
                    <a:pt x="164630" y="106673"/>
                  </a:moveTo>
                  <a:cubicBezTo>
                    <a:pt x="165373" y="106673"/>
                    <a:pt x="166139" y="106815"/>
                    <a:pt x="166896" y="107124"/>
                  </a:cubicBezTo>
                  <a:cubicBezTo>
                    <a:pt x="169082" y="108004"/>
                    <a:pt x="170615" y="110190"/>
                    <a:pt x="170615" y="112669"/>
                  </a:cubicBezTo>
                  <a:cubicBezTo>
                    <a:pt x="170615" y="115964"/>
                    <a:pt x="167940" y="118638"/>
                    <a:pt x="164645" y="118638"/>
                  </a:cubicBezTo>
                  <a:cubicBezTo>
                    <a:pt x="161612" y="118638"/>
                    <a:pt x="159067" y="116355"/>
                    <a:pt x="158709" y="113354"/>
                  </a:cubicBezTo>
                  <a:cubicBezTo>
                    <a:pt x="158253" y="109683"/>
                    <a:pt x="161209" y="106673"/>
                    <a:pt x="164630" y="106673"/>
                  </a:cubicBezTo>
                  <a:close/>
                  <a:moveTo>
                    <a:pt x="141648" y="37741"/>
                  </a:moveTo>
                  <a:cubicBezTo>
                    <a:pt x="160046" y="53203"/>
                    <a:pt x="168690" y="77113"/>
                    <a:pt x="164645" y="100567"/>
                  </a:cubicBezTo>
                  <a:cubicBezTo>
                    <a:pt x="153294" y="100567"/>
                    <a:pt x="148205" y="114920"/>
                    <a:pt x="157012" y="122064"/>
                  </a:cubicBezTo>
                  <a:cubicBezTo>
                    <a:pt x="150162" y="134198"/>
                    <a:pt x="139691" y="144147"/>
                    <a:pt x="126154" y="150280"/>
                  </a:cubicBezTo>
                  <a:cubicBezTo>
                    <a:pt x="117142" y="154348"/>
                    <a:pt x="107826" y="156236"/>
                    <a:pt x="98713" y="156236"/>
                  </a:cubicBezTo>
                  <a:cubicBezTo>
                    <a:pt x="65011" y="156236"/>
                    <a:pt x="34094" y="130421"/>
                    <a:pt x="31654" y="93652"/>
                  </a:cubicBezTo>
                  <a:lnTo>
                    <a:pt x="44278" y="93652"/>
                  </a:lnTo>
                  <a:cubicBezTo>
                    <a:pt x="44343" y="94956"/>
                    <a:pt x="44572" y="95739"/>
                    <a:pt x="45289" y="99132"/>
                  </a:cubicBezTo>
                  <a:cubicBezTo>
                    <a:pt x="46692" y="105688"/>
                    <a:pt x="52042" y="110679"/>
                    <a:pt x="58468" y="111821"/>
                  </a:cubicBezTo>
                  <a:cubicBezTo>
                    <a:pt x="59609" y="112025"/>
                    <a:pt x="60382" y="112063"/>
                    <a:pt x="61995" y="112063"/>
                  </a:cubicBezTo>
                  <a:cubicBezTo>
                    <a:pt x="62963" y="112063"/>
                    <a:pt x="64233" y="112049"/>
                    <a:pt x="66068" y="112049"/>
                  </a:cubicBezTo>
                  <a:cubicBezTo>
                    <a:pt x="73734" y="112049"/>
                    <a:pt x="80486" y="106602"/>
                    <a:pt x="82085" y="99132"/>
                  </a:cubicBezTo>
                  <a:cubicBezTo>
                    <a:pt x="82443" y="96620"/>
                    <a:pt x="83944" y="93521"/>
                    <a:pt x="82574" y="89150"/>
                  </a:cubicBezTo>
                  <a:cubicBezTo>
                    <a:pt x="87108" y="88661"/>
                    <a:pt x="92653" y="88237"/>
                    <a:pt x="99308" y="88237"/>
                  </a:cubicBezTo>
                  <a:cubicBezTo>
                    <a:pt x="105930" y="88237"/>
                    <a:pt x="111508" y="88661"/>
                    <a:pt x="116042" y="89150"/>
                  </a:cubicBezTo>
                  <a:cubicBezTo>
                    <a:pt x="115389" y="91173"/>
                    <a:pt x="115292" y="93358"/>
                    <a:pt x="115748" y="95478"/>
                  </a:cubicBezTo>
                  <a:lnTo>
                    <a:pt x="116531" y="99132"/>
                  </a:lnTo>
                  <a:cubicBezTo>
                    <a:pt x="118129" y="106602"/>
                    <a:pt x="124849" y="112049"/>
                    <a:pt x="132515" y="112049"/>
                  </a:cubicBezTo>
                  <a:lnTo>
                    <a:pt x="137310" y="112049"/>
                  </a:lnTo>
                  <a:cubicBezTo>
                    <a:pt x="144976" y="112049"/>
                    <a:pt x="151695" y="106602"/>
                    <a:pt x="153294" y="99132"/>
                  </a:cubicBezTo>
                  <a:cubicBezTo>
                    <a:pt x="153424" y="97305"/>
                    <a:pt x="156458" y="91075"/>
                    <a:pt x="151630" y="85105"/>
                  </a:cubicBezTo>
                  <a:cubicBezTo>
                    <a:pt x="149249" y="82169"/>
                    <a:pt x="145759" y="80506"/>
                    <a:pt x="141975" y="80506"/>
                  </a:cubicBezTo>
                  <a:lnTo>
                    <a:pt x="127850" y="80506"/>
                  </a:lnTo>
                  <a:cubicBezTo>
                    <a:pt x="124849" y="80506"/>
                    <a:pt x="122044" y="81550"/>
                    <a:pt x="119793" y="83474"/>
                  </a:cubicBezTo>
                  <a:cubicBezTo>
                    <a:pt x="114639" y="82789"/>
                    <a:pt x="107822" y="82104"/>
                    <a:pt x="99308" y="82104"/>
                  </a:cubicBezTo>
                  <a:cubicBezTo>
                    <a:pt x="90761" y="82104"/>
                    <a:pt x="83976" y="82789"/>
                    <a:pt x="78790" y="83474"/>
                  </a:cubicBezTo>
                  <a:cubicBezTo>
                    <a:pt x="76572" y="81550"/>
                    <a:pt x="73734" y="80506"/>
                    <a:pt x="70765" y="80506"/>
                  </a:cubicBezTo>
                  <a:lnTo>
                    <a:pt x="68058" y="80506"/>
                  </a:lnTo>
                  <a:cubicBezTo>
                    <a:pt x="73114" y="57742"/>
                    <a:pt x="84510" y="42126"/>
                    <a:pt x="103659" y="42126"/>
                  </a:cubicBezTo>
                  <a:cubicBezTo>
                    <a:pt x="107615" y="42126"/>
                    <a:pt x="111901" y="42793"/>
                    <a:pt x="116531" y="44200"/>
                  </a:cubicBezTo>
                  <a:cubicBezTo>
                    <a:pt x="118626" y="44839"/>
                    <a:pt x="120764" y="45154"/>
                    <a:pt x="122878" y="45154"/>
                  </a:cubicBezTo>
                  <a:cubicBezTo>
                    <a:pt x="126918" y="45154"/>
                    <a:pt x="130871" y="44002"/>
                    <a:pt x="134276" y="41753"/>
                  </a:cubicBezTo>
                  <a:cubicBezTo>
                    <a:pt x="136592" y="40188"/>
                    <a:pt x="139137" y="38883"/>
                    <a:pt x="141648" y="37741"/>
                  </a:cubicBezTo>
                  <a:close/>
                  <a:moveTo>
                    <a:pt x="85249" y="161110"/>
                  </a:moveTo>
                  <a:lnTo>
                    <a:pt x="85249" y="161110"/>
                  </a:lnTo>
                  <a:cubicBezTo>
                    <a:pt x="89652" y="161909"/>
                    <a:pt x="94154" y="162308"/>
                    <a:pt x="98635" y="162308"/>
                  </a:cubicBezTo>
                  <a:cubicBezTo>
                    <a:pt x="103116" y="162308"/>
                    <a:pt x="107577" y="161909"/>
                    <a:pt x="111899" y="161110"/>
                  </a:cubicBezTo>
                  <a:lnTo>
                    <a:pt x="111899" y="161110"/>
                  </a:lnTo>
                  <a:cubicBezTo>
                    <a:pt x="110986" y="167666"/>
                    <a:pt x="105375" y="172722"/>
                    <a:pt x="98558" y="172722"/>
                  </a:cubicBezTo>
                  <a:cubicBezTo>
                    <a:pt x="91773" y="172722"/>
                    <a:pt x="86129" y="167666"/>
                    <a:pt x="85249" y="161110"/>
                  </a:cubicBezTo>
                  <a:close/>
                  <a:moveTo>
                    <a:pt x="66655" y="159772"/>
                  </a:moveTo>
                  <a:lnTo>
                    <a:pt x="66655" y="202667"/>
                  </a:lnTo>
                  <a:lnTo>
                    <a:pt x="48943" y="202667"/>
                  </a:lnTo>
                  <a:cubicBezTo>
                    <a:pt x="49432" y="189554"/>
                    <a:pt x="53216" y="177811"/>
                    <a:pt x="60131" y="167699"/>
                  </a:cubicBezTo>
                  <a:cubicBezTo>
                    <a:pt x="62415" y="164371"/>
                    <a:pt x="64731" y="161729"/>
                    <a:pt x="66655" y="159772"/>
                  </a:cubicBezTo>
                  <a:close/>
                  <a:moveTo>
                    <a:pt x="124360" y="157619"/>
                  </a:moveTo>
                  <a:lnTo>
                    <a:pt x="124360" y="202667"/>
                  </a:lnTo>
                  <a:lnTo>
                    <a:pt x="72788" y="202667"/>
                  </a:lnTo>
                  <a:lnTo>
                    <a:pt x="72788" y="157652"/>
                  </a:lnTo>
                  <a:cubicBezTo>
                    <a:pt x="74810" y="158402"/>
                    <a:pt x="76898" y="159087"/>
                    <a:pt x="78986" y="159674"/>
                  </a:cubicBezTo>
                  <a:cubicBezTo>
                    <a:pt x="79214" y="170276"/>
                    <a:pt x="87923" y="178822"/>
                    <a:pt x="98558" y="178822"/>
                  </a:cubicBezTo>
                  <a:cubicBezTo>
                    <a:pt x="109224" y="178822"/>
                    <a:pt x="117901" y="170276"/>
                    <a:pt x="118129" y="159674"/>
                  </a:cubicBezTo>
                  <a:cubicBezTo>
                    <a:pt x="120250" y="159087"/>
                    <a:pt x="122501" y="158337"/>
                    <a:pt x="124360" y="157619"/>
                  </a:cubicBezTo>
                  <a:close/>
                  <a:moveTo>
                    <a:pt x="98558" y="0"/>
                  </a:moveTo>
                  <a:cubicBezTo>
                    <a:pt x="76441" y="0"/>
                    <a:pt x="55108" y="8090"/>
                    <a:pt x="38537" y="22801"/>
                  </a:cubicBezTo>
                  <a:cubicBezTo>
                    <a:pt x="37265" y="23910"/>
                    <a:pt x="37167" y="25868"/>
                    <a:pt x="38276" y="27107"/>
                  </a:cubicBezTo>
                  <a:cubicBezTo>
                    <a:pt x="38875" y="27795"/>
                    <a:pt x="39723" y="28149"/>
                    <a:pt x="40570" y="28149"/>
                  </a:cubicBezTo>
                  <a:cubicBezTo>
                    <a:pt x="41291" y="28149"/>
                    <a:pt x="42012" y="27893"/>
                    <a:pt x="42582" y="27368"/>
                  </a:cubicBezTo>
                  <a:cubicBezTo>
                    <a:pt x="58076" y="13668"/>
                    <a:pt x="77942" y="6100"/>
                    <a:pt x="98558" y="6100"/>
                  </a:cubicBezTo>
                  <a:cubicBezTo>
                    <a:pt x="139332" y="6100"/>
                    <a:pt x="173844" y="35262"/>
                    <a:pt x="181477" y="74341"/>
                  </a:cubicBezTo>
                  <a:cubicBezTo>
                    <a:pt x="177791" y="71829"/>
                    <a:pt x="173518" y="70557"/>
                    <a:pt x="169343" y="70426"/>
                  </a:cubicBezTo>
                  <a:cubicBezTo>
                    <a:pt x="165494" y="55747"/>
                    <a:pt x="156947" y="42047"/>
                    <a:pt x="144062" y="31804"/>
                  </a:cubicBezTo>
                  <a:cubicBezTo>
                    <a:pt x="143894" y="31720"/>
                    <a:pt x="143246" y="31132"/>
                    <a:pt x="142157" y="31132"/>
                  </a:cubicBezTo>
                  <a:cubicBezTo>
                    <a:pt x="141978" y="31132"/>
                    <a:pt x="141786" y="31148"/>
                    <a:pt x="141583" y="31185"/>
                  </a:cubicBezTo>
                  <a:cubicBezTo>
                    <a:pt x="140148" y="31478"/>
                    <a:pt x="134178" y="34447"/>
                    <a:pt x="130884" y="36632"/>
                  </a:cubicBezTo>
                  <a:cubicBezTo>
                    <a:pt x="128504" y="38218"/>
                    <a:pt x="125702" y="39044"/>
                    <a:pt x="122820" y="39044"/>
                  </a:cubicBezTo>
                  <a:cubicBezTo>
                    <a:pt x="121316" y="39044"/>
                    <a:pt x="119791" y="38819"/>
                    <a:pt x="118293" y="38361"/>
                  </a:cubicBezTo>
                  <a:cubicBezTo>
                    <a:pt x="113017" y="36754"/>
                    <a:pt x="108096" y="35993"/>
                    <a:pt x="103528" y="35993"/>
                  </a:cubicBezTo>
                  <a:cubicBezTo>
                    <a:pt x="81291" y="35993"/>
                    <a:pt x="67424" y="54040"/>
                    <a:pt x="61795" y="80506"/>
                  </a:cubicBezTo>
                  <a:lnTo>
                    <a:pt x="56608" y="80506"/>
                  </a:lnTo>
                  <a:cubicBezTo>
                    <a:pt x="52009" y="80506"/>
                    <a:pt x="47638" y="83050"/>
                    <a:pt x="45452" y="87519"/>
                  </a:cubicBezTo>
                  <a:cubicBezTo>
                    <a:pt x="38112" y="87545"/>
                    <a:pt x="32773" y="87571"/>
                    <a:pt x="28857" y="87571"/>
                  </a:cubicBezTo>
                  <a:cubicBezTo>
                    <a:pt x="18122" y="87571"/>
                    <a:pt x="18088" y="87375"/>
                    <a:pt x="16845" y="86443"/>
                  </a:cubicBezTo>
                  <a:cubicBezTo>
                    <a:pt x="15181" y="85203"/>
                    <a:pt x="14366" y="83246"/>
                    <a:pt x="14594" y="81321"/>
                  </a:cubicBezTo>
                  <a:cubicBezTo>
                    <a:pt x="16421" y="64489"/>
                    <a:pt x="23238" y="48767"/>
                    <a:pt x="34329" y="35817"/>
                  </a:cubicBezTo>
                  <a:cubicBezTo>
                    <a:pt x="35406" y="34512"/>
                    <a:pt x="35275" y="32587"/>
                    <a:pt x="33970" y="31478"/>
                  </a:cubicBezTo>
                  <a:cubicBezTo>
                    <a:pt x="33405" y="31000"/>
                    <a:pt x="32710" y="30766"/>
                    <a:pt x="32015" y="30766"/>
                  </a:cubicBezTo>
                  <a:cubicBezTo>
                    <a:pt x="31148" y="30766"/>
                    <a:pt x="30280" y="31130"/>
                    <a:pt x="29664" y="31837"/>
                  </a:cubicBezTo>
                  <a:cubicBezTo>
                    <a:pt x="17791" y="45733"/>
                    <a:pt x="10484" y="62598"/>
                    <a:pt x="8494" y="80669"/>
                  </a:cubicBezTo>
                  <a:cubicBezTo>
                    <a:pt x="8462" y="81191"/>
                    <a:pt x="8429" y="81713"/>
                    <a:pt x="8429" y="82235"/>
                  </a:cubicBezTo>
                  <a:cubicBezTo>
                    <a:pt x="0" y="97494"/>
                    <a:pt x="11225" y="116125"/>
                    <a:pt x="28343" y="116125"/>
                  </a:cubicBezTo>
                  <a:cubicBezTo>
                    <a:pt x="29046" y="116125"/>
                    <a:pt x="29758" y="116093"/>
                    <a:pt x="30480" y="116029"/>
                  </a:cubicBezTo>
                  <a:cubicBezTo>
                    <a:pt x="36971" y="132469"/>
                    <a:pt x="49204" y="145746"/>
                    <a:pt x="64111" y="153705"/>
                  </a:cubicBezTo>
                  <a:cubicBezTo>
                    <a:pt x="57032" y="160229"/>
                    <a:pt x="42778" y="176930"/>
                    <a:pt x="42778" y="205701"/>
                  </a:cubicBezTo>
                  <a:cubicBezTo>
                    <a:pt x="42778" y="207397"/>
                    <a:pt x="44148" y="208767"/>
                    <a:pt x="45811" y="208767"/>
                  </a:cubicBezTo>
                  <a:lnTo>
                    <a:pt x="151304" y="208767"/>
                  </a:lnTo>
                  <a:cubicBezTo>
                    <a:pt x="153000" y="208767"/>
                    <a:pt x="154370" y="207397"/>
                    <a:pt x="154370" y="205701"/>
                  </a:cubicBezTo>
                  <a:cubicBezTo>
                    <a:pt x="154370" y="196535"/>
                    <a:pt x="152902" y="187793"/>
                    <a:pt x="149966" y="179735"/>
                  </a:cubicBezTo>
                  <a:cubicBezTo>
                    <a:pt x="149534" y="178489"/>
                    <a:pt x="148367" y="177718"/>
                    <a:pt x="147116" y="177718"/>
                  </a:cubicBezTo>
                  <a:cubicBezTo>
                    <a:pt x="146763" y="177718"/>
                    <a:pt x="146404" y="177780"/>
                    <a:pt x="146052" y="177909"/>
                  </a:cubicBezTo>
                  <a:cubicBezTo>
                    <a:pt x="144486" y="178463"/>
                    <a:pt x="143638" y="180225"/>
                    <a:pt x="144225" y="181823"/>
                  </a:cubicBezTo>
                  <a:cubicBezTo>
                    <a:pt x="146574" y="188314"/>
                    <a:pt x="147911" y="195295"/>
                    <a:pt x="148205" y="202635"/>
                  </a:cubicBezTo>
                  <a:lnTo>
                    <a:pt x="130492" y="202635"/>
                  </a:lnTo>
                  <a:lnTo>
                    <a:pt x="130492" y="159805"/>
                  </a:lnTo>
                  <a:cubicBezTo>
                    <a:pt x="133102" y="162447"/>
                    <a:pt x="136429" y="166361"/>
                    <a:pt x="139495" y="171613"/>
                  </a:cubicBezTo>
                  <a:cubicBezTo>
                    <a:pt x="140062" y="172594"/>
                    <a:pt x="141080" y="173138"/>
                    <a:pt x="142131" y="173138"/>
                  </a:cubicBezTo>
                  <a:cubicBezTo>
                    <a:pt x="142654" y="173138"/>
                    <a:pt x="143184" y="173004"/>
                    <a:pt x="143671" y="172722"/>
                  </a:cubicBezTo>
                  <a:cubicBezTo>
                    <a:pt x="145106" y="171874"/>
                    <a:pt x="145628" y="170015"/>
                    <a:pt x="144780" y="168547"/>
                  </a:cubicBezTo>
                  <a:cubicBezTo>
                    <a:pt x="140670" y="161501"/>
                    <a:pt x="136136" y="156608"/>
                    <a:pt x="133004" y="153705"/>
                  </a:cubicBezTo>
                  <a:cubicBezTo>
                    <a:pt x="145269" y="147181"/>
                    <a:pt x="155642" y="137134"/>
                    <a:pt x="162590" y="124575"/>
                  </a:cubicBezTo>
                  <a:cubicBezTo>
                    <a:pt x="163287" y="124695"/>
                    <a:pt x="163979" y="124752"/>
                    <a:pt x="164659" y="124752"/>
                  </a:cubicBezTo>
                  <a:cubicBezTo>
                    <a:pt x="170481" y="124752"/>
                    <a:pt x="175530" y="120536"/>
                    <a:pt x="176552" y="114724"/>
                  </a:cubicBezTo>
                  <a:cubicBezTo>
                    <a:pt x="189697" y="109929"/>
                    <a:pt x="195373" y="94565"/>
                    <a:pt x="188817" y="82430"/>
                  </a:cubicBezTo>
                  <a:cubicBezTo>
                    <a:pt x="184641" y="36110"/>
                    <a:pt x="145628" y="0"/>
                    <a:pt x="98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7" name="Google Shape;3117;p73"/>
            <p:cNvSpPr/>
            <p:nvPr/>
          </p:nvSpPr>
          <p:spPr>
            <a:xfrm>
              <a:off x="3477275" y="2787275"/>
              <a:ext cx="644250" cy="260250"/>
            </a:xfrm>
            <a:custGeom>
              <a:avLst/>
              <a:gdLst/>
              <a:ahLst/>
              <a:cxnLst/>
              <a:rect l="l" t="t" r="r" b="b"/>
              <a:pathLst>
                <a:path w="25770" h="10410" extrusionOk="0">
                  <a:moveTo>
                    <a:pt x="3423" y="1"/>
                  </a:moveTo>
                  <a:cubicBezTo>
                    <a:pt x="2704" y="1"/>
                    <a:pt x="1982" y="249"/>
                    <a:pt x="1403" y="754"/>
                  </a:cubicBezTo>
                  <a:cubicBezTo>
                    <a:pt x="131" y="1863"/>
                    <a:pt x="0" y="3788"/>
                    <a:pt x="1109" y="5060"/>
                  </a:cubicBezTo>
                  <a:cubicBezTo>
                    <a:pt x="4078" y="8452"/>
                    <a:pt x="8383" y="10409"/>
                    <a:pt x="12885" y="10409"/>
                  </a:cubicBezTo>
                  <a:cubicBezTo>
                    <a:pt x="17419" y="10409"/>
                    <a:pt x="21692" y="8452"/>
                    <a:pt x="24661" y="5060"/>
                  </a:cubicBezTo>
                  <a:cubicBezTo>
                    <a:pt x="25770" y="3788"/>
                    <a:pt x="25639" y="1863"/>
                    <a:pt x="24367" y="754"/>
                  </a:cubicBezTo>
                  <a:cubicBezTo>
                    <a:pt x="23788" y="249"/>
                    <a:pt x="23073" y="1"/>
                    <a:pt x="22361" y="1"/>
                  </a:cubicBezTo>
                  <a:cubicBezTo>
                    <a:pt x="21511" y="1"/>
                    <a:pt x="20665" y="355"/>
                    <a:pt x="20061" y="1048"/>
                  </a:cubicBezTo>
                  <a:cubicBezTo>
                    <a:pt x="18267" y="3103"/>
                    <a:pt x="15658" y="4310"/>
                    <a:pt x="12885" y="4310"/>
                  </a:cubicBezTo>
                  <a:cubicBezTo>
                    <a:pt x="10145" y="4310"/>
                    <a:pt x="7535" y="3103"/>
                    <a:pt x="5741" y="1048"/>
                  </a:cubicBezTo>
                  <a:cubicBezTo>
                    <a:pt x="5137" y="355"/>
                    <a:pt x="4282" y="1"/>
                    <a:pt x="3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18" name="Google Shape;3118;p73"/>
          <p:cNvGrpSpPr/>
          <p:nvPr/>
        </p:nvGrpSpPr>
        <p:grpSpPr>
          <a:xfrm>
            <a:off x="6961888" y="2592331"/>
            <a:ext cx="475535" cy="551148"/>
            <a:chOff x="1548625" y="238125"/>
            <a:chExt cx="4503175" cy="5219200"/>
          </a:xfrm>
        </p:grpSpPr>
        <p:sp>
          <p:nvSpPr>
            <p:cNvPr id="3119" name="Google Shape;3119;p73"/>
            <p:cNvSpPr/>
            <p:nvPr/>
          </p:nvSpPr>
          <p:spPr>
            <a:xfrm>
              <a:off x="2912950" y="2329050"/>
              <a:ext cx="153325" cy="309100"/>
            </a:xfrm>
            <a:custGeom>
              <a:avLst/>
              <a:gdLst/>
              <a:ahLst/>
              <a:cxnLst/>
              <a:rect l="l" t="t" r="r" b="b"/>
              <a:pathLst>
                <a:path w="6133" h="12364" extrusionOk="0">
                  <a:moveTo>
                    <a:pt x="3066" y="0"/>
                  </a:moveTo>
                  <a:cubicBezTo>
                    <a:pt x="1370" y="0"/>
                    <a:pt x="0" y="1370"/>
                    <a:pt x="0" y="3067"/>
                  </a:cubicBezTo>
                  <a:lnTo>
                    <a:pt x="0" y="9297"/>
                  </a:lnTo>
                  <a:cubicBezTo>
                    <a:pt x="0" y="10993"/>
                    <a:pt x="1370" y="12363"/>
                    <a:pt x="3066" y="12363"/>
                  </a:cubicBezTo>
                  <a:cubicBezTo>
                    <a:pt x="4763" y="12363"/>
                    <a:pt x="6133" y="10993"/>
                    <a:pt x="6133" y="9297"/>
                  </a:cubicBezTo>
                  <a:lnTo>
                    <a:pt x="6133" y="3067"/>
                  </a:lnTo>
                  <a:cubicBezTo>
                    <a:pt x="6133" y="1370"/>
                    <a:pt x="4763" y="0"/>
                    <a:pt x="3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0" name="Google Shape;3120;p73"/>
            <p:cNvSpPr/>
            <p:nvPr/>
          </p:nvSpPr>
          <p:spPr>
            <a:xfrm>
              <a:off x="4534150" y="2329050"/>
              <a:ext cx="153325" cy="309100"/>
            </a:xfrm>
            <a:custGeom>
              <a:avLst/>
              <a:gdLst/>
              <a:ahLst/>
              <a:cxnLst/>
              <a:rect l="l" t="t" r="r" b="b"/>
              <a:pathLst>
                <a:path w="6133" h="12364" extrusionOk="0">
                  <a:moveTo>
                    <a:pt x="3067" y="0"/>
                  </a:moveTo>
                  <a:cubicBezTo>
                    <a:pt x="1370" y="0"/>
                    <a:pt x="0" y="1370"/>
                    <a:pt x="0" y="3067"/>
                  </a:cubicBezTo>
                  <a:lnTo>
                    <a:pt x="0" y="9297"/>
                  </a:lnTo>
                  <a:cubicBezTo>
                    <a:pt x="0" y="10993"/>
                    <a:pt x="1370" y="12363"/>
                    <a:pt x="3067" y="12363"/>
                  </a:cubicBezTo>
                  <a:cubicBezTo>
                    <a:pt x="4763" y="12363"/>
                    <a:pt x="6133" y="10993"/>
                    <a:pt x="6133" y="9297"/>
                  </a:cubicBezTo>
                  <a:lnTo>
                    <a:pt x="6133" y="3067"/>
                  </a:lnTo>
                  <a:cubicBezTo>
                    <a:pt x="6133" y="1370"/>
                    <a:pt x="4763" y="0"/>
                    <a:pt x="3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1" name="Google Shape;3121;p73"/>
            <p:cNvSpPr/>
            <p:nvPr/>
          </p:nvSpPr>
          <p:spPr>
            <a:xfrm>
              <a:off x="3500925" y="2480650"/>
              <a:ext cx="598600" cy="249650"/>
            </a:xfrm>
            <a:custGeom>
              <a:avLst/>
              <a:gdLst/>
              <a:ahLst/>
              <a:cxnLst/>
              <a:rect l="l" t="t" r="r" b="b"/>
              <a:pathLst>
                <a:path w="23944" h="9986" extrusionOk="0">
                  <a:moveTo>
                    <a:pt x="3423" y="1"/>
                  </a:moveTo>
                  <a:cubicBezTo>
                    <a:pt x="2704" y="1"/>
                    <a:pt x="1982" y="249"/>
                    <a:pt x="1403" y="754"/>
                  </a:cubicBezTo>
                  <a:cubicBezTo>
                    <a:pt x="131" y="1863"/>
                    <a:pt x="0" y="3788"/>
                    <a:pt x="1109" y="5060"/>
                  </a:cubicBezTo>
                  <a:cubicBezTo>
                    <a:pt x="3849" y="8191"/>
                    <a:pt x="7796" y="9985"/>
                    <a:pt x="11972" y="9985"/>
                  </a:cubicBezTo>
                  <a:cubicBezTo>
                    <a:pt x="16147" y="9985"/>
                    <a:pt x="20094" y="8191"/>
                    <a:pt x="22834" y="5060"/>
                  </a:cubicBezTo>
                  <a:cubicBezTo>
                    <a:pt x="23943" y="3788"/>
                    <a:pt x="23813" y="1863"/>
                    <a:pt x="22540" y="754"/>
                  </a:cubicBezTo>
                  <a:cubicBezTo>
                    <a:pt x="21961" y="249"/>
                    <a:pt x="21239" y="1"/>
                    <a:pt x="20520" y="1"/>
                  </a:cubicBezTo>
                  <a:cubicBezTo>
                    <a:pt x="19661" y="1"/>
                    <a:pt x="18806" y="355"/>
                    <a:pt x="18202" y="1047"/>
                  </a:cubicBezTo>
                  <a:cubicBezTo>
                    <a:pt x="16636" y="2842"/>
                    <a:pt x="14353" y="3885"/>
                    <a:pt x="11972" y="3885"/>
                  </a:cubicBezTo>
                  <a:cubicBezTo>
                    <a:pt x="9590" y="3885"/>
                    <a:pt x="7307" y="2842"/>
                    <a:pt x="5741" y="1047"/>
                  </a:cubicBezTo>
                  <a:cubicBezTo>
                    <a:pt x="5137" y="355"/>
                    <a:pt x="4282" y="1"/>
                    <a:pt x="3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2" name="Google Shape;3122;p73"/>
            <p:cNvSpPr/>
            <p:nvPr/>
          </p:nvSpPr>
          <p:spPr>
            <a:xfrm>
              <a:off x="1548625" y="238125"/>
              <a:ext cx="4503175" cy="5219200"/>
            </a:xfrm>
            <a:custGeom>
              <a:avLst/>
              <a:gdLst/>
              <a:ahLst/>
              <a:cxnLst/>
              <a:rect l="l" t="t" r="r" b="b"/>
              <a:pathLst>
                <a:path w="180127" h="208768" extrusionOk="0">
                  <a:moveTo>
                    <a:pt x="25868" y="62826"/>
                  </a:moveTo>
                  <a:cubicBezTo>
                    <a:pt x="24041" y="66675"/>
                    <a:pt x="22606" y="70655"/>
                    <a:pt x="21529" y="74732"/>
                  </a:cubicBezTo>
                  <a:cubicBezTo>
                    <a:pt x="18593" y="74830"/>
                    <a:pt x="15592" y="75515"/>
                    <a:pt x="12950" y="76722"/>
                  </a:cubicBezTo>
                  <a:cubicBezTo>
                    <a:pt x="13929" y="71959"/>
                    <a:pt x="15364" y="67327"/>
                    <a:pt x="17256" y="62826"/>
                  </a:cubicBezTo>
                  <a:cubicBezTo>
                    <a:pt x="17397" y="62837"/>
                    <a:pt x="17459" y="62840"/>
                    <a:pt x="17792" y="62840"/>
                  </a:cubicBezTo>
                  <a:cubicBezTo>
                    <a:pt x="18459" y="62840"/>
                    <a:pt x="20214" y="62826"/>
                    <a:pt x="25868" y="62826"/>
                  </a:cubicBezTo>
                  <a:close/>
                  <a:moveTo>
                    <a:pt x="162871" y="62826"/>
                  </a:moveTo>
                  <a:cubicBezTo>
                    <a:pt x="164763" y="67327"/>
                    <a:pt x="166198" y="71959"/>
                    <a:pt x="167177" y="76722"/>
                  </a:cubicBezTo>
                  <a:cubicBezTo>
                    <a:pt x="164535" y="75515"/>
                    <a:pt x="161501" y="74830"/>
                    <a:pt x="158598" y="74732"/>
                  </a:cubicBezTo>
                  <a:cubicBezTo>
                    <a:pt x="157521" y="70655"/>
                    <a:pt x="156086" y="66675"/>
                    <a:pt x="154259" y="62826"/>
                  </a:cubicBezTo>
                  <a:cubicBezTo>
                    <a:pt x="159892" y="62826"/>
                    <a:pt x="161653" y="62840"/>
                    <a:pt x="162327" y="62840"/>
                  </a:cubicBezTo>
                  <a:cubicBezTo>
                    <a:pt x="162665" y="62840"/>
                    <a:pt x="162730" y="62837"/>
                    <a:pt x="162871" y="62826"/>
                  </a:cubicBezTo>
                  <a:close/>
                  <a:moveTo>
                    <a:pt x="20192" y="80963"/>
                  </a:moveTo>
                  <a:lnTo>
                    <a:pt x="20192" y="80963"/>
                  </a:lnTo>
                  <a:cubicBezTo>
                    <a:pt x="18854" y="88693"/>
                    <a:pt x="18789" y="97011"/>
                    <a:pt x="20257" y="105395"/>
                  </a:cubicBezTo>
                  <a:cubicBezTo>
                    <a:pt x="17941" y="106667"/>
                    <a:pt x="16049" y="108885"/>
                    <a:pt x="15103" y="111364"/>
                  </a:cubicBezTo>
                  <a:cubicBezTo>
                    <a:pt x="5480" y="106602"/>
                    <a:pt x="2708" y="93521"/>
                    <a:pt x="11189" y="85236"/>
                  </a:cubicBezTo>
                  <a:cubicBezTo>
                    <a:pt x="13668" y="82887"/>
                    <a:pt x="16832" y="81387"/>
                    <a:pt x="20192" y="80963"/>
                  </a:cubicBezTo>
                  <a:close/>
                  <a:moveTo>
                    <a:pt x="159935" y="80963"/>
                  </a:moveTo>
                  <a:cubicBezTo>
                    <a:pt x="167829" y="81941"/>
                    <a:pt x="173994" y="88726"/>
                    <a:pt x="173994" y="96914"/>
                  </a:cubicBezTo>
                  <a:cubicBezTo>
                    <a:pt x="173994" y="105754"/>
                    <a:pt x="166883" y="112930"/>
                    <a:pt x="158076" y="113028"/>
                  </a:cubicBezTo>
                  <a:cubicBezTo>
                    <a:pt x="161110" y="102720"/>
                    <a:pt x="161762" y="91597"/>
                    <a:pt x="159935" y="80963"/>
                  </a:cubicBezTo>
                  <a:close/>
                  <a:moveTo>
                    <a:pt x="26129" y="109929"/>
                  </a:moveTo>
                  <a:cubicBezTo>
                    <a:pt x="29293" y="109929"/>
                    <a:pt x="31870" y="112539"/>
                    <a:pt x="31870" y="115670"/>
                  </a:cubicBezTo>
                  <a:cubicBezTo>
                    <a:pt x="31870" y="118834"/>
                    <a:pt x="29325" y="121411"/>
                    <a:pt x="26129" y="121411"/>
                  </a:cubicBezTo>
                  <a:cubicBezTo>
                    <a:pt x="26109" y="121411"/>
                    <a:pt x="26089" y="121411"/>
                    <a:pt x="26070" y="121411"/>
                  </a:cubicBezTo>
                  <a:cubicBezTo>
                    <a:pt x="22933" y="121411"/>
                    <a:pt x="20388" y="118815"/>
                    <a:pt x="20388" y="115670"/>
                  </a:cubicBezTo>
                  <a:cubicBezTo>
                    <a:pt x="20388" y="113158"/>
                    <a:pt x="22084" y="110875"/>
                    <a:pt x="24563" y="110157"/>
                  </a:cubicBezTo>
                  <a:cubicBezTo>
                    <a:pt x="25052" y="110027"/>
                    <a:pt x="25639" y="109929"/>
                    <a:pt x="26129" y="109929"/>
                  </a:cubicBezTo>
                  <a:close/>
                  <a:moveTo>
                    <a:pt x="147442" y="62826"/>
                  </a:moveTo>
                  <a:cubicBezTo>
                    <a:pt x="160914" y="88530"/>
                    <a:pt x="155695" y="120530"/>
                    <a:pt x="133905" y="140592"/>
                  </a:cubicBezTo>
                  <a:lnTo>
                    <a:pt x="110940" y="140592"/>
                  </a:lnTo>
                  <a:cubicBezTo>
                    <a:pt x="103438" y="140592"/>
                    <a:pt x="97338" y="146692"/>
                    <a:pt x="97338" y="154194"/>
                  </a:cubicBezTo>
                  <a:lnTo>
                    <a:pt x="97338" y="157293"/>
                  </a:lnTo>
                  <a:cubicBezTo>
                    <a:pt x="95020" y="157558"/>
                    <a:pt x="92584" y="157697"/>
                    <a:pt x="90099" y="157697"/>
                  </a:cubicBezTo>
                  <a:cubicBezTo>
                    <a:pt x="87688" y="157697"/>
                    <a:pt x="85231" y="157566"/>
                    <a:pt x="82789" y="157293"/>
                  </a:cubicBezTo>
                  <a:lnTo>
                    <a:pt x="82789" y="154194"/>
                  </a:lnTo>
                  <a:cubicBezTo>
                    <a:pt x="82789" y="146692"/>
                    <a:pt x="76689" y="140592"/>
                    <a:pt x="69187" y="140592"/>
                  </a:cubicBezTo>
                  <a:lnTo>
                    <a:pt x="46222" y="140592"/>
                  </a:lnTo>
                  <a:cubicBezTo>
                    <a:pt x="41232" y="135992"/>
                    <a:pt x="37024" y="130708"/>
                    <a:pt x="33696" y="124836"/>
                  </a:cubicBezTo>
                  <a:cubicBezTo>
                    <a:pt x="36339" y="122651"/>
                    <a:pt x="38002" y="119323"/>
                    <a:pt x="38002" y="115670"/>
                  </a:cubicBezTo>
                  <a:cubicBezTo>
                    <a:pt x="38002" y="115670"/>
                    <a:pt x="38002" y="115637"/>
                    <a:pt x="38002" y="115637"/>
                  </a:cubicBezTo>
                  <a:cubicBezTo>
                    <a:pt x="37970" y="109244"/>
                    <a:pt x="32816" y="103862"/>
                    <a:pt x="26194" y="103829"/>
                  </a:cubicBezTo>
                  <a:cubicBezTo>
                    <a:pt x="23813" y="89770"/>
                    <a:pt x="26096" y="75385"/>
                    <a:pt x="32685" y="62826"/>
                  </a:cubicBezTo>
                  <a:close/>
                  <a:moveTo>
                    <a:pt x="57998" y="186357"/>
                  </a:moveTo>
                  <a:lnTo>
                    <a:pt x="57998" y="202667"/>
                  </a:lnTo>
                  <a:lnTo>
                    <a:pt x="42145" y="202667"/>
                  </a:lnTo>
                  <a:cubicBezTo>
                    <a:pt x="42373" y="196959"/>
                    <a:pt x="43254" y="191511"/>
                    <a:pt x="44755" y="186357"/>
                  </a:cubicBezTo>
                  <a:close/>
                  <a:moveTo>
                    <a:pt x="69187" y="146724"/>
                  </a:moveTo>
                  <a:cubicBezTo>
                    <a:pt x="73330" y="146724"/>
                    <a:pt x="76657" y="150051"/>
                    <a:pt x="76657" y="154194"/>
                  </a:cubicBezTo>
                  <a:lnTo>
                    <a:pt x="76657" y="202667"/>
                  </a:lnTo>
                  <a:lnTo>
                    <a:pt x="64098" y="202667"/>
                  </a:lnTo>
                  <a:lnTo>
                    <a:pt x="64098" y="183291"/>
                  </a:lnTo>
                  <a:cubicBezTo>
                    <a:pt x="64098" y="181595"/>
                    <a:pt x="62728" y="180225"/>
                    <a:pt x="61065" y="180225"/>
                  </a:cubicBezTo>
                  <a:lnTo>
                    <a:pt x="46907" y="180225"/>
                  </a:lnTo>
                  <a:cubicBezTo>
                    <a:pt x="49191" y="174647"/>
                    <a:pt x="52225" y="169525"/>
                    <a:pt x="56008" y="164926"/>
                  </a:cubicBezTo>
                  <a:cubicBezTo>
                    <a:pt x="57150" y="163589"/>
                    <a:pt x="56889" y="161566"/>
                    <a:pt x="55454" y="160522"/>
                  </a:cubicBezTo>
                  <a:cubicBezTo>
                    <a:pt x="50887" y="157195"/>
                    <a:pt x="47038" y="153607"/>
                    <a:pt x="43939" y="149888"/>
                  </a:cubicBezTo>
                  <a:cubicBezTo>
                    <a:pt x="42895" y="148616"/>
                    <a:pt x="43809" y="146724"/>
                    <a:pt x="45472" y="146724"/>
                  </a:cubicBezTo>
                  <a:close/>
                  <a:moveTo>
                    <a:pt x="134655" y="146724"/>
                  </a:moveTo>
                  <a:cubicBezTo>
                    <a:pt x="136319" y="146724"/>
                    <a:pt x="137232" y="148616"/>
                    <a:pt x="136188" y="149888"/>
                  </a:cubicBezTo>
                  <a:cubicBezTo>
                    <a:pt x="133089" y="153607"/>
                    <a:pt x="129240" y="157195"/>
                    <a:pt x="124673" y="160522"/>
                  </a:cubicBezTo>
                  <a:cubicBezTo>
                    <a:pt x="123238" y="161566"/>
                    <a:pt x="122977" y="163589"/>
                    <a:pt x="124119" y="164926"/>
                  </a:cubicBezTo>
                  <a:cubicBezTo>
                    <a:pt x="127903" y="169525"/>
                    <a:pt x="130936" y="174647"/>
                    <a:pt x="133220" y="180225"/>
                  </a:cubicBezTo>
                  <a:lnTo>
                    <a:pt x="119063" y="180225"/>
                  </a:lnTo>
                  <a:cubicBezTo>
                    <a:pt x="117399" y="180225"/>
                    <a:pt x="116029" y="181595"/>
                    <a:pt x="116029" y="183291"/>
                  </a:cubicBezTo>
                  <a:lnTo>
                    <a:pt x="116029" y="202667"/>
                  </a:lnTo>
                  <a:lnTo>
                    <a:pt x="103470" y="202667"/>
                  </a:lnTo>
                  <a:lnTo>
                    <a:pt x="103470" y="186651"/>
                  </a:lnTo>
                  <a:cubicBezTo>
                    <a:pt x="103470" y="184955"/>
                    <a:pt x="102100" y="183585"/>
                    <a:pt x="100404" y="183585"/>
                  </a:cubicBezTo>
                  <a:cubicBezTo>
                    <a:pt x="98708" y="183585"/>
                    <a:pt x="97338" y="184955"/>
                    <a:pt x="97338" y="186651"/>
                  </a:cubicBezTo>
                  <a:lnTo>
                    <a:pt x="97338" y="202667"/>
                  </a:lnTo>
                  <a:lnTo>
                    <a:pt x="82789" y="202667"/>
                  </a:lnTo>
                  <a:lnTo>
                    <a:pt x="82789" y="163458"/>
                  </a:lnTo>
                  <a:cubicBezTo>
                    <a:pt x="85046" y="163690"/>
                    <a:pt x="87496" y="163813"/>
                    <a:pt x="90008" y="163813"/>
                  </a:cubicBezTo>
                  <a:cubicBezTo>
                    <a:pt x="92434" y="163813"/>
                    <a:pt x="94917" y="163699"/>
                    <a:pt x="97338" y="163458"/>
                  </a:cubicBezTo>
                  <a:lnTo>
                    <a:pt x="97338" y="174451"/>
                  </a:lnTo>
                  <a:cubicBezTo>
                    <a:pt x="97338" y="176115"/>
                    <a:pt x="98708" y="177485"/>
                    <a:pt x="100404" y="177485"/>
                  </a:cubicBezTo>
                  <a:cubicBezTo>
                    <a:pt x="102100" y="177485"/>
                    <a:pt x="103470" y="176115"/>
                    <a:pt x="103470" y="174451"/>
                  </a:cubicBezTo>
                  <a:lnTo>
                    <a:pt x="103470" y="154194"/>
                  </a:lnTo>
                  <a:cubicBezTo>
                    <a:pt x="103470" y="150051"/>
                    <a:pt x="106798" y="146724"/>
                    <a:pt x="110940" y="146724"/>
                  </a:cubicBezTo>
                  <a:close/>
                  <a:moveTo>
                    <a:pt x="135373" y="186357"/>
                  </a:moveTo>
                  <a:cubicBezTo>
                    <a:pt x="136873" y="191511"/>
                    <a:pt x="137754" y="196959"/>
                    <a:pt x="137982" y="202667"/>
                  </a:cubicBezTo>
                  <a:lnTo>
                    <a:pt x="122129" y="202667"/>
                  </a:lnTo>
                  <a:lnTo>
                    <a:pt x="122129" y="186357"/>
                  </a:lnTo>
                  <a:close/>
                  <a:moveTo>
                    <a:pt x="90064" y="0"/>
                  </a:moveTo>
                  <a:cubicBezTo>
                    <a:pt x="77342" y="0"/>
                    <a:pt x="64979" y="2544"/>
                    <a:pt x="53366" y="7568"/>
                  </a:cubicBezTo>
                  <a:cubicBezTo>
                    <a:pt x="51800" y="8220"/>
                    <a:pt x="51083" y="10014"/>
                    <a:pt x="51768" y="11580"/>
                  </a:cubicBezTo>
                  <a:cubicBezTo>
                    <a:pt x="52254" y="12747"/>
                    <a:pt x="53392" y="13424"/>
                    <a:pt x="54574" y="13424"/>
                  </a:cubicBezTo>
                  <a:cubicBezTo>
                    <a:pt x="54979" y="13424"/>
                    <a:pt x="55389" y="13345"/>
                    <a:pt x="55780" y="13178"/>
                  </a:cubicBezTo>
                  <a:cubicBezTo>
                    <a:pt x="66643" y="8481"/>
                    <a:pt x="78157" y="6133"/>
                    <a:pt x="90064" y="6133"/>
                  </a:cubicBezTo>
                  <a:cubicBezTo>
                    <a:pt x="121509" y="6133"/>
                    <a:pt x="150573" y="23225"/>
                    <a:pt x="165937" y="50789"/>
                  </a:cubicBezTo>
                  <a:cubicBezTo>
                    <a:pt x="167373" y="53366"/>
                    <a:pt x="165579" y="56367"/>
                    <a:pt x="162904" y="56693"/>
                  </a:cubicBezTo>
                  <a:cubicBezTo>
                    <a:pt x="162545" y="56726"/>
                    <a:pt x="164111" y="56726"/>
                    <a:pt x="144213" y="56726"/>
                  </a:cubicBezTo>
                  <a:lnTo>
                    <a:pt x="144213" y="46842"/>
                  </a:lnTo>
                  <a:cubicBezTo>
                    <a:pt x="144213" y="45146"/>
                    <a:pt x="142843" y="43776"/>
                    <a:pt x="141146" y="43776"/>
                  </a:cubicBezTo>
                  <a:cubicBezTo>
                    <a:pt x="139483" y="43776"/>
                    <a:pt x="138113" y="45146"/>
                    <a:pt x="138113" y="46842"/>
                  </a:cubicBezTo>
                  <a:lnTo>
                    <a:pt x="138113" y="56726"/>
                  </a:lnTo>
                  <a:lnTo>
                    <a:pt x="118671" y="56726"/>
                  </a:lnTo>
                  <a:lnTo>
                    <a:pt x="118671" y="46842"/>
                  </a:lnTo>
                  <a:cubicBezTo>
                    <a:pt x="118671" y="45146"/>
                    <a:pt x="117301" y="43776"/>
                    <a:pt x="115605" y="43776"/>
                  </a:cubicBezTo>
                  <a:cubicBezTo>
                    <a:pt x="113909" y="43776"/>
                    <a:pt x="112539" y="45146"/>
                    <a:pt x="112539" y="46842"/>
                  </a:cubicBezTo>
                  <a:lnTo>
                    <a:pt x="112539" y="56726"/>
                  </a:lnTo>
                  <a:lnTo>
                    <a:pt x="93130" y="56726"/>
                  </a:lnTo>
                  <a:lnTo>
                    <a:pt x="93130" y="46842"/>
                  </a:lnTo>
                  <a:cubicBezTo>
                    <a:pt x="93130" y="45146"/>
                    <a:pt x="91760" y="43776"/>
                    <a:pt x="90064" y="43776"/>
                  </a:cubicBezTo>
                  <a:cubicBezTo>
                    <a:pt x="88367" y="43776"/>
                    <a:pt x="86997" y="45146"/>
                    <a:pt x="86997" y="46842"/>
                  </a:cubicBezTo>
                  <a:lnTo>
                    <a:pt x="86997" y="56726"/>
                  </a:lnTo>
                  <a:lnTo>
                    <a:pt x="67588" y="56726"/>
                  </a:lnTo>
                  <a:lnTo>
                    <a:pt x="67588" y="46842"/>
                  </a:lnTo>
                  <a:cubicBezTo>
                    <a:pt x="67588" y="45146"/>
                    <a:pt x="66218" y="43776"/>
                    <a:pt x="64522" y="43776"/>
                  </a:cubicBezTo>
                  <a:cubicBezTo>
                    <a:pt x="62826" y="43776"/>
                    <a:pt x="61456" y="45146"/>
                    <a:pt x="61456" y="46842"/>
                  </a:cubicBezTo>
                  <a:lnTo>
                    <a:pt x="61456" y="56726"/>
                  </a:lnTo>
                  <a:lnTo>
                    <a:pt x="42015" y="56726"/>
                  </a:lnTo>
                  <a:lnTo>
                    <a:pt x="42015" y="46842"/>
                  </a:lnTo>
                  <a:cubicBezTo>
                    <a:pt x="42015" y="45146"/>
                    <a:pt x="40644" y="43776"/>
                    <a:pt x="38981" y="43776"/>
                  </a:cubicBezTo>
                  <a:cubicBezTo>
                    <a:pt x="37285" y="43776"/>
                    <a:pt x="35915" y="45146"/>
                    <a:pt x="35915" y="46842"/>
                  </a:cubicBezTo>
                  <a:lnTo>
                    <a:pt x="35915" y="56726"/>
                  </a:lnTo>
                  <a:cubicBezTo>
                    <a:pt x="35849" y="56726"/>
                    <a:pt x="17517" y="56726"/>
                    <a:pt x="17126" y="56693"/>
                  </a:cubicBezTo>
                  <a:cubicBezTo>
                    <a:pt x="14483" y="56302"/>
                    <a:pt x="12787" y="53333"/>
                    <a:pt x="14190" y="50789"/>
                  </a:cubicBezTo>
                  <a:cubicBezTo>
                    <a:pt x="21464" y="37741"/>
                    <a:pt x="32033" y="26716"/>
                    <a:pt x="44787" y="18887"/>
                  </a:cubicBezTo>
                  <a:cubicBezTo>
                    <a:pt x="46222" y="18006"/>
                    <a:pt x="46679" y="16114"/>
                    <a:pt x="45798" y="14679"/>
                  </a:cubicBezTo>
                  <a:cubicBezTo>
                    <a:pt x="45222" y="13739"/>
                    <a:pt x="44212" y="13219"/>
                    <a:pt x="43180" y="13219"/>
                  </a:cubicBezTo>
                  <a:cubicBezTo>
                    <a:pt x="42636" y="13219"/>
                    <a:pt x="42086" y="13364"/>
                    <a:pt x="41590" y="13668"/>
                  </a:cubicBezTo>
                  <a:cubicBezTo>
                    <a:pt x="27955" y="22051"/>
                    <a:pt x="16636" y="33859"/>
                    <a:pt x="8840" y="47821"/>
                  </a:cubicBezTo>
                  <a:cubicBezTo>
                    <a:pt x="6328" y="52290"/>
                    <a:pt x="7633" y="57737"/>
                    <a:pt x="11482" y="60738"/>
                  </a:cubicBezTo>
                  <a:cubicBezTo>
                    <a:pt x="8710" y="67491"/>
                    <a:pt x="6818" y="74602"/>
                    <a:pt x="5872" y="81908"/>
                  </a:cubicBezTo>
                  <a:cubicBezTo>
                    <a:pt x="2251" y="85855"/>
                    <a:pt x="0" y="91140"/>
                    <a:pt x="0" y="96914"/>
                  </a:cubicBezTo>
                  <a:cubicBezTo>
                    <a:pt x="0" y="106276"/>
                    <a:pt x="5839" y="114528"/>
                    <a:pt x="14451" y="117725"/>
                  </a:cubicBezTo>
                  <a:cubicBezTo>
                    <a:pt x="15429" y="123303"/>
                    <a:pt x="20290" y="127544"/>
                    <a:pt x="26129" y="127544"/>
                  </a:cubicBezTo>
                  <a:cubicBezTo>
                    <a:pt x="26814" y="127544"/>
                    <a:pt x="27466" y="127478"/>
                    <a:pt x="28118" y="127381"/>
                  </a:cubicBezTo>
                  <a:cubicBezTo>
                    <a:pt x="31283" y="133089"/>
                    <a:pt x="35197" y="138276"/>
                    <a:pt x="39796" y="142908"/>
                  </a:cubicBezTo>
                  <a:cubicBezTo>
                    <a:pt x="36926" y="145746"/>
                    <a:pt x="36469" y="150443"/>
                    <a:pt x="39242" y="153770"/>
                  </a:cubicBezTo>
                  <a:cubicBezTo>
                    <a:pt x="42047" y="157195"/>
                    <a:pt x="45440" y="160457"/>
                    <a:pt x="49321" y="163556"/>
                  </a:cubicBezTo>
                  <a:cubicBezTo>
                    <a:pt x="45146" y="169199"/>
                    <a:pt x="41884" y="175495"/>
                    <a:pt x="39601" y="182345"/>
                  </a:cubicBezTo>
                  <a:cubicBezTo>
                    <a:pt x="37187" y="189619"/>
                    <a:pt x="35980" y="197481"/>
                    <a:pt x="35980" y="205701"/>
                  </a:cubicBezTo>
                  <a:cubicBezTo>
                    <a:pt x="35980" y="207397"/>
                    <a:pt x="37350" y="208767"/>
                    <a:pt x="39046" y="208767"/>
                  </a:cubicBezTo>
                  <a:lnTo>
                    <a:pt x="141081" y="208767"/>
                  </a:lnTo>
                  <a:cubicBezTo>
                    <a:pt x="142777" y="208767"/>
                    <a:pt x="144147" y="207397"/>
                    <a:pt x="144147" y="205701"/>
                  </a:cubicBezTo>
                  <a:cubicBezTo>
                    <a:pt x="144147" y="197481"/>
                    <a:pt x="142940" y="189619"/>
                    <a:pt x="140526" y="182345"/>
                  </a:cubicBezTo>
                  <a:cubicBezTo>
                    <a:pt x="140526" y="182345"/>
                    <a:pt x="140526" y="182312"/>
                    <a:pt x="140526" y="182312"/>
                  </a:cubicBezTo>
                  <a:cubicBezTo>
                    <a:pt x="138243" y="175495"/>
                    <a:pt x="134981" y="169199"/>
                    <a:pt x="130806" y="163556"/>
                  </a:cubicBezTo>
                  <a:cubicBezTo>
                    <a:pt x="134688" y="160457"/>
                    <a:pt x="138080" y="157195"/>
                    <a:pt x="140885" y="153770"/>
                  </a:cubicBezTo>
                  <a:cubicBezTo>
                    <a:pt x="143658" y="150410"/>
                    <a:pt x="143201" y="145746"/>
                    <a:pt x="140331" y="142908"/>
                  </a:cubicBezTo>
                  <a:cubicBezTo>
                    <a:pt x="147148" y="136057"/>
                    <a:pt x="152433" y="127902"/>
                    <a:pt x="155956" y="119063"/>
                  </a:cubicBezTo>
                  <a:cubicBezTo>
                    <a:pt x="156619" y="119120"/>
                    <a:pt x="157277" y="119149"/>
                    <a:pt x="157928" y="119149"/>
                  </a:cubicBezTo>
                  <a:cubicBezTo>
                    <a:pt x="170159" y="119149"/>
                    <a:pt x="180127" y="109178"/>
                    <a:pt x="180127" y="96914"/>
                  </a:cubicBezTo>
                  <a:cubicBezTo>
                    <a:pt x="180127" y="91140"/>
                    <a:pt x="177909" y="85855"/>
                    <a:pt x="174255" y="81908"/>
                  </a:cubicBezTo>
                  <a:cubicBezTo>
                    <a:pt x="173309" y="74602"/>
                    <a:pt x="171418" y="67491"/>
                    <a:pt x="168645" y="60738"/>
                  </a:cubicBezTo>
                  <a:cubicBezTo>
                    <a:pt x="172461" y="57737"/>
                    <a:pt x="173799" y="52322"/>
                    <a:pt x="171287" y="47821"/>
                  </a:cubicBezTo>
                  <a:cubicBezTo>
                    <a:pt x="154847" y="18332"/>
                    <a:pt x="123727" y="0"/>
                    <a:pt x="90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23" name="Google Shape;3123;p73"/>
          <p:cNvGrpSpPr/>
          <p:nvPr/>
        </p:nvGrpSpPr>
        <p:grpSpPr>
          <a:xfrm>
            <a:off x="6910818" y="3386833"/>
            <a:ext cx="544603" cy="551148"/>
            <a:chOff x="1221600" y="238125"/>
            <a:chExt cx="5157225" cy="5219200"/>
          </a:xfrm>
        </p:grpSpPr>
        <p:sp>
          <p:nvSpPr>
            <p:cNvPr id="3124" name="Google Shape;3124;p73"/>
            <p:cNvSpPr/>
            <p:nvPr/>
          </p:nvSpPr>
          <p:spPr>
            <a:xfrm>
              <a:off x="3109475" y="673600"/>
              <a:ext cx="1002275" cy="595325"/>
            </a:xfrm>
            <a:custGeom>
              <a:avLst/>
              <a:gdLst/>
              <a:ahLst/>
              <a:cxnLst/>
              <a:rect l="l" t="t" r="r" b="b"/>
              <a:pathLst>
                <a:path w="40091" h="23813" extrusionOk="0">
                  <a:moveTo>
                    <a:pt x="28184" y="6133"/>
                  </a:moveTo>
                  <a:cubicBezTo>
                    <a:pt x="31381" y="6133"/>
                    <a:pt x="33958" y="8710"/>
                    <a:pt x="33958" y="11906"/>
                  </a:cubicBezTo>
                  <a:cubicBezTo>
                    <a:pt x="33958" y="15103"/>
                    <a:pt x="31381" y="17713"/>
                    <a:pt x="28184" y="17713"/>
                  </a:cubicBezTo>
                  <a:lnTo>
                    <a:pt x="11907" y="17713"/>
                  </a:lnTo>
                  <a:cubicBezTo>
                    <a:pt x="8710" y="17713"/>
                    <a:pt x="6100" y="15103"/>
                    <a:pt x="6100" y="11906"/>
                  </a:cubicBezTo>
                  <a:cubicBezTo>
                    <a:pt x="6100" y="8710"/>
                    <a:pt x="8710" y="6133"/>
                    <a:pt x="11907" y="6133"/>
                  </a:cubicBezTo>
                  <a:close/>
                  <a:moveTo>
                    <a:pt x="11907" y="0"/>
                  </a:moveTo>
                  <a:cubicBezTo>
                    <a:pt x="5318" y="0"/>
                    <a:pt x="1" y="5350"/>
                    <a:pt x="1" y="11906"/>
                  </a:cubicBezTo>
                  <a:cubicBezTo>
                    <a:pt x="1" y="18495"/>
                    <a:pt x="5318" y="23813"/>
                    <a:pt x="11907" y="23813"/>
                  </a:cubicBezTo>
                  <a:lnTo>
                    <a:pt x="28184" y="23813"/>
                  </a:lnTo>
                  <a:cubicBezTo>
                    <a:pt x="34741" y="23813"/>
                    <a:pt x="40090" y="18495"/>
                    <a:pt x="40090" y="11906"/>
                  </a:cubicBezTo>
                  <a:cubicBezTo>
                    <a:pt x="40090" y="5350"/>
                    <a:pt x="34741" y="0"/>
                    <a:pt x="28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5" name="Google Shape;3125;p73"/>
            <p:cNvSpPr/>
            <p:nvPr/>
          </p:nvSpPr>
          <p:spPr>
            <a:xfrm>
              <a:off x="2657700" y="2275225"/>
              <a:ext cx="153325" cy="321325"/>
            </a:xfrm>
            <a:custGeom>
              <a:avLst/>
              <a:gdLst/>
              <a:ahLst/>
              <a:cxnLst/>
              <a:rect l="l" t="t" r="r" b="b"/>
              <a:pathLst>
                <a:path w="6133" h="12853" extrusionOk="0">
                  <a:moveTo>
                    <a:pt x="3066" y="0"/>
                  </a:moveTo>
                  <a:cubicBezTo>
                    <a:pt x="1370" y="0"/>
                    <a:pt x="0" y="1370"/>
                    <a:pt x="0" y="3067"/>
                  </a:cubicBezTo>
                  <a:lnTo>
                    <a:pt x="0" y="9786"/>
                  </a:lnTo>
                  <a:cubicBezTo>
                    <a:pt x="0" y="11483"/>
                    <a:pt x="1370" y="12853"/>
                    <a:pt x="3066" y="12853"/>
                  </a:cubicBezTo>
                  <a:cubicBezTo>
                    <a:pt x="4763" y="12853"/>
                    <a:pt x="6133" y="11483"/>
                    <a:pt x="6133" y="9786"/>
                  </a:cubicBezTo>
                  <a:lnTo>
                    <a:pt x="6133" y="3067"/>
                  </a:lnTo>
                  <a:cubicBezTo>
                    <a:pt x="6133" y="1370"/>
                    <a:pt x="4763" y="0"/>
                    <a:pt x="3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6" name="Google Shape;3126;p73"/>
            <p:cNvSpPr/>
            <p:nvPr/>
          </p:nvSpPr>
          <p:spPr>
            <a:xfrm>
              <a:off x="4410200" y="2275225"/>
              <a:ext cx="152525" cy="321325"/>
            </a:xfrm>
            <a:custGeom>
              <a:avLst/>
              <a:gdLst/>
              <a:ahLst/>
              <a:cxnLst/>
              <a:rect l="l" t="t" r="r" b="b"/>
              <a:pathLst>
                <a:path w="6101" h="12853" extrusionOk="0">
                  <a:moveTo>
                    <a:pt x="3034" y="0"/>
                  </a:moveTo>
                  <a:cubicBezTo>
                    <a:pt x="1370" y="0"/>
                    <a:pt x="0" y="1370"/>
                    <a:pt x="0" y="3067"/>
                  </a:cubicBezTo>
                  <a:lnTo>
                    <a:pt x="0" y="9786"/>
                  </a:lnTo>
                  <a:cubicBezTo>
                    <a:pt x="0" y="11483"/>
                    <a:pt x="1370" y="12853"/>
                    <a:pt x="3034" y="12853"/>
                  </a:cubicBezTo>
                  <a:cubicBezTo>
                    <a:pt x="4730" y="12853"/>
                    <a:pt x="6100" y="11483"/>
                    <a:pt x="6100" y="9786"/>
                  </a:cubicBezTo>
                  <a:lnTo>
                    <a:pt x="6100" y="3067"/>
                  </a:lnTo>
                  <a:cubicBezTo>
                    <a:pt x="6100" y="1370"/>
                    <a:pt x="4730" y="0"/>
                    <a:pt x="3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7" name="Google Shape;3127;p73"/>
            <p:cNvSpPr/>
            <p:nvPr/>
          </p:nvSpPr>
          <p:spPr>
            <a:xfrm>
              <a:off x="3293775" y="2438250"/>
              <a:ext cx="632850" cy="258500"/>
            </a:xfrm>
            <a:custGeom>
              <a:avLst/>
              <a:gdLst/>
              <a:ahLst/>
              <a:cxnLst/>
              <a:rect l="l" t="t" r="r" b="b"/>
              <a:pathLst>
                <a:path w="25314" h="10340" extrusionOk="0">
                  <a:moveTo>
                    <a:pt x="3423" y="0"/>
                  </a:moveTo>
                  <a:cubicBezTo>
                    <a:pt x="2705" y="0"/>
                    <a:pt x="1983" y="248"/>
                    <a:pt x="1403" y="754"/>
                  </a:cubicBezTo>
                  <a:cubicBezTo>
                    <a:pt x="131" y="1863"/>
                    <a:pt x="1" y="3820"/>
                    <a:pt x="1110" y="5092"/>
                  </a:cubicBezTo>
                  <a:cubicBezTo>
                    <a:pt x="4172" y="8595"/>
                    <a:pt x="8415" y="10340"/>
                    <a:pt x="12655" y="10340"/>
                  </a:cubicBezTo>
                  <a:cubicBezTo>
                    <a:pt x="16904" y="10340"/>
                    <a:pt x="21151" y="8586"/>
                    <a:pt x="24205" y="5092"/>
                  </a:cubicBezTo>
                  <a:cubicBezTo>
                    <a:pt x="25314" y="3820"/>
                    <a:pt x="25183" y="1863"/>
                    <a:pt x="23911" y="754"/>
                  </a:cubicBezTo>
                  <a:cubicBezTo>
                    <a:pt x="23331" y="248"/>
                    <a:pt x="22616" y="0"/>
                    <a:pt x="21905" y="0"/>
                  </a:cubicBezTo>
                  <a:cubicBezTo>
                    <a:pt x="21055" y="0"/>
                    <a:pt x="20209" y="355"/>
                    <a:pt x="19605" y="1047"/>
                  </a:cubicBezTo>
                  <a:cubicBezTo>
                    <a:pt x="17759" y="3155"/>
                    <a:pt x="15200" y="4215"/>
                    <a:pt x="12646" y="4215"/>
                  </a:cubicBezTo>
                  <a:cubicBezTo>
                    <a:pt x="10103" y="4215"/>
                    <a:pt x="7565" y="3163"/>
                    <a:pt x="5742" y="1047"/>
                  </a:cubicBezTo>
                  <a:cubicBezTo>
                    <a:pt x="5138" y="355"/>
                    <a:pt x="4283" y="0"/>
                    <a:pt x="3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8" name="Google Shape;3128;p73"/>
            <p:cNvSpPr/>
            <p:nvPr/>
          </p:nvSpPr>
          <p:spPr>
            <a:xfrm>
              <a:off x="1221600" y="238125"/>
              <a:ext cx="5157225" cy="5219200"/>
            </a:xfrm>
            <a:custGeom>
              <a:avLst/>
              <a:gdLst/>
              <a:ahLst/>
              <a:cxnLst/>
              <a:rect l="l" t="t" r="r" b="b"/>
              <a:pathLst>
                <a:path w="206289" h="208768" extrusionOk="0">
                  <a:moveTo>
                    <a:pt x="191675" y="31511"/>
                  </a:moveTo>
                  <a:cubicBezTo>
                    <a:pt x="196340" y="31511"/>
                    <a:pt x="200156" y="35327"/>
                    <a:pt x="200156" y="39992"/>
                  </a:cubicBezTo>
                  <a:cubicBezTo>
                    <a:pt x="200156" y="44689"/>
                    <a:pt x="196340" y="48506"/>
                    <a:pt x="191675" y="48506"/>
                  </a:cubicBezTo>
                  <a:lnTo>
                    <a:pt x="175430" y="48506"/>
                  </a:lnTo>
                  <a:cubicBezTo>
                    <a:pt x="172299" y="42471"/>
                    <a:pt x="168286" y="36599"/>
                    <a:pt x="163915" y="31511"/>
                  </a:cubicBezTo>
                  <a:close/>
                  <a:moveTo>
                    <a:pt x="95544" y="6100"/>
                  </a:moveTo>
                  <a:cubicBezTo>
                    <a:pt x="126076" y="6100"/>
                    <a:pt x="153640" y="22606"/>
                    <a:pt x="168482" y="48506"/>
                  </a:cubicBezTo>
                  <a:lnTo>
                    <a:pt x="64979" y="48506"/>
                  </a:lnTo>
                  <a:cubicBezTo>
                    <a:pt x="63316" y="48506"/>
                    <a:pt x="61946" y="49876"/>
                    <a:pt x="61946" y="51572"/>
                  </a:cubicBezTo>
                  <a:cubicBezTo>
                    <a:pt x="61946" y="53236"/>
                    <a:pt x="63316" y="54606"/>
                    <a:pt x="64979" y="54606"/>
                  </a:cubicBezTo>
                  <a:lnTo>
                    <a:pt x="171646" y="54606"/>
                  </a:lnTo>
                  <a:cubicBezTo>
                    <a:pt x="174419" y="60575"/>
                    <a:pt x="176507" y="66805"/>
                    <a:pt x="177811" y="73199"/>
                  </a:cubicBezTo>
                  <a:cubicBezTo>
                    <a:pt x="174733" y="71722"/>
                    <a:pt x="171233" y="70918"/>
                    <a:pt x="167649" y="70918"/>
                  </a:cubicBezTo>
                  <a:cubicBezTo>
                    <a:pt x="166561" y="70918"/>
                    <a:pt x="165466" y="70992"/>
                    <a:pt x="164372" y="71144"/>
                  </a:cubicBezTo>
                  <a:cubicBezTo>
                    <a:pt x="156250" y="70916"/>
                    <a:pt x="148584" y="68763"/>
                    <a:pt x="141538" y="65207"/>
                  </a:cubicBezTo>
                  <a:cubicBezTo>
                    <a:pt x="134962" y="61864"/>
                    <a:pt x="127722" y="60179"/>
                    <a:pt x="120440" y="60179"/>
                  </a:cubicBezTo>
                  <a:cubicBezTo>
                    <a:pt x="114719" y="60179"/>
                    <a:pt x="108972" y="61220"/>
                    <a:pt x="103503" y="63315"/>
                  </a:cubicBezTo>
                  <a:cubicBezTo>
                    <a:pt x="87465" y="69500"/>
                    <a:pt x="66240" y="72158"/>
                    <a:pt x="46866" y="72158"/>
                  </a:cubicBezTo>
                  <a:cubicBezTo>
                    <a:pt x="39366" y="72158"/>
                    <a:pt x="32144" y="71760"/>
                    <a:pt x="25607" y="71013"/>
                  </a:cubicBezTo>
                  <a:cubicBezTo>
                    <a:pt x="24933" y="70932"/>
                    <a:pt x="24212" y="70890"/>
                    <a:pt x="23458" y="70890"/>
                  </a:cubicBezTo>
                  <a:cubicBezTo>
                    <a:pt x="20305" y="70890"/>
                    <a:pt x="16574" y="71620"/>
                    <a:pt x="13309" y="73199"/>
                  </a:cubicBezTo>
                  <a:lnTo>
                    <a:pt x="13309" y="73199"/>
                  </a:lnTo>
                  <a:cubicBezTo>
                    <a:pt x="14614" y="66805"/>
                    <a:pt x="16669" y="60575"/>
                    <a:pt x="19442" y="54606"/>
                  </a:cubicBezTo>
                  <a:lnTo>
                    <a:pt x="52747" y="54606"/>
                  </a:lnTo>
                  <a:cubicBezTo>
                    <a:pt x="54443" y="54606"/>
                    <a:pt x="55813" y="53236"/>
                    <a:pt x="55813" y="51572"/>
                  </a:cubicBezTo>
                  <a:cubicBezTo>
                    <a:pt x="55813" y="49876"/>
                    <a:pt x="54443" y="48506"/>
                    <a:pt x="52747" y="48506"/>
                  </a:cubicBezTo>
                  <a:lnTo>
                    <a:pt x="22639" y="48506"/>
                  </a:lnTo>
                  <a:cubicBezTo>
                    <a:pt x="37513" y="22508"/>
                    <a:pt x="65175" y="6100"/>
                    <a:pt x="95544" y="6100"/>
                  </a:cubicBezTo>
                  <a:close/>
                  <a:moveTo>
                    <a:pt x="21497" y="77146"/>
                  </a:moveTo>
                  <a:lnTo>
                    <a:pt x="21497" y="77146"/>
                  </a:lnTo>
                  <a:cubicBezTo>
                    <a:pt x="19507" y="88693"/>
                    <a:pt x="20192" y="100502"/>
                    <a:pt x="23552" y="111625"/>
                  </a:cubicBezTo>
                  <a:cubicBezTo>
                    <a:pt x="23512" y="111625"/>
                    <a:pt x="23472" y="111626"/>
                    <a:pt x="23432" y="111626"/>
                  </a:cubicBezTo>
                  <a:cubicBezTo>
                    <a:pt x="13800" y="111626"/>
                    <a:pt x="6133" y="103790"/>
                    <a:pt x="6133" y="94337"/>
                  </a:cubicBezTo>
                  <a:cubicBezTo>
                    <a:pt x="6133" y="85497"/>
                    <a:pt x="12820" y="78125"/>
                    <a:pt x="21497" y="77146"/>
                  </a:cubicBezTo>
                  <a:close/>
                  <a:moveTo>
                    <a:pt x="169624" y="77146"/>
                  </a:moveTo>
                  <a:lnTo>
                    <a:pt x="169624" y="77146"/>
                  </a:lnTo>
                  <a:cubicBezTo>
                    <a:pt x="178170" y="78092"/>
                    <a:pt x="184955" y="85399"/>
                    <a:pt x="184955" y="94337"/>
                  </a:cubicBezTo>
                  <a:cubicBezTo>
                    <a:pt x="184955" y="103855"/>
                    <a:pt x="177224" y="111626"/>
                    <a:pt x="167720" y="111626"/>
                  </a:cubicBezTo>
                  <a:cubicBezTo>
                    <a:pt x="167681" y="111626"/>
                    <a:pt x="167641" y="111625"/>
                    <a:pt x="167601" y="111625"/>
                  </a:cubicBezTo>
                  <a:cubicBezTo>
                    <a:pt x="170994" y="100306"/>
                    <a:pt x="171548" y="88367"/>
                    <a:pt x="169624" y="77146"/>
                  </a:cubicBezTo>
                  <a:close/>
                  <a:moveTo>
                    <a:pt x="68926" y="160327"/>
                  </a:moveTo>
                  <a:cubicBezTo>
                    <a:pt x="72775" y="161795"/>
                    <a:pt x="76690" y="162936"/>
                    <a:pt x="80735" y="163752"/>
                  </a:cubicBezTo>
                  <a:lnTo>
                    <a:pt x="80735" y="172951"/>
                  </a:lnTo>
                  <a:lnTo>
                    <a:pt x="68926" y="172951"/>
                  </a:lnTo>
                  <a:lnTo>
                    <a:pt x="68926" y="160327"/>
                  </a:lnTo>
                  <a:close/>
                  <a:moveTo>
                    <a:pt x="122162" y="160392"/>
                  </a:moveTo>
                  <a:lnTo>
                    <a:pt x="122162" y="172951"/>
                  </a:lnTo>
                  <a:lnTo>
                    <a:pt x="110354" y="172951"/>
                  </a:lnTo>
                  <a:lnTo>
                    <a:pt x="110354" y="163784"/>
                  </a:lnTo>
                  <a:cubicBezTo>
                    <a:pt x="114301" y="163001"/>
                    <a:pt x="118378" y="161827"/>
                    <a:pt x="122162" y="160392"/>
                  </a:cubicBezTo>
                  <a:close/>
                  <a:moveTo>
                    <a:pt x="128294" y="161631"/>
                  </a:moveTo>
                  <a:cubicBezTo>
                    <a:pt x="129338" y="162512"/>
                    <a:pt x="130513" y="163556"/>
                    <a:pt x="131752" y="164828"/>
                  </a:cubicBezTo>
                  <a:cubicBezTo>
                    <a:pt x="135177" y="168319"/>
                    <a:pt x="139679" y="174060"/>
                    <a:pt x="142810" y="182443"/>
                  </a:cubicBezTo>
                  <a:lnTo>
                    <a:pt x="132339" y="182443"/>
                  </a:lnTo>
                  <a:cubicBezTo>
                    <a:pt x="132209" y="179377"/>
                    <a:pt x="130676" y="176637"/>
                    <a:pt x="128294" y="174875"/>
                  </a:cubicBezTo>
                  <a:lnTo>
                    <a:pt x="128294" y="161631"/>
                  </a:lnTo>
                  <a:close/>
                  <a:moveTo>
                    <a:pt x="62826" y="161631"/>
                  </a:moveTo>
                  <a:lnTo>
                    <a:pt x="62826" y="174875"/>
                  </a:lnTo>
                  <a:cubicBezTo>
                    <a:pt x="60413" y="176637"/>
                    <a:pt x="58879" y="179442"/>
                    <a:pt x="58749" y="182476"/>
                  </a:cubicBezTo>
                  <a:lnTo>
                    <a:pt x="48278" y="182476"/>
                  </a:lnTo>
                  <a:cubicBezTo>
                    <a:pt x="51442" y="174060"/>
                    <a:pt x="55911" y="168319"/>
                    <a:pt x="59336" y="164828"/>
                  </a:cubicBezTo>
                  <a:cubicBezTo>
                    <a:pt x="60576" y="163556"/>
                    <a:pt x="61750" y="162512"/>
                    <a:pt x="62826" y="161631"/>
                  </a:cubicBezTo>
                  <a:close/>
                  <a:moveTo>
                    <a:pt x="80996" y="179083"/>
                  </a:moveTo>
                  <a:cubicBezTo>
                    <a:pt x="83865" y="179083"/>
                    <a:pt x="84695" y="181824"/>
                    <a:pt x="84651" y="181824"/>
                  </a:cubicBezTo>
                  <a:cubicBezTo>
                    <a:pt x="84650" y="181824"/>
                    <a:pt x="84650" y="181824"/>
                    <a:pt x="84649" y="181823"/>
                  </a:cubicBezTo>
                  <a:lnTo>
                    <a:pt x="84649" y="181823"/>
                  </a:lnTo>
                  <a:cubicBezTo>
                    <a:pt x="85367" y="184270"/>
                    <a:pt x="83507" y="186716"/>
                    <a:pt x="80996" y="186716"/>
                  </a:cubicBezTo>
                  <a:lnTo>
                    <a:pt x="68698" y="186716"/>
                  </a:lnTo>
                  <a:cubicBezTo>
                    <a:pt x="66610" y="186716"/>
                    <a:pt x="64849" y="185020"/>
                    <a:pt x="64849" y="182900"/>
                  </a:cubicBezTo>
                  <a:cubicBezTo>
                    <a:pt x="64881" y="180779"/>
                    <a:pt x="66578" y="179083"/>
                    <a:pt x="68698" y="179083"/>
                  </a:cubicBezTo>
                  <a:close/>
                  <a:moveTo>
                    <a:pt x="110825" y="179048"/>
                  </a:moveTo>
                  <a:cubicBezTo>
                    <a:pt x="112029" y="179048"/>
                    <a:pt x="114057" y="179108"/>
                    <a:pt x="117901" y="179108"/>
                  </a:cubicBezTo>
                  <a:cubicBezTo>
                    <a:pt x="119191" y="179108"/>
                    <a:pt x="120686" y="179101"/>
                    <a:pt x="122423" y="179083"/>
                  </a:cubicBezTo>
                  <a:cubicBezTo>
                    <a:pt x="124511" y="179083"/>
                    <a:pt x="126239" y="180812"/>
                    <a:pt x="126239" y="182900"/>
                  </a:cubicBezTo>
                  <a:cubicBezTo>
                    <a:pt x="126239" y="185020"/>
                    <a:pt x="124478" y="186716"/>
                    <a:pt x="122423" y="186716"/>
                  </a:cubicBezTo>
                  <a:cubicBezTo>
                    <a:pt x="108918" y="186716"/>
                    <a:pt x="109701" y="186683"/>
                    <a:pt x="109701" y="186683"/>
                  </a:cubicBezTo>
                  <a:cubicBezTo>
                    <a:pt x="107744" y="186488"/>
                    <a:pt x="106309" y="184792"/>
                    <a:pt x="106309" y="182900"/>
                  </a:cubicBezTo>
                  <a:cubicBezTo>
                    <a:pt x="106309" y="180388"/>
                    <a:pt x="108527" y="179442"/>
                    <a:pt x="108559" y="179409"/>
                  </a:cubicBezTo>
                  <a:cubicBezTo>
                    <a:pt x="109186" y="179118"/>
                    <a:pt x="109526" y="179048"/>
                    <a:pt x="110825" y="179048"/>
                  </a:cubicBezTo>
                  <a:close/>
                  <a:moveTo>
                    <a:pt x="60543" y="188575"/>
                  </a:moveTo>
                  <a:cubicBezTo>
                    <a:pt x="61130" y="189424"/>
                    <a:pt x="61946" y="190272"/>
                    <a:pt x="62826" y="190924"/>
                  </a:cubicBezTo>
                  <a:lnTo>
                    <a:pt x="62826" y="202635"/>
                  </a:lnTo>
                  <a:lnTo>
                    <a:pt x="44429" y="202635"/>
                  </a:lnTo>
                  <a:cubicBezTo>
                    <a:pt x="44625" y="197709"/>
                    <a:pt x="45277" y="192979"/>
                    <a:pt x="46386" y="188575"/>
                  </a:cubicBezTo>
                  <a:close/>
                  <a:moveTo>
                    <a:pt x="80735" y="192849"/>
                  </a:moveTo>
                  <a:lnTo>
                    <a:pt x="80735" y="202635"/>
                  </a:lnTo>
                  <a:lnTo>
                    <a:pt x="68926" y="202635"/>
                  </a:lnTo>
                  <a:lnTo>
                    <a:pt x="68926" y="192849"/>
                  </a:lnTo>
                  <a:close/>
                  <a:moveTo>
                    <a:pt x="104254" y="164730"/>
                  </a:moveTo>
                  <a:lnTo>
                    <a:pt x="104254" y="174875"/>
                  </a:lnTo>
                  <a:cubicBezTo>
                    <a:pt x="101579" y="176898"/>
                    <a:pt x="100176" y="179833"/>
                    <a:pt x="100176" y="182900"/>
                  </a:cubicBezTo>
                  <a:cubicBezTo>
                    <a:pt x="100176" y="185998"/>
                    <a:pt x="101644" y="188999"/>
                    <a:pt x="104254" y="190924"/>
                  </a:cubicBezTo>
                  <a:lnTo>
                    <a:pt x="104254" y="202635"/>
                  </a:lnTo>
                  <a:lnTo>
                    <a:pt x="86835" y="202635"/>
                  </a:lnTo>
                  <a:lnTo>
                    <a:pt x="86835" y="190924"/>
                  </a:lnTo>
                  <a:cubicBezTo>
                    <a:pt x="86867" y="190891"/>
                    <a:pt x="86867" y="190891"/>
                    <a:pt x="86867" y="190891"/>
                  </a:cubicBezTo>
                  <a:cubicBezTo>
                    <a:pt x="89444" y="188999"/>
                    <a:pt x="90912" y="185998"/>
                    <a:pt x="90912" y="182900"/>
                  </a:cubicBezTo>
                  <a:cubicBezTo>
                    <a:pt x="90912" y="179866"/>
                    <a:pt x="89542" y="176898"/>
                    <a:pt x="86835" y="174875"/>
                  </a:cubicBezTo>
                  <a:lnTo>
                    <a:pt x="86835" y="164730"/>
                  </a:lnTo>
                  <a:cubicBezTo>
                    <a:pt x="89738" y="165073"/>
                    <a:pt x="92665" y="165244"/>
                    <a:pt x="95581" y="165244"/>
                  </a:cubicBezTo>
                  <a:cubicBezTo>
                    <a:pt x="98496" y="165244"/>
                    <a:pt x="101399" y="165073"/>
                    <a:pt x="104254" y="164730"/>
                  </a:cubicBezTo>
                  <a:close/>
                  <a:moveTo>
                    <a:pt x="122162" y="192849"/>
                  </a:moveTo>
                  <a:lnTo>
                    <a:pt x="122162" y="202635"/>
                  </a:lnTo>
                  <a:lnTo>
                    <a:pt x="110354" y="202635"/>
                  </a:lnTo>
                  <a:lnTo>
                    <a:pt x="110354" y="192849"/>
                  </a:lnTo>
                  <a:close/>
                  <a:moveTo>
                    <a:pt x="144702" y="188575"/>
                  </a:moveTo>
                  <a:cubicBezTo>
                    <a:pt x="145844" y="192979"/>
                    <a:pt x="146496" y="197709"/>
                    <a:pt x="146692" y="202667"/>
                  </a:cubicBezTo>
                  <a:lnTo>
                    <a:pt x="128294" y="202635"/>
                  </a:lnTo>
                  <a:lnTo>
                    <a:pt x="128294" y="190924"/>
                  </a:lnTo>
                  <a:cubicBezTo>
                    <a:pt x="129110" y="190304"/>
                    <a:pt x="129958" y="189456"/>
                    <a:pt x="130578" y="188575"/>
                  </a:cubicBezTo>
                  <a:close/>
                  <a:moveTo>
                    <a:pt x="95544" y="0"/>
                  </a:moveTo>
                  <a:cubicBezTo>
                    <a:pt x="60217" y="0"/>
                    <a:pt x="29522" y="20453"/>
                    <a:pt x="14810" y="50202"/>
                  </a:cubicBezTo>
                  <a:cubicBezTo>
                    <a:pt x="10374" y="59107"/>
                    <a:pt x="7503" y="68600"/>
                    <a:pt x="6231" y="78451"/>
                  </a:cubicBezTo>
                  <a:cubicBezTo>
                    <a:pt x="2382" y="82626"/>
                    <a:pt x="1" y="88204"/>
                    <a:pt x="1" y="94337"/>
                  </a:cubicBezTo>
                  <a:cubicBezTo>
                    <a:pt x="1" y="107302"/>
                    <a:pt x="10585" y="117738"/>
                    <a:pt x="23380" y="117738"/>
                  </a:cubicBezTo>
                  <a:cubicBezTo>
                    <a:pt x="24137" y="117738"/>
                    <a:pt x="24902" y="117702"/>
                    <a:pt x="25672" y="117627"/>
                  </a:cubicBezTo>
                  <a:cubicBezTo>
                    <a:pt x="29522" y="127250"/>
                    <a:pt x="35393" y="136057"/>
                    <a:pt x="43091" y="143593"/>
                  </a:cubicBezTo>
                  <a:cubicBezTo>
                    <a:pt x="48180" y="148616"/>
                    <a:pt x="53856" y="152791"/>
                    <a:pt x="59923" y="156119"/>
                  </a:cubicBezTo>
                  <a:cubicBezTo>
                    <a:pt x="54508" y="160294"/>
                    <a:pt x="45668" y="169134"/>
                    <a:pt x="41102" y="184661"/>
                  </a:cubicBezTo>
                  <a:cubicBezTo>
                    <a:pt x="39210" y="191120"/>
                    <a:pt x="38231" y="198231"/>
                    <a:pt x="38231" y="205701"/>
                  </a:cubicBezTo>
                  <a:cubicBezTo>
                    <a:pt x="38231" y="207397"/>
                    <a:pt x="39601" y="208767"/>
                    <a:pt x="41297" y="208767"/>
                  </a:cubicBezTo>
                  <a:lnTo>
                    <a:pt x="149791" y="208767"/>
                  </a:lnTo>
                  <a:cubicBezTo>
                    <a:pt x="151487" y="208767"/>
                    <a:pt x="152857" y="207397"/>
                    <a:pt x="152857" y="205701"/>
                  </a:cubicBezTo>
                  <a:cubicBezTo>
                    <a:pt x="152857" y="198231"/>
                    <a:pt x="151879" y="191120"/>
                    <a:pt x="149987" y="184661"/>
                  </a:cubicBezTo>
                  <a:cubicBezTo>
                    <a:pt x="145485" y="169232"/>
                    <a:pt x="136743" y="160424"/>
                    <a:pt x="131296" y="156217"/>
                  </a:cubicBezTo>
                  <a:cubicBezTo>
                    <a:pt x="136971" y="153150"/>
                    <a:pt x="142288" y="149334"/>
                    <a:pt x="147084" y="144800"/>
                  </a:cubicBezTo>
                  <a:cubicBezTo>
                    <a:pt x="148290" y="143658"/>
                    <a:pt x="148356" y="141733"/>
                    <a:pt x="147214" y="140494"/>
                  </a:cubicBezTo>
                  <a:cubicBezTo>
                    <a:pt x="146603" y="139849"/>
                    <a:pt x="145789" y="139522"/>
                    <a:pt x="144974" y="139522"/>
                  </a:cubicBezTo>
                  <a:cubicBezTo>
                    <a:pt x="144223" y="139522"/>
                    <a:pt x="143470" y="139800"/>
                    <a:pt x="142876" y="140363"/>
                  </a:cubicBezTo>
                  <a:cubicBezTo>
                    <a:pt x="130317" y="152172"/>
                    <a:pt x="113909" y="158859"/>
                    <a:pt x="96686" y="159120"/>
                  </a:cubicBezTo>
                  <a:cubicBezTo>
                    <a:pt x="96313" y="159126"/>
                    <a:pt x="95939" y="159129"/>
                    <a:pt x="95566" y="159129"/>
                  </a:cubicBezTo>
                  <a:cubicBezTo>
                    <a:pt x="78041" y="159129"/>
                    <a:pt x="60779" y="152381"/>
                    <a:pt x="47365" y="139222"/>
                  </a:cubicBezTo>
                  <a:cubicBezTo>
                    <a:pt x="30109" y="122324"/>
                    <a:pt x="23617" y="99262"/>
                    <a:pt x="27662" y="77374"/>
                  </a:cubicBezTo>
                  <a:lnTo>
                    <a:pt x="27662" y="77374"/>
                  </a:lnTo>
                  <a:cubicBezTo>
                    <a:pt x="34010" y="77971"/>
                    <a:pt x="40744" y="78295"/>
                    <a:pt x="47637" y="78295"/>
                  </a:cubicBezTo>
                  <a:cubicBezTo>
                    <a:pt x="67485" y="78295"/>
                    <a:pt x="88652" y="75609"/>
                    <a:pt x="105722" y="69024"/>
                  </a:cubicBezTo>
                  <a:cubicBezTo>
                    <a:pt x="110479" y="67198"/>
                    <a:pt x="115477" y="66291"/>
                    <a:pt x="120453" y="66291"/>
                  </a:cubicBezTo>
                  <a:cubicBezTo>
                    <a:pt x="126771" y="66291"/>
                    <a:pt x="133054" y="67753"/>
                    <a:pt x="138765" y="70655"/>
                  </a:cubicBezTo>
                  <a:cubicBezTo>
                    <a:pt x="146888" y="74797"/>
                    <a:pt x="155238" y="76885"/>
                    <a:pt x="163393" y="77244"/>
                  </a:cubicBezTo>
                  <a:cubicBezTo>
                    <a:pt x="166949" y="96000"/>
                    <a:pt x="162676" y="115768"/>
                    <a:pt x="150704" y="131621"/>
                  </a:cubicBezTo>
                  <a:cubicBezTo>
                    <a:pt x="149693" y="132959"/>
                    <a:pt x="149954" y="134883"/>
                    <a:pt x="151291" y="135894"/>
                  </a:cubicBezTo>
                  <a:cubicBezTo>
                    <a:pt x="151851" y="136321"/>
                    <a:pt x="152504" y="136524"/>
                    <a:pt x="153148" y="136524"/>
                  </a:cubicBezTo>
                  <a:cubicBezTo>
                    <a:pt x="154082" y="136524"/>
                    <a:pt x="154999" y="136098"/>
                    <a:pt x="155597" y="135307"/>
                  </a:cubicBezTo>
                  <a:cubicBezTo>
                    <a:pt x="159740" y="129827"/>
                    <a:pt x="163035" y="123890"/>
                    <a:pt x="165514" y="117660"/>
                  </a:cubicBezTo>
                  <a:cubicBezTo>
                    <a:pt x="166294" y="117731"/>
                    <a:pt x="167063" y="117766"/>
                    <a:pt x="167819" y="117766"/>
                  </a:cubicBezTo>
                  <a:cubicBezTo>
                    <a:pt x="187752" y="117766"/>
                    <a:pt x="198780" y="93536"/>
                    <a:pt x="184857" y="78451"/>
                  </a:cubicBezTo>
                  <a:cubicBezTo>
                    <a:pt x="183813" y="70231"/>
                    <a:pt x="181628" y="62239"/>
                    <a:pt x="178333" y="54606"/>
                  </a:cubicBezTo>
                  <a:lnTo>
                    <a:pt x="191675" y="54606"/>
                  </a:lnTo>
                  <a:cubicBezTo>
                    <a:pt x="199732" y="54606"/>
                    <a:pt x="206289" y="48049"/>
                    <a:pt x="206289" y="39992"/>
                  </a:cubicBezTo>
                  <a:cubicBezTo>
                    <a:pt x="206289" y="31935"/>
                    <a:pt x="199732" y="25378"/>
                    <a:pt x="191675" y="25378"/>
                  </a:cubicBezTo>
                  <a:lnTo>
                    <a:pt x="158174" y="25378"/>
                  </a:lnTo>
                  <a:cubicBezTo>
                    <a:pt x="141930" y="9655"/>
                    <a:pt x="119781" y="0"/>
                    <a:pt x="955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29" name="Google Shape;3129;p73"/>
          <p:cNvGrpSpPr/>
          <p:nvPr/>
        </p:nvGrpSpPr>
        <p:grpSpPr>
          <a:xfrm>
            <a:off x="1697318" y="1865769"/>
            <a:ext cx="494311" cy="551148"/>
            <a:chOff x="1459725" y="238125"/>
            <a:chExt cx="4680975" cy="5219200"/>
          </a:xfrm>
        </p:grpSpPr>
        <p:sp>
          <p:nvSpPr>
            <p:cNvPr id="3130" name="Google Shape;3130;p73"/>
            <p:cNvSpPr/>
            <p:nvPr/>
          </p:nvSpPr>
          <p:spPr>
            <a:xfrm>
              <a:off x="2877875" y="2189600"/>
              <a:ext cx="153350" cy="315625"/>
            </a:xfrm>
            <a:custGeom>
              <a:avLst/>
              <a:gdLst/>
              <a:ahLst/>
              <a:cxnLst/>
              <a:rect l="l" t="t" r="r" b="b"/>
              <a:pathLst>
                <a:path w="6134" h="12625" extrusionOk="0">
                  <a:moveTo>
                    <a:pt x="3067" y="0"/>
                  </a:moveTo>
                  <a:cubicBezTo>
                    <a:pt x="1371" y="0"/>
                    <a:pt x="1" y="1370"/>
                    <a:pt x="1" y="3067"/>
                  </a:cubicBezTo>
                  <a:lnTo>
                    <a:pt x="1" y="9558"/>
                  </a:lnTo>
                  <a:cubicBezTo>
                    <a:pt x="1" y="11254"/>
                    <a:pt x="1371" y="12624"/>
                    <a:pt x="3067" y="12624"/>
                  </a:cubicBezTo>
                  <a:cubicBezTo>
                    <a:pt x="4763" y="12624"/>
                    <a:pt x="6133" y="11254"/>
                    <a:pt x="6133" y="9558"/>
                  </a:cubicBezTo>
                  <a:lnTo>
                    <a:pt x="6133" y="3067"/>
                  </a:lnTo>
                  <a:cubicBezTo>
                    <a:pt x="6133" y="1370"/>
                    <a:pt x="4763" y="0"/>
                    <a:pt x="3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1" name="Google Shape;3131;p73"/>
            <p:cNvSpPr/>
            <p:nvPr/>
          </p:nvSpPr>
          <p:spPr>
            <a:xfrm>
              <a:off x="4569225" y="2189600"/>
              <a:ext cx="153325" cy="315625"/>
            </a:xfrm>
            <a:custGeom>
              <a:avLst/>
              <a:gdLst/>
              <a:ahLst/>
              <a:cxnLst/>
              <a:rect l="l" t="t" r="r" b="b"/>
              <a:pathLst>
                <a:path w="6133" h="12625" extrusionOk="0">
                  <a:moveTo>
                    <a:pt x="3066" y="0"/>
                  </a:moveTo>
                  <a:cubicBezTo>
                    <a:pt x="1370" y="0"/>
                    <a:pt x="0" y="1370"/>
                    <a:pt x="0" y="3067"/>
                  </a:cubicBezTo>
                  <a:lnTo>
                    <a:pt x="0" y="9558"/>
                  </a:lnTo>
                  <a:cubicBezTo>
                    <a:pt x="0" y="11254"/>
                    <a:pt x="1370" y="12624"/>
                    <a:pt x="3066" y="12624"/>
                  </a:cubicBezTo>
                  <a:cubicBezTo>
                    <a:pt x="4763" y="12624"/>
                    <a:pt x="6133" y="11254"/>
                    <a:pt x="6133" y="9558"/>
                  </a:cubicBezTo>
                  <a:lnTo>
                    <a:pt x="6133" y="3067"/>
                  </a:lnTo>
                  <a:cubicBezTo>
                    <a:pt x="6133" y="1370"/>
                    <a:pt x="4763" y="0"/>
                    <a:pt x="3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2" name="Google Shape;3132;p73"/>
            <p:cNvSpPr/>
            <p:nvPr/>
          </p:nvSpPr>
          <p:spPr>
            <a:xfrm>
              <a:off x="3491950" y="2347725"/>
              <a:ext cx="616525" cy="254525"/>
            </a:xfrm>
            <a:custGeom>
              <a:avLst/>
              <a:gdLst/>
              <a:ahLst/>
              <a:cxnLst/>
              <a:rect l="l" t="t" r="r" b="b"/>
              <a:pathLst>
                <a:path w="24661" h="10181" extrusionOk="0">
                  <a:moveTo>
                    <a:pt x="3409" y="1"/>
                  </a:moveTo>
                  <a:cubicBezTo>
                    <a:pt x="2697" y="1"/>
                    <a:pt x="1982" y="249"/>
                    <a:pt x="1403" y="754"/>
                  </a:cubicBezTo>
                  <a:cubicBezTo>
                    <a:pt x="131" y="1863"/>
                    <a:pt x="0" y="3787"/>
                    <a:pt x="1109" y="5060"/>
                  </a:cubicBezTo>
                  <a:cubicBezTo>
                    <a:pt x="3947" y="8289"/>
                    <a:pt x="8025" y="10181"/>
                    <a:pt x="12331" y="10181"/>
                  </a:cubicBezTo>
                  <a:cubicBezTo>
                    <a:pt x="16636" y="10181"/>
                    <a:pt x="20714" y="8289"/>
                    <a:pt x="23552" y="5060"/>
                  </a:cubicBezTo>
                  <a:cubicBezTo>
                    <a:pt x="24661" y="3787"/>
                    <a:pt x="24530" y="1863"/>
                    <a:pt x="23258" y="754"/>
                  </a:cubicBezTo>
                  <a:cubicBezTo>
                    <a:pt x="22679" y="249"/>
                    <a:pt x="21964" y="1"/>
                    <a:pt x="21252" y="1"/>
                  </a:cubicBezTo>
                  <a:cubicBezTo>
                    <a:pt x="20402" y="1"/>
                    <a:pt x="19556" y="355"/>
                    <a:pt x="18952" y="1047"/>
                  </a:cubicBezTo>
                  <a:cubicBezTo>
                    <a:pt x="17289" y="2939"/>
                    <a:pt x="14875" y="4048"/>
                    <a:pt x="12331" y="4048"/>
                  </a:cubicBezTo>
                  <a:cubicBezTo>
                    <a:pt x="9786" y="4048"/>
                    <a:pt x="7372" y="2939"/>
                    <a:pt x="5709" y="1047"/>
                  </a:cubicBezTo>
                  <a:cubicBezTo>
                    <a:pt x="5105" y="355"/>
                    <a:pt x="4259" y="1"/>
                    <a:pt x="3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3" name="Google Shape;3133;p73"/>
            <p:cNvSpPr/>
            <p:nvPr/>
          </p:nvSpPr>
          <p:spPr>
            <a:xfrm>
              <a:off x="3460950" y="4459125"/>
              <a:ext cx="678525" cy="677700"/>
            </a:xfrm>
            <a:custGeom>
              <a:avLst/>
              <a:gdLst/>
              <a:ahLst/>
              <a:cxnLst/>
              <a:rect l="l" t="t" r="r" b="b"/>
              <a:pathLst>
                <a:path w="27141" h="27108" extrusionOk="0">
                  <a:moveTo>
                    <a:pt x="13571" y="6100"/>
                  </a:moveTo>
                  <a:cubicBezTo>
                    <a:pt x="17681" y="6100"/>
                    <a:pt x="21008" y="9460"/>
                    <a:pt x="21008" y="13538"/>
                  </a:cubicBezTo>
                  <a:cubicBezTo>
                    <a:pt x="21008" y="17648"/>
                    <a:pt x="17681" y="21008"/>
                    <a:pt x="13571" y="21008"/>
                  </a:cubicBezTo>
                  <a:cubicBezTo>
                    <a:pt x="9460" y="21008"/>
                    <a:pt x="6133" y="17648"/>
                    <a:pt x="6133" y="13538"/>
                  </a:cubicBezTo>
                  <a:cubicBezTo>
                    <a:pt x="6133" y="9460"/>
                    <a:pt x="9460" y="6100"/>
                    <a:pt x="13571" y="6100"/>
                  </a:cubicBezTo>
                  <a:close/>
                  <a:moveTo>
                    <a:pt x="13571" y="0"/>
                  </a:moveTo>
                  <a:cubicBezTo>
                    <a:pt x="6101" y="0"/>
                    <a:pt x="1" y="6068"/>
                    <a:pt x="1" y="13538"/>
                  </a:cubicBezTo>
                  <a:cubicBezTo>
                    <a:pt x="1" y="21040"/>
                    <a:pt x="6101" y="27108"/>
                    <a:pt x="13571" y="27108"/>
                  </a:cubicBezTo>
                  <a:cubicBezTo>
                    <a:pt x="21041" y="27108"/>
                    <a:pt x="27140" y="21040"/>
                    <a:pt x="27140" y="13538"/>
                  </a:cubicBezTo>
                  <a:cubicBezTo>
                    <a:pt x="27140" y="6068"/>
                    <a:pt x="21041" y="0"/>
                    <a:pt x="13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4" name="Google Shape;3134;p73"/>
            <p:cNvSpPr/>
            <p:nvPr/>
          </p:nvSpPr>
          <p:spPr>
            <a:xfrm>
              <a:off x="1459725" y="238125"/>
              <a:ext cx="4680975" cy="5219200"/>
            </a:xfrm>
            <a:custGeom>
              <a:avLst/>
              <a:gdLst/>
              <a:ahLst/>
              <a:cxnLst/>
              <a:rect l="l" t="t" r="r" b="b"/>
              <a:pathLst>
                <a:path w="187239" h="208768" extrusionOk="0">
                  <a:moveTo>
                    <a:pt x="21008" y="75678"/>
                  </a:moveTo>
                  <a:cubicBezTo>
                    <a:pt x="19083" y="86769"/>
                    <a:pt x="19736" y="98382"/>
                    <a:pt x="22998" y="109342"/>
                  </a:cubicBezTo>
                  <a:cubicBezTo>
                    <a:pt x="13668" y="109342"/>
                    <a:pt x="6100" y="101774"/>
                    <a:pt x="6100" y="92445"/>
                  </a:cubicBezTo>
                  <a:cubicBezTo>
                    <a:pt x="6100" y="83703"/>
                    <a:pt x="12755" y="76624"/>
                    <a:pt x="21008" y="75678"/>
                  </a:cubicBezTo>
                  <a:close/>
                  <a:moveTo>
                    <a:pt x="166231" y="75678"/>
                  </a:moveTo>
                  <a:lnTo>
                    <a:pt x="166231" y="75678"/>
                  </a:lnTo>
                  <a:cubicBezTo>
                    <a:pt x="174582" y="76657"/>
                    <a:pt x="181139" y="83800"/>
                    <a:pt x="181139" y="92445"/>
                  </a:cubicBezTo>
                  <a:cubicBezTo>
                    <a:pt x="181139" y="101774"/>
                    <a:pt x="173571" y="109342"/>
                    <a:pt x="164242" y="109342"/>
                  </a:cubicBezTo>
                  <a:cubicBezTo>
                    <a:pt x="167471" y="98479"/>
                    <a:pt x="168156" y="86899"/>
                    <a:pt x="166231" y="75678"/>
                  </a:cubicBezTo>
                  <a:close/>
                  <a:moveTo>
                    <a:pt x="55552" y="123499"/>
                  </a:moveTo>
                  <a:lnTo>
                    <a:pt x="55552" y="123499"/>
                  </a:lnTo>
                  <a:cubicBezTo>
                    <a:pt x="54900" y="125228"/>
                    <a:pt x="54606" y="127152"/>
                    <a:pt x="54606" y="128848"/>
                  </a:cubicBezTo>
                  <a:cubicBezTo>
                    <a:pt x="54606" y="164502"/>
                    <a:pt x="54280" y="163099"/>
                    <a:pt x="55552" y="166590"/>
                  </a:cubicBezTo>
                  <a:cubicBezTo>
                    <a:pt x="46125" y="163980"/>
                    <a:pt x="39177" y="155303"/>
                    <a:pt x="39177" y="145028"/>
                  </a:cubicBezTo>
                  <a:cubicBezTo>
                    <a:pt x="39177" y="134785"/>
                    <a:pt x="46125" y="126108"/>
                    <a:pt x="55552" y="123499"/>
                  </a:cubicBezTo>
                  <a:close/>
                  <a:moveTo>
                    <a:pt x="131687" y="123499"/>
                  </a:moveTo>
                  <a:cubicBezTo>
                    <a:pt x="141114" y="126108"/>
                    <a:pt x="148062" y="134785"/>
                    <a:pt x="148062" y="145028"/>
                  </a:cubicBezTo>
                  <a:cubicBezTo>
                    <a:pt x="148062" y="155336"/>
                    <a:pt x="141081" y="163980"/>
                    <a:pt x="131687" y="166590"/>
                  </a:cubicBezTo>
                  <a:cubicBezTo>
                    <a:pt x="133383" y="161990"/>
                    <a:pt x="132339" y="159772"/>
                    <a:pt x="132633" y="128848"/>
                  </a:cubicBezTo>
                  <a:cubicBezTo>
                    <a:pt x="132633" y="127087"/>
                    <a:pt x="132307" y="125228"/>
                    <a:pt x="131687" y="123499"/>
                  </a:cubicBezTo>
                  <a:close/>
                  <a:moveTo>
                    <a:pt x="114084" y="51572"/>
                  </a:moveTo>
                  <a:cubicBezTo>
                    <a:pt x="117098" y="51572"/>
                    <a:pt x="120107" y="52322"/>
                    <a:pt x="122847" y="53823"/>
                  </a:cubicBezTo>
                  <a:cubicBezTo>
                    <a:pt x="126517" y="55796"/>
                    <a:pt x="130537" y="56783"/>
                    <a:pt x="134553" y="56783"/>
                  </a:cubicBezTo>
                  <a:cubicBezTo>
                    <a:pt x="138570" y="56783"/>
                    <a:pt x="142582" y="55796"/>
                    <a:pt x="146235" y="53823"/>
                  </a:cubicBezTo>
                  <a:cubicBezTo>
                    <a:pt x="147638" y="53073"/>
                    <a:pt x="149236" y="52453"/>
                    <a:pt x="150704" y="52094"/>
                  </a:cubicBezTo>
                  <a:lnTo>
                    <a:pt x="150704" y="52094"/>
                  </a:lnTo>
                  <a:cubicBezTo>
                    <a:pt x="165220" y="74960"/>
                    <a:pt x="164829" y="105101"/>
                    <a:pt x="148421" y="127837"/>
                  </a:cubicBezTo>
                  <a:cubicBezTo>
                    <a:pt x="143169" y="120922"/>
                    <a:pt x="135079" y="116844"/>
                    <a:pt x="126663" y="116583"/>
                  </a:cubicBezTo>
                  <a:cubicBezTo>
                    <a:pt x="124935" y="115213"/>
                    <a:pt x="122945" y="114267"/>
                    <a:pt x="120922" y="113745"/>
                  </a:cubicBezTo>
                  <a:cubicBezTo>
                    <a:pt x="119733" y="113440"/>
                    <a:pt x="118601" y="113298"/>
                    <a:pt x="117540" y="113298"/>
                  </a:cubicBezTo>
                  <a:cubicBezTo>
                    <a:pt x="112021" y="113298"/>
                    <a:pt x="108396" y="117140"/>
                    <a:pt x="108396" y="121900"/>
                  </a:cubicBezTo>
                  <a:lnTo>
                    <a:pt x="108396" y="131752"/>
                  </a:lnTo>
                  <a:cubicBezTo>
                    <a:pt x="108396" y="133448"/>
                    <a:pt x="109766" y="134818"/>
                    <a:pt x="111463" y="134818"/>
                  </a:cubicBezTo>
                  <a:cubicBezTo>
                    <a:pt x="113159" y="134818"/>
                    <a:pt x="114529" y="133448"/>
                    <a:pt x="114529" y="131752"/>
                  </a:cubicBezTo>
                  <a:lnTo>
                    <a:pt x="114529" y="121900"/>
                  </a:lnTo>
                  <a:cubicBezTo>
                    <a:pt x="114529" y="120596"/>
                    <a:pt x="115507" y="119519"/>
                    <a:pt x="116780" y="119389"/>
                  </a:cubicBezTo>
                  <a:cubicBezTo>
                    <a:pt x="116922" y="119374"/>
                    <a:pt x="117078" y="119366"/>
                    <a:pt x="117245" y="119366"/>
                  </a:cubicBezTo>
                  <a:cubicBezTo>
                    <a:pt x="118532" y="119366"/>
                    <a:pt x="120487" y="119821"/>
                    <a:pt x="122162" y="120889"/>
                  </a:cubicBezTo>
                  <a:cubicBezTo>
                    <a:pt x="124935" y="122683"/>
                    <a:pt x="126500" y="125717"/>
                    <a:pt x="126500" y="128848"/>
                  </a:cubicBezTo>
                  <a:lnTo>
                    <a:pt x="126500" y="161207"/>
                  </a:lnTo>
                  <a:cubicBezTo>
                    <a:pt x="126500" y="166427"/>
                    <a:pt x="122292" y="170667"/>
                    <a:pt x="117041" y="170667"/>
                  </a:cubicBezTo>
                  <a:cubicBezTo>
                    <a:pt x="115638" y="170667"/>
                    <a:pt x="114529" y="169558"/>
                    <a:pt x="114529" y="168155"/>
                  </a:cubicBezTo>
                  <a:lnTo>
                    <a:pt x="114529" y="143854"/>
                  </a:lnTo>
                  <a:cubicBezTo>
                    <a:pt x="114529" y="142157"/>
                    <a:pt x="113159" y="140787"/>
                    <a:pt x="111463" y="140787"/>
                  </a:cubicBezTo>
                  <a:cubicBezTo>
                    <a:pt x="109766" y="140787"/>
                    <a:pt x="108396" y="142157"/>
                    <a:pt x="108396" y="143854"/>
                  </a:cubicBezTo>
                  <a:lnTo>
                    <a:pt x="108396" y="154227"/>
                  </a:lnTo>
                  <a:cubicBezTo>
                    <a:pt x="103483" y="155331"/>
                    <a:pt x="98515" y="155854"/>
                    <a:pt x="93631" y="155854"/>
                  </a:cubicBezTo>
                  <a:cubicBezTo>
                    <a:pt x="88559" y="155854"/>
                    <a:pt x="83578" y="155290"/>
                    <a:pt x="78843" y="154227"/>
                  </a:cubicBezTo>
                  <a:lnTo>
                    <a:pt x="78843" y="121900"/>
                  </a:lnTo>
                  <a:cubicBezTo>
                    <a:pt x="78843" y="117138"/>
                    <a:pt x="74961" y="113256"/>
                    <a:pt x="70199" y="113256"/>
                  </a:cubicBezTo>
                  <a:cubicBezTo>
                    <a:pt x="66806" y="113256"/>
                    <a:pt x="63381" y="114365"/>
                    <a:pt x="60576" y="116583"/>
                  </a:cubicBezTo>
                  <a:cubicBezTo>
                    <a:pt x="52127" y="116844"/>
                    <a:pt x="44070" y="120922"/>
                    <a:pt x="38818" y="127837"/>
                  </a:cubicBezTo>
                  <a:cubicBezTo>
                    <a:pt x="22704" y="105493"/>
                    <a:pt x="21725" y="75417"/>
                    <a:pt x="36535" y="52094"/>
                  </a:cubicBezTo>
                  <a:lnTo>
                    <a:pt x="36535" y="52094"/>
                  </a:lnTo>
                  <a:cubicBezTo>
                    <a:pt x="39438" y="52812"/>
                    <a:pt x="40775" y="53758"/>
                    <a:pt x="42406" y="54508"/>
                  </a:cubicBezTo>
                  <a:cubicBezTo>
                    <a:pt x="45674" y="56028"/>
                    <a:pt x="49183" y="56783"/>
                    <a:pt x="52692" y="56783"/>
                  </a:cubicBezTo>
                  <a:cubicBezTo>
                    <a:pt x="56713" y="56783"/>
                    <a:pt x="60734" y="55791"/>
                    <a:pt x="64392" y="53823"/>
                  </a:cubicBezTo>
                  <a:cubicBezTo>
                    <a:pt x="67105" y="52343"/>
                    <a:pt x="70117" y="51584"/>
                    <a:pt x="73155" y="51584"/>
                  </a:cubicBezTo>
                  <a:cubicBezTo>
                    <a:pt x="76144" y="51584"/>
                    <a:pt x="79159" y="52318"/>
                    <a:pt x="81942" y="53823"/>
                  </a:cubicBezTo>
                  <a:cubicBezTo>
                    <a:pt x="85595" y="55796"/>
                    <a:pt x="89607" y="56783"/>
                    <a:pt x="93620" y="56783"/>
                  </a:cubicBezTo>
                  <a:cubicBezTo>
                    <a:pt x="97632" y="56783"/>
                    <a:pt x="101644" y="55796"/>
                    <a:pt x="105297" y="53823"/>
                  </a:cubicBezTo>
                  <a:cubicBezTo>
                    <a:pt x="108054" y="52322"/>
                    <a:pt x="111071" y="51572"/>
                    <a:pt x="114084" y="51572"/>
                  </a:cubicBezTo>
                  <a:close/>
                  <a:moveTo>
                    <a:pt x="70009" y="119376"/>
                  </a:moveTo>
                  <a:cubicBezTo>
                    <a:pt x="70311" y="119376"/>
                    <a:pt x="70574" y="119403"/>
                    <a:pt x="70786" y="119454"/>
                  </a:cubicBezTo>
                  <a:cubicBezTo>
                    <a:pt x="71895" y="119715"/>
                    <a:pt x="72710" y="120726"/>
                    <a:pt x="72710" y="121900"/>
                  </a:cubicBezTo>
                  <a:cubicBezTo>
                    <a:pt x="72515" y="170243"/>
                    <a:pt x="73200" y="168482"/>
                    <a:pt x="72156" y="169754"/>
                  </a:cubicBezTo>
                  <a:cubicBezTo>
                    <a:pt x="71666" y="170341"/>
                    <a:pt x="70981" y="170700"/>
                    <a:pt x="70199" y="170700"/>
                  </a:cubicBezTo>
                  <a:cubicBezTo>
                    <a:pt x="64392" y="170537"/>
                    <a:pt x="60739" y="165970"/>
                    <a:pt x="60739" y="161207"/>
                  </a:cubicBezTo>
                  <a:cubicBezTo>
                    <a:pt x="60739" y="155564"/>
                    <a:pt x="60739" y="129142"/>
                    <a:pt x="60739" y="128751"/>
                  </a:cubicBezTo>
                  <a:cubicBezTo>
                    <a:pt x="60771" y="125847"/>
                    <a:pt x="62141" y="123075"/>
                    <a:pt x="64523" y="121281"/>
                  </a:cubicBezTo>
                  <a:cubicBezTo>
                    <a:pt x="66299" y="119962"/>
                    <a:pt x="68585" y="119376"/>
                    <a:pt x="70009" y="119376"/>
                  </a:cubicBezTo>
                  <a:close/>
                  <a:moveTo>
                    <a:pt x="59760" y="187271"/>
                  </a:moveTo>
                  <a:lnTo>
                    <a:pt x="59760" y="202667"/>
                  </a:lnTo>
                  <a:lnTo>
                    <a:pt x="43613" y="202667"/>
                  </a:lnTo>
                  <a:cubicBezTo>
                    <a:pt x="43809" y="197318"/>
                    <a:pt x="44559" y="192164"/>
                    <a:pt x="45864" y="187271"/>
                  </a:cubicBezTo>
                  <a:close/>
                  <a:moveTo>
                    <a:pt x="108396" y="160490"/>
                  </a:moveTo>
                  <a:lnTo>
                    <a:pt x="108396" y="168155"/>
                  </a:lnTo>
                  <a:cubicBezTo>
                    <a:pt x="108396" y="172918"/>
                    <a:pt x="112278" y="176800"/>
                    <a:pt x="117041" y="176800"/>
                  </a:cubicBezTo>
                  <a:cubicBezTo>
                    <a:pt x="120596" y="176800"/>
                    <a:pt x="123956" y="175593"/>
                    <a:pt x="126663" y="173472"/>
                  </a:cubicBezTo>
                  <a:cubicBezTo>
                    <a:pt x="129632" y="173375"/>
                    <a:pt x="132568" y="172820"/>
                    <a:pt x="135145" y="171907"/>
                  </a:cubicBezTo>
                  <a:cubicBezTo>
                    <a:pt x="136808" y="174842"/>
                    <a:pt x="138276" y="177941"/>
                    <a:pt x="139450" y="181138"/>
                  </a:cubicBezTo>
                  <a:lnTo>
                    <a:pt x="124445" y="181138"/>
                  </a:lnTo>
                  <a:cubicBezTo>
                    <a:pt x="122749" y="181138"/>
                    <a:pt x="121379" y="182508"/>
                    <a:pt x="121379" y="184204"/>
                  </a:cubicBezTo>
                  <a:lnTo>
                    <a:pt x="121379" y="202667"/>
                  </a:lnTo>
                  <a:lnTo>
                    <a:pt x="65860" y="202667"/>
                  </a:lnTo>
                  <a:lnTo>
                    <a:pt x="65860" y="184204"/>
                  </a:lnTo>
                  <a:cubicBezTo>
                    <a:pt x="65860" y="182508"/>
                    <a:pt x="64490" y="181138"/>
                    <a:pt x="62826" y="181138"/>
                  </a:cubicBezTo>
                  <a:lnTo>
                    <a:pt x="47789" y="181138"/>
                  </a:lnTo>
                  <a:cubicBezTo>
                    <a:pt x="48963" y="177941"/>
                    <a:pt x="50431" y="174842"/>
                    <a:pt x="52094" y="171907"/>
                  </a:cubicBezTo>
                  <a:cubicBezTo>
                    <a:pt x="54704" y="172820"/>
                    <a:pt x="57640" y="173375"/>
                    <a:pt x="60576" y="173472"/>
                  </a:cubicBezTo>
                  <a:cubicBezTo>
                    <a:pt x="65110" y="177028"/>
                    <a:pt x="69807" y="176734"/>
                    <a:pt x="70199" y="176800"/>
                  </a:cubicBezTo>
                  <a:cubicBezTo>
                    <a:pt x="74374" y="176800"/>
                    <a:pt x="77864" y="173831"/>
                    <a:pt x="78647" y="169884"/>
                  </a:cubicBezTo>
                  <a:cubicBezTo>
                    <a:pt x="78973" y="168416"/>
                    <a:pt x="78778" y="167862"/>
                    <a:pt x="78843" y="160490"/>
                  </a:cubicBezTo>
                  <a:lnTo>
                    <a:pt x="78843" y="160490"/>
                  </a:lnTo>
                  <a:cubicBezTo>
                    <a:pt x="83618" y="161451"/>
                    <a:pt x="88613" y="161958"/>
                    <a:pt x="93672" y="161958"/>
                  </a:cubicBezTo>
                  <a:cubicBezTo>
                    <a:pt x="98566" y="161958"/>
                    <a:pt x="103521" y="161484"/>
                    <a:pt x="108396" y="160490"/>
                  </a:cubicBezTo>
                  <a:close/>
                  <a:moveTo>
                    <a:pt x="141375" y="187271"/>
                  </a:moveTo>
                  <a:cubicBezTo>
                    <a:pt x="142680" y="192164"/>
                    <a:pt x="143430" y="197318"/>
                    <a:pt x="143626" y="202667"/>
                  </a:cubicBezTo>
                  <a:lnTo>
                    <a:pt x="127479" y="202667"/>
                  </a:lnTo>
                  <a:lnTo>
                    <a:pt x="127479" y="187271"/>
                  </a:lnTo>
                  <a:close/>
                  <a:moveTo>
                    <a:pt x="93620" y="0"/>
                  </a:moveTo>
                  <a:cubicBezTo>
                    <a:pt x="77375" y="0"/>
                    <a:pt x="61489" y="4469"/>
                    <a:pt x="47691" y="12917"/>
                  </a:cubicBezTo>
                  <a:cubicBezTo>
                    <a:pt x="46223" y="13798"/>
                    <a:pt x="45799" y="15690"/>
                    <a:pt x="46680" y="17125"/>
                  </a:cubicBezTo>
                  <a:cubicBezTo>
                    <a:pt x="47256" y="18065"/>
                    <a:pt x="48252" y="18585"/>
                    <a:pt x="49284" y="18585"/>
                  </a:cubicBezTo>
                  <a:cubicBezTo>
                    <a:pt x="49827" y="18585"/>
                    <a:pt x="50381" y="18441"/>
                    <a:pt x="50888" y="18137"/>
                  </a:cubicBezTo>
                  <a:cubicBezTo>
                    <a:pt x="63740" y="10275"/>
                    <a:pt x="78517" y="6100"/>
                    <a:pt x="93620" y="6100"/>
                  </a:cubicBezTo>
                  <a:cubicBezTo>
                    <a:pt x="113844" y="6100"/>
                    <a:pt x="133285" y="13570"/>
                    <a:pt x="148388" y="27074"/>
                  </a:cubicBezTo>
                  <a:cubicBezTo>
                    <a:pt x="161567" y="38915"/>
                    <a:pt x="170537" y="54540"/>
                    <a:pt x="174093" y="71666"/>
                  </a:cubicBezTo>
                  <a:cubicBezTo>
                    <a:pt x="171190" y="70263"/>
                    <a:pt x="167928" y="69546"/>
                    <a:pt x="164894" y="69448"/>
                  </a:cubicBezTo>
                  <a:cubicBezTo>
                    <a:pt x="162839" y="61749"/>
                    <a:pt x="159479" y="54116"/>
                    <a:pt x="154684" y="47005"/>
                  </a:cubicBezTo>
                  <a:cubicBezTo>
                    <a:pt x="154111" y="46175"/>
                    <a:pt x="153161" y="45671"/>
                    <a:pt x="152165" y="45671"/>
                  </a:cubicBezTo>
                  <a:cubicBezTo>
                    <a:pt x="152026" y="45671"/>
                    <a:pt x="151887" y="45681"/>
                    <a:pt x="151748" y="45700"/>
                  </a:cubicBezTo>
                  <a:cubicBezTo>
                    <a:pt x="146562" y="46385"/>
                    <a:pt x="143822" y="48277"/>
                    <a:pt x="141897" y="49126"/>
                  </a:cubicBezTo>
                  <a:cubicBezTo>
                    <a:pt x="139543" y="50147"/>
                    <a:pt x="137040" y="50658"/>
                    <a:pt x="134540" y="50658"/>
                  </a:cubicBezTo>
                  <a:cubicBezTo>
                    <a:pt x="131532" y="50658"/>
                    <a:pt x="128526" y="49919"/>
                    <a:pt x="125783" y="48440"/>
                  </a:cubicBezTo>
                  <a:cubicBezTo>
                    <a:pt x="122122" y="46463"/>
                    <a:pt x="118101" y="45468"/>
                    <a:pt x="114076" y="45468"/>
                  </a:cubicBezTo>
                  <a:cubicBezTo>
                    <a:pt x="110068" y="45468"/>
                    <a:pt x="106056" y="46455"/>
                    <a:pt x="102394" y="48440"/>
                  </a:cubicBezTo>
                  <a:cubicBezTo>
                    <a:pt x="99654" y="49925"/>
                    <a:pt x="96645" y="50667"/>
                    <a:pt x="93632" y="50667"/>
                  </a:cubicBezTo>
                  <a:cubicBezTo>
                    <a:pt x="90619" y="50667"/>
                    <a:pt x="87601" y="49925"/>
                    <a:pt x="84845" y="48440"/>
                  </a:cubicBezTo>
                  <a:cubicBezTo>
                    <a:pt x="81183" y="46455"/>
                    <a:pt x="77171" y="45468"/>
                    <a:pt x="73163" y="45468"/>
                  </a:cubicBezTo>
                  <a:cubicBezTo>
                    <a:pt x="69139" y="45468"/>
                    <a:pt x="65117" y="46463"/>
                    <a:pt x="61456" y="48440"/>
                  </a:cubicBezTo>
                  <a:cubicBezTo>
                    <a:pt x="58716" y="49925"/>
                    <a:pt x="55707" y="50667"/>
                    <a:pt x="52694" y="50667"/>
                  </a:cubicBezTo>
                  <a:cubicBezTo>
                    <a:pt x="49681" y="50667"/>
                    <a:pt x="46663" y="49925"/>
                    <a:pt x="43907" y="48440"/>
                  </a:cubicBezTo>
                  <a:cubicBezTo>
                    <a:pt x="41363" y="47070"/>
                    <a:pt x="38557" y="46124"/>
                    <a:pt x="35491" y="45700"/>
                  </a:cubicBezTo>
                  <a:cubicBezTo>
                    <a:pt x="35363" y="45684"/>
                    <a:pt x="35234" y="45676"/>
                    <a:pt x="35106" y="45676"/>
                  </a:cubicBezTo>
                  <a:cubicBezTo>
                    <a:pt x="34228" y="45676"/>
                    <a:pt x="33382" y="46061"/>
                    <a:pt x="32784" y="46744"/>
                  </a:cubicBezTo>
                  <a:cubicBezTo>
                    <a:pt x="30468" y="49419"/>
                    <a:pt x="24955" y="59564"/>
                    <a:pt x="22345" y="69448"/>
                  </a:cubicBezTo>
                  <a:cubicBezTo>
                    <a:pt x="19246" y="69546"/>
                    <a:pt x="16017" y="70296"/>
                    <a:pt x="13146" y="71666"/>
                  </a:cubicBezTo>
                  <a:cubicBezTo>
                    <a:pt x="16898" y="53497"/>
                    <a:pt x="26651" y="37154"/>
                    <a:pt x="41134" y="25117"/>
                  </a:cubicBezTo>
                  <a:cubicBezTo>
                    <a:pt x="42439" y="24041"/>
                    <a:pt x="42635" y="22116"/>
                    <a:pt x="41526" y="20811"/>
                  </a:cubicBezTo>
                  <a:cubicBezTo>
                    <a:pt x="40925" y="20083"/>
                    <a:pt x="40060" y="19711"/>
                    <a:pt x="39186" y="19711"/>
                  </a:cubicBezTo>
                  <a:cubicBezTo>
                    <a:pt x="38494" y="19711"/>
                    <a:pt x="37796" y="19944"/>
                    <a:pt x="37220" y="20420"/>
                  </a:cubicBezTo>
                  <a:cubicBezTo>
                    <a:pt x="19964" y="34773"/>
                    <a:pt x="8938" y="54801"/>
                    <a:pt x="6068" y="76885"/>
                  </a:cubicBezTo>
                  <a:cubicBezTo>
                    <a:pt x="2317" y="80963"/>
                    <a:pt x="1" y="86443"/>
                    <a:pt x="1" y="92445"/>
                  </a:cubicBezTo>
                  <a:cubicBezTo>
                    <a:pt x="1" y="105114"/>
                    <a:pt x="10304" y="115441"/>
                    <a:pt x="22953" y="115441"/>
                  </a:cubicBezTo>
                  <a:cubicBezTo>
                    <a:pt x="23657" y="115441"/>
                    <a:pt x="24368" y="115409"/>
                    <a:pt x="25085" y="115344"/>
                  </a:cubicBezTo>
                  <a:cubicBezTo>
                    <a:pt x="27662" y="121868"/>
                    <a:pt x="31153" y="128000"/>
                    <a:pt x="35491" y="133546"/>
                  </a:cubicBezTo>
                  <a:cubicBezTo>
                    <a:pt x="33925" y="137069"/>
                    <a:pt x="33044" y="140950"/>
                    <a:pt x="33044" y="145028"/>
                  </a:cubicBezTo>
                  <a:cubicBezTo>
                    <a:pt x="33044" y="155238"/>
                    <a:pt x="38459" y="164208"/>
                    <a:pt x="46582" y="169232"/>
                  </a:cubicBezTo>
                  <a:cubicBezTo>
                    <a:pt x="40286" y="180453"/>
                    <a:pt x="37448" y="192816"/>
                    <a:pt x="37448" y="205701"/>
                  </a:cubicBezTo>
                  <a:cubicBezTo>
                    <a:pt x="37448" y="207397"/>
                    <a:pt x="38786" y="208767"/>
                    <a:pt x="40482" y="208767"/>
                  </a:cubicBezTo>
                  <a:lnTo>
                    <a:pt x="146757" y="208767"/>
                  </a:lnTo>
                  <a:cubicBezTo>
                    <a:pt x="148454" y="208767"/>
                    <a:pt x="149824" y="207397"/>
                    <a:pt x="149824" y="205701"/>
                  </a:cubicBezTo>
                  <a:cubicBezTo>
                    <a:pt x="149824" y="192946"/>
                    <a:pt x="146986" y="180518"/>
                    <a:pt x="140657" y="169232"/>
                  </a:cubicBezTo>
                  <a:cubicBezTo>
                    <a:pt x="148780" y="164241"/>
                    <a:pt x="154195" y="155238"/>
                    <a:pt x="154195" y="145028"/>
                  </a:cubicBezTo>
                  <a:cubicBezTo>
                    <a:pt x="154195" y="140950"/>
                    <a:pt x="153314" y="137069"/>
                    <a:pt x="151748" y="133546"/>
                  </a:cubicBezTo>
                  <a:cubicBezTo>
                    <a:pt x="156087" y="128000"/>
                    <a:pt x="159577" y="121868"/>
                    <a:pt x="162154" y="115344"/>
                  </a:cubicBezTo>
                  <a:cubicBezTo>
                    <a:pt x="162871" y="115409"/>
                    <a:pt x="163582" y="115441"/>
                    <a:pt x="164286" y="115441"/>
                  </a:cubicBezTo>
                  <a:cubicBezTo>
                    <a:pt x="176935" y="115441"/>
                    <a:pt x="187239" y="105114"/>
                    <a:pt x="187239" y="92445"/>
                  </a:cubicBezTo>
                  <a:cubicBezTo>
                    <a:pt x="187239" y="86443"/>
                    <a:pt x="184923" y="80963"/>
                    <a:pt x="181171" y="76885"/>
                  </a:cubicBezTo>
                  <a:cubicBezTo>
                    <a:pt x="178431" y="55976"/>
                    <a:pt x="168286" y="36697"/>
                    <a:pt x="152466" y="22508"/>
                  </a:cubicBezTo>
                  <a:cubicBezTo>
                    <a:pt x="136254" y="7992"/>
                    <a:pt x="115344" y="0"/>
                    <a:pt x="9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35" name="Google Shape;3135;p73"/>
          <p:cNvGrpSpPr/>
          <p:nvPr/>
        </p:nvGrpSpPr>
        <p:grpSpPr>
          <a:xfrm>
            <a:off x="1660936" y="2631419"/>
            <a:ext cx="496119" cy="551148"/>
            <a:chOff x="1516800" y="238125"/>
            <a:chExt cx="4698100" cy="5219200"/>
          </a:xfrm>
        </p:grpSpPr>
        <p:sp>
          <p:nvSpPr>
            <p:cNvPr id="3136" name="Google Shape;3136;p73"/>
            <p:cNvSpPr/>
            <p:nvPr/>
          </p:nvSpPr>
          <p:spPr>
            <a:xfrm>
              <a:off x="2873800" y="2374725"/>
              <a:ext cx="153325" cy="315600"/>
            </a:xfrm>
            <a:custGeom>
              <a:avLst/>
              <a:gdLst/>
              <a:ahLst/>
              <a:cxnLst/>
              <a:rect l="l" t="t" r="r" b="b"/>
              <a:pathLst>
                <a:path w="6133" h="12624" extrusionOk="0">
                  <a:moveTo>
                    <a:pt x="3067" y="0"/>
                  </a:moveTo>
                  <a:cubicBezTo>
                    <a:pt x="1370" y="0"/>
                    <a:pt x="0" y="1370"/>
                    <a:pt x="0" y="3034"/>
                  </a:cubicBezTo>
                  <a:lnTo>
                    <a:pt x="0" y="9590"/>
                  </a:lnTo>
                  <a:cubicBezTo>
                    <a:pt x="0" y="11254"/>
                    <a:pt x="1370" y="12624"/>
                    <a:pt x="3067" y="12624"/>
                  </a:cubicBezTo>
                  <a:cubicBezTo>
                    <a:pt x="4763" y="12624"/>
                    <a:pt x="6133" y="11254"/>
                    <a:pt x="6133" y="9590"/>
                  </a:cubicBezTo>
                  <a:lnTo>
                    <a:pt x="6133" y="3034"/>
                  </a:lnTo>
                  <a:cubicBezTo>
                    <a:pt x="6133" y="1370"/>
                    <a:pt x="4763" y="0"/>
                    <a:pt x="3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7" name="Google Shape;3137;p73"/>
            <p:cNvSpPr/>
            <p:nvPr/>
          </p:nvSpPr>
          <p:spPr>
            <a:xfrm>
              <a:off x="4573300" y="2374725"/>
              <a:ext cx="152525" cy="315600"/>
            </a:xfrm>
            <a:custGeom>
              <a:avLst/>
              <a:gdLst/>
              <a:ahLst/>
              <a:cxnLst/>
              <a:rect l="l" t="t" r="r" b="b"/>
              <a:pathLst>
                <a:path w="6101" h="12624" extrusionOk="0">
                  <a:moveTo>
                    <a:pt x="3034" y="0"/>
                  </a:moveTo>
                  <a:cubicBezTo>
                    <a:pt x="1370" y="0"/>
                    <a:pt x="0" y="1370"/>
                    <a:pt x="0" y="3034"/>
                  </a:cubicBezTo>
                  <a:lnTo>
                    <a:pt x="0" y="9590"/>
                  </a:lnTo>
                  <a:cubicBezTo>
                    <a:pt x="0" y="11254"/>
                    <a:pt x="1370" y="12624"/>
                    <a:pt x="3034" y="12624"/>
                  </a:cubicBezTo>
                  <a:cubicBezTo>
                    <a:pt x="4730" y="12624"/>
                    <a:pt x="6100" y="11254"/>
                    <a:pt x="6100" y="9590"/>
                  </a:cubicBezTo>
                  <a:lnTo>
                    <a:pt x="6100" y="3034"/>
                  </a:lnTo>
                  <a:cubicBezTo>
                    <a:pt x="6100" y="1370"/>
                    <a:pt x="4730" y="0"/>
                    <a:pt x="3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8" name="Google Shape;3138;p73"/>
            <p:cNvSpPr/>
            <p:nvPr/>
          </p:nvSpPr>
          <p:spPr>
            <a:xfrm>
              <a:off x="3490325" y="2532850"/>
              <a:ext cx="618975" cy="255350"/>
            </a:xfrm>
            <a:custGeom>
              <a:avLst/>
              <a:gdLst/>
              <a:ahLst/>
              <a:cxnLst/>
              <a:rect l="l" t="t" r="r" b="b"/>
              <a:pathLst>
                <a:path w="24759" h="10214" extrusionOk="0">
                  <a:moveTo>
                    <a:pt x="3423" y="0"/>
                  </a:moveTo>
                  <a:cubicBezTo>
                    <a:pt x="2704" y="0"/>
                    <a:pt x="1982" y="248"/>
                    <a:pt x="1403" y="754"/>
                  </a:cubicBezTo>
                  <a:cubicBezTo>
                    <a:pt x="131" y="1863"/>
                    <a:pt x="0" y="3787"/>
                    <a:pt x="1109" y="5059"/>
                  </a:cubicBezTo>
                  <a:cubicBezTo>
                    <a:pt x="3947" y="8321"/>
                    <a:pt x="8057" y="10213"/>
                    <a:pt x="12396" y="10213"/>
                  </a:cubicBezTo>
                  <a:cubicBezTo>
                    <a:pt x="16701" y="10213"/>
                    <a:pt x="20811" y="8321"/>
                    <a:pt x="23649" y="5059"/>
                  </a:cubicBezTo>
                  <a:cubicBezTo>
                    <a:pt x="24758" y="3787"/>
                    <a:pt x="24628" y="1863"/>
                    <a:pt x="23356" y="754"/>
                  </a:cubicBezTo>
                  <a:cubicBezTo>
                    <a:pt x="22776" y="248"/>
                    <a:pt x="22061" y="0"/>
                    <a:pt x="21350" y="0"/>
                  </a:cubicBezTo>
                  <a:cubicBezTo>
                    <a:pt x="20499" y="0"/>
                    <a:pt x="19654" y="355"/>
                    <a:pt x="19050" y="1047"/>
                  </a:cubicBezTo>
                  <a:cubicBezTo>
                    <a:pt x="17354" y="2972"/>
                    <a:pt x="14940" y="4081"/>
                    <a:pt x="12396" y="4081"/>
                  </a:cubicBezTo>
                  <a:cubicBezTo>
                    <a:pt x="9851" y="4081"/>
                    <a:pt x="7405" y="2972"/>
                    <a:pt x="5741" y="1047"/>
                  </a:cubicBezTo>
                  <a:cubicBezTo>
                    <a:pt x="5137" y="355"/>
                    <a:pt x="4282" y="0"/>
                    <a:pt x="3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9" name="Google Shape;3139;p73"/>
            <p:cNvSpPr/>
            <p:nvPr/>
          </p:nvSpPr>
          <p:spPr>
            <a:xfrm>
              <a:off x="1516800" y="238125"/>
              <a:ext cx="4698100" cy="5219200"/>
            </a:xfrm>
            <a:custGeom>
              <a:avLst/>
              <a:gdLst/>
              <a:ahLst/>
              <a:cxnLst/>
              <a:rect l="l" t="t" r="r" b="b"/>
              <a:pathLst>
                <a:path w="187924" h="208768" extrusionOk="0">
                  <a:moveTo>
                    <a:pt x="19932" y="53236"/>
                  </a:moveTo>
                  <a:cubicBezTo>
                    <a:pt x="22476" y="54932"/>
                    <a:pt x="25542" y="56726"/>
                    <a:pt x="28837" y="58357"/>
                  </a:cubicBezTo>
                  <a:cubicBezTo>
                    <a:pt x="25575" y="63870"/>
                    <a:pt x="22835" y="70361"/>
                    <a:pt x="21073" y="77276"/>
                  </a:cubicBezTo>
                  <a:cubicBezTo>
                    <a:pt x="17192" y="77407"/>
                    <a:pt x="13212" y="78614"/>
                    <a:pt x="9754" y="80963"/>
                  </a:cubicBezTo>
                  <a:cubicBezTo>
                    <a:pt x="11451" y="71209"/>
                    <a:pt x="14908" y="61782"/>
                    <a:pt x="19932" y="53236"/>
                  </a:cubicBezTo>
                  <a:close/>
                  <a:moveTo>
                    <a:pt x="19801" y="83507"/>
                  </a:moveTo>
                  <a:lnTo>
                    <a:pt x="19801" y="83507"/>
                  </a:lnTo>
                  <a:cubicBezTo>
                    <a:pt x="18072" y="94435"/>
                    <a:pt x="18855" y="105199"/>
                    <a:pt x="21661" y="114985"/>
                  </a:cubicBezTo>
                  <a:cubicBezTo>
                    <a:pt x="13049" y="114822"/>
                    <a:pt x="6133" y="107809"/>
                    <a:pt x="6133" y="99164"/>
                  </a:cubicBezTo>
                  <a:cubicBezTo>
                    <a:pt x="6133" y="91270"/>
                    <a:pt x="11972" y="84616"/>
                    <a:pt x="19801" y="83507"/>
                  </a:cubicBezTo>
                  <a:close/>
                  <a:moveTo>
                    <a:pt x="162872" y="83507"/>
                  </a:moveTo>
                  <a:lnTo>
                    <a:pt x="162872" y="83507"/>
                  </a:lnTo>
                  <a:cubicBezTo>
                    <a:pt x="170570" y="84583"/>
                    <a:pt x="176540" y="91173"/>
                    <a:pt x="176540" y="99164"/>
                  </a:cubicBezTo>
                  <a:cubicBezTo>
                    <a:pt x="176540" y="107809"/>
                    <a:pt x="169592" y="114822"/>
                    <a:pt x="161013" y="114985"/>
                  </a:cubicBezTo>
                  <a:cubicBezTo>
                    <a:pt x="163851" y="105036"/>
                    <a:pt x="164568" y="94174"/>
                    <a:pt x="162872" y="83507"/>
                  </a:cubicBezTo>
                  <a:close/>
                  <a:moveTo>
                    <a:pt x="135797" y="45864"/>
                  </a:moveTo>
                  <a:cubicBezTo>
                    <a:pt x="152466" y="60934"/>
                    <a:pt x="160295" y="83311"/>
                    <a:pt x="156902" y="105199"/>
                  </a:cubicBezTo>
                  <a:cubicBezTo>
                    <a:pt x="151564" y="139828"/>
                    <a:pt x="121521" y="161533"/>
                    <a:pt x="90755" y="161533"/>
                  </a:cubicBezTo>
                  <a:cubicBezTo>
                    <a:pt x="78658" y="161533"/>
                    <a:pt x="66449" y="158177"/>
                    <a:pt x="55585" y="150932"/>
                  </a:cubicBezTo>
                  <a:cubicBezTo>
                    <a:pt x="24694" y="131099"/>
                    <a:pt x="16344" y="91009"/>
                    <a:pt x="34448" y="60901"/>
                  </a:cubicBezTo>
                  <a:lnTo>
                    <a:pt x="34448" y="60901"/>
                  </a:lnTo>
                  <a:cubicBezTo>
                    <a:pt x="47552" y="66346"/>
                    <a:pt x="61024" y="68911"/>
                    <a:pt x="74074" y="68911"/>
                  </a:cubicBezTo>
                  <a:cubicBezTo>
                    <a:pt x="97536" y="68911"/>
                    <a:pt x="119637" y="60620"/>
                    <a:pt x="135797" y="45864"/>
                  </a:cubicBezTo>
                  <a:close/>
                  <a:moveTo>
                    <a:pt x="38916" y="178007"/>
                  </a:moveTo>
                  <a:lnTo>
                    <a:pt x="38916" y="202635"/>
                  </a:lnTo>
                  <a:lnTo>
                    <a:pt x="25118" y="202635"/>
                  </a:lnTo>
                  <a:cubicBezTo>
                    <a:pt x="25999" y="192555"/>
                    <a:pt x="31283" y="184139"/>
                    <a:pt x="38916" y="178007"/>
                  </a:cubicBezTo>
                  <a:close/>
                  <a:moveTo>
                    <a:pt x="45016" y="180127"/>
                  </a:moveTo>
                  <a:cubicBezTo>
                    <a:pt x="53465" y="189195"/>
                    <a:pt x="55324" y="194512"/>
                    <a:pt x="57966" y="202635"/>
                  </a:cubicBezTo>
                  <a:lnTo>
                    <a:pt x="45016" y="202635"/>
                  </a:lnTo>
                  <a:lnTo>
                    <a:pt x="45016" y="180127"/>
                  </a:lnTo>
                  <a:close/>
                  <a:moveTo>
                    <a:pt x="137624" y="180127"/>
                  </a:moveTo>
                  <a:lnTo>
                    <a:pt x="137624" y="202635"/>
                  </a:lnTo>
                  <a:lnTo>
                    <a:pt x="124674" y="202635"/>
                  </a:lnTo>
                  <a:cubicBezTo>
                    <a:pt x="127773" y="193012"/>
                    <a:pt x="129795" y="188575"/>
                    <a:pt x="137624" y="180127"/>
                  </a:cubicBezTo>
                  <a:close/>
                  <a:moveTo>
                    <a:pt x="143724" y="178007"/>
                  </a:moveTo>
                  <a:cubicBezTo>
                    <a:pt x="148780" y="182051"/>
                    <a:pt x="156446" y="190174"/>
                    <a:pt x="157522" y="202635"/>
                  </a:cubicBezTo>
                  <a:lnTo>
                    <a:pt x="143724" y="202635"/>
                  </a:lnTo>
                  <a:lnTo>
                    <a:pt x="143724" y="178007"/>
                  </a:lnTo>
                  <a:close/>
                  <a:moveTo>
                    <a:pt x="40874" y="147050"/>
                  </a:moveTo>
                  <a:cubicBezTo>
                    <a:pt x="50236" y="156151"/>
                    <a:pt x="62631" y="163099"/>
                    <a:pt x="76560" y="166002"/>
                  </a:cubicBezTo>
                  <a:lnTo>
                    <a:pt x="76560" y="202667"/>
                  </a:lnTo>
                  <a:lnTo>
                    <a:pt x="64393" y="202667"/>
                  </a:lnTo>
                  <a:cubicBezTo>
                    <a:pt x="63871" y="200971"/>
                    <a:pt x="63414" y="199536"/>
                    <a:pt x="62403" y="196567"/>
                  </a:cubicBezTo>
                  <a:cubicBezTo>
                    <a:pt x="56955" y="180323"/>
                    <a:pt x="46321" y="174549"/>
                    <a:pt x="41363" y="166133"/>
                  </a:cubicBezTo>
                  <a:cubicBezTo>
                    <a:pt x="37775" y="160000"/>
                    <a:pt x="37644" y="153216"/>
                    <a:pt x="40874" y="147050"/>
                  </a:cubicBezTo>
                  <a:close/>
                  <a:moveTo>
                    <a:pt x="99981" y="167014"/>
                  </a:moveTo>
                  <a:lnTo>
                    <a:pt x="99981" y="202667"/>
                  </a:lnTo>
                  <a:lnTo>
                    <a:pt x="82660" y="202667"/>
                  </a:lnTo>
                  <a:lnTo>
                    <a:pt x="82660" y="167014"/>
                  </a:lnTo>
                  <a:cubicBezTo>
                    <a:pt x="85483" y="167344"/>
                    <a:pt x="88398" y="167515"/>
                    <a:pt x="91341" y="167515"/>
                  </a:cubicBezTo>
                  <a:cubicBezTo>
                    <a:pt x="94213" y="167515"/>
                    <a:pt x="97113" y="167352"/>
                    <a:pt x="99981" y="167014"/>
                  </a:cubicBezTo>
                  <a:close/>
                  <a:moveTo>
                    <a:pt x="141767" y="147050"/>
                  </a:moveTo>
                  <a:lnTo>
                    <a:pt x="141767" y="147050"/>
                  </a:lnTo>
                  <a:cubicBezTo>
                    <a:pt x="145029" y="153216"/>
                    <a:pt x="144866" y="160000"/>
                    <a:pt x="141278" y="166133"/>
                  </a:cubicBezTo>
                  <a:cubicBezTo>
                    <a:pt x="140429" y="167601"/>
                    <a:pt x="139386" y="168971"/>
                    <a:pt x="138277" y="170341"/>
                  </a:cubicBezTo>
                  <a:cubicBezTo>
                    <a:pt x="127512" y="183258"/>
                    <a:pt x="124283" y="183193"/>
                    <a:pt x="118281" y="202667"/>
                  </a:cubicBezTo>
                  <a:lnTo>
                    <a:pt x="106113" y="202667"/>
                  </a:lnTo>
                  <a:lnTo>
                    <a:pt x="106113" y="166002"/>
                  </a:lnTo>
                  <a:cubicBezTo>
                    <a:pt x="118966" y="163328"/>
                    <a:pt x="131622" y="156902"/>
                    <a:pt x="141767" y="147050"/>
                  </a:cubicBezTo>
                  <a:close/>
                  <a:moveTo>
                    <a:pt x="91337" y="0"/>
                  </a:moveTo>
                  <a:cubicBezTo>
                    <a:pt x="76821" y="0"/>
                    <a:pt x="62892" y="3197"/>
                    <a:pt x="49877" y="9525"/>
                  </a:cubicBezTo>
                  <a:cubicBezTo>
                    <a:pt x="48376" y="10275"/>
                    <a:pt x="47724" y="12102"/>
                    <a:pt x="48474" y="13602"/>
                  </a:cubicBezTo>
                  <a:cubicBezTo>
                    <a:pt x="48990" y="14705"/>
                    <a:pt x="50097" y="15335"/>
                    <a:pt x="51236" y="15335"/>
                  </a:cubicBezTo>
                  <a:cubicBezTo>
                    <a:pt x="51681" y="15335"/>
                    <a:pt x="52130" y="15239"/>
                    <a:pt x="52552" y="15038"/>
                  </a:cubicBezTo>
                  <a:cubicBezTo>
                    <a:pt x="64719" y="9101"/>
                    <a:pt x="77767" y="6100"/>
                    <a:pt x="91337" y="6100"/>
                  </a:cubicBezTo>
                  <a:cubicBezTo>
                    <a:pt x="107092" y="6100"/>
                    <a:pt x="122586" y="10308"/>
                    <a:pt x="136156" y="18267"/>
                  </a:cubicBezTo>
                  <a:cubicBezTo>
                    <a:pt x="139581" y="20257"/>
                    <a:pt x="141310" y="23845"/>
                    <a:pt x="141180" y="27466"/>
                  </a:cubicBezTo>
                  <a:cubicBezTo>
                    <a:pt x="140821" y="37611"/>
                    <a:pt x="113224" y="60901"/>
                    <a:pt x="80311" y="62728"/>
                  </a:cubicBezTo>
                  <a:cubicBezTo>
                    <a:pt x="78797" y="62809"/>
                    <a:pt x="77254" y="62849"/>
                    <a:pt x="75690" y="62849"/>
                  </a:cubicBezTo>
                  <a:cubicBezTo>
                    <a:pt x="57642" y="62849"/>
                    <a:pt x="36666" y="57500"/>
                    <a:pt x="21987" y="47234"/>
                  </a:cubicBezTo>
                  <a:cubicBezTo>
                    <a:pt x="19834" y="45700"/>
                    <a:pt x="19410" y="42732"/>
                    <a:pt x="20976" y="40677"/>
                  </a:cubicBezTo>
                  <a:cubicBezTo>
                    <a:pt x="26880" y="33077"/>
                    <a:pt x="33926" y="26520"/>
                    <a:pt x="41950" y="21138"/>
                  </a:cubicBezTo>
                  <a:cubicBezTo>
                    <a:pt x="43353" y="20192"/>
                    <a:pt x="43712" y="18300"/>
                    <a:pt x="42766" y="16897"/>
                  </a:cubicBezTo>
                  <a:cubicBezTo>
                    <a:pt x="42170" y="16014"/>
                    <a:pt x="41199" y="15532"/>
                    <a:pt x="40212" y="15532"/>
                  </a:cubicBezTo>
                  <a:cubicBezTo>
                    <a:pt x="39631" y="15532"/>
                    <a:pt x="39045" y="15699"/>
                    <a:pt x="38525" y="16049"/>
                  </a:cubicBezTo>
                  <a:cubicBezTo>
                    <a:pt x="29979" y="21790"/>
                    <a:pt x="22443" y="28803"/>
                    <a:pt x="16148" y="36926"/>
                  </a:cubicBezTo>
                  <a:cubicBezTo>
                    <a:pt x="13408" y="40481"/>
                    <a:pt x="13245" y="45179"/>
                    <a:pt x="15398" y="48897"/>
                  </a:cubicBezTo>
                  <a:cubicBezTo>
                    <a:pt x="8058" y="60934"/>
                    <a:pt x="3654" y="74634"/>
                    <a:pt x="2676" y="88726"/>
                  </a:cubicBezTo>
                  <a:cubicBezTo>
                    <a:pt x="980" y="91825"/>
                    <a:pt x="1" y="95380"/>
                    <a:pt x="1" y="99164"/>
                  </a:cubicBezTo>
                  <a:cubicBezTo>
                    <a:pt x="1" y="111240"/>
                    <a:pt x="9830" y="121089"/>
                    <a:pt x="21923" y="121089"/>
                  </a:cubicBezTo>
                  <a:cubicBezTo>
                    <a:pt x="22505" y="121089"/>
                    <a:pt x="23092" y="121066"/>
                    <a:pt x="23683" y="121020"/>
                  </a:cubicBezTo>
                  <a:cubicBezTo>
                    <a:pt x="26717" y="128881"/>
                    <a:pt x="31088" y="136090"/>
                    <a:pt x="36503" y="142386"/>
                  </a:cubicBezTo>
                  <a:cubicBezTo>
                    <a:pt x="30859" y="151454"/>
                    <a:pt x="30892" y="161958"/>
                    <a:pt x="37514" y="171417"/>
                  </a:cubicBezTo>
                  <a:cubicBezTo>
                    <a:pt x="31512" y="175560"/>
                    <a:pt x="18855" y="186586"/>
                    <a:pt x="18855" y="205701"/>
                  </a:cubicBezTo>
                  <a:cubicBezTo>
                    <a:pt x="18855" y="207397"/>
                    <a:pt x="20225" y="208767"/>
                    <a:pt x="21921" y="208767"/>
                  </a:cubicBezTo>
                  <a:lnTo>
                    <a:pt x="160719" y="208767"/>
                  </a:lnTo>
                  <a:cubicBezTo>
                    <a:pt x="162415" y="208767"/>
                    <a:pt x="163785" y="207397"/>
                    <a:pt x="163785" y="205701"/>
                  </a:cubicBezTo>
                  <a:cubicBezTo>
                    <a:pt x="163785" y="186586"/>
                    <a:pt x="151129" y="175560"/>
                    <a:pt x="145159" y="171417"/>
                  </a:cubicBezTo>
                  <a:cubicBezTo>
                    <a:pt x="151749" y="161990"/>
                    <a:pt x="151814" y="151487"/>
                    <a:pt x="146138" y="142386"/>
                  </a:cubicBezTo>
                  <a:cubicBezTo>
                    <a:pt x="151585" y="136090"/>
                    <a:pt x="155924" y="128881"/>
                    <a:pt x="158958" y="121020"/>
                  </a:cubicBezTo>
                  <a:cubicBezTo>
                    <a:pt x="159583" y="121070"/>
                    <a:pt x="160201" y="121094"/>
                    <a:pt x="160811" y="121094"/>
                  </a:cubicBezTo>
                  <a:cubicBezTo>
                    <a:pt x="177259" y="121094"/>
                    <a:pt x="187924" y="103257"/>
                    <a:pt x="179997" y="88726"/>
                  </a:cubicBezTo>
                  <a:cubicBezTo>
                    <a:pt x="179280" y="78842"/>
                    <a:pt x="176964" y="69252"/>
                    <a:pt x="173049" y="60151"/>
                  </a:cubicBezTo>
                  <a:cubicBezTo>
                    <a:pt x="172560" y="58977"/>
                    <a:pt x="171429" y="58279"/>
                    <a:pt x="170233" y="58279"/>
                  </a:cubicBezTo>
                  <a:cubicBezTo>
                    <a:pt x="169834" y="58279"/>
                    <a:pt x="169429" y="58357"/>
                    <a:pt x="169037" y="58520"/>
                  </a:cubicBezTo>
                  <a:cubicBezTo>
                    <a:pt x="167504" y="59205"/>
                    <a:pt x="166786" y="60999"/>
                    <a:pt x="167439" y="62565"/>
                  </a:cubicBezTo>
                  <a:cubicBezTo>
                    <a:pt x="169983" y="68469"/>
                    <a:pt x="171810" y="74634"/>
                    <a:pt x="172886" y="80963"/>
                  </a:cubicBezTo>
                  <a:cubicBezTo>
                    <a:pt x="169429" y="78646"/>
                    <a:pt x="165449" y="77407"/>
                    <a:pt x="161567" y="77276"/>
                  </a:cubicBezTo>
                  <a:cubicBezTo>
                    <a:pt x="158142" y="63739"/>
                    <a:pt x="150803" y="51246"/>
                    <a:pt x="140169" y="41558"/>
                  </a:cubicBezTo>
                  <a:cubicBezTo>
                    <a:pt x="142452" y="39079"/>
                    <a:pt x="144931" y="36273"/>
                    <a:pt x="146171" y="33109"/>
                  </a:cubicBezTo>
                  <a:cubicBezTo>
                    <a:pt x="152466" y="38687"/>
                    <a:pt x="157816" y="45113"/>
                    <a:pt x="162187" y="52322"/>
                  </a:cubicBezTo>
                  <a:cubicBezTo>
                    <a:pt x="162764" y="53262"/>
                    <a:pt x="163760" y="53782"/>
                    <a:pt x="164791" y="53782"/>
                  </a:cubicBezTo>
                  <a:cubicBezTo>
                    <a:pt x="165335" y="53782"/>
                    <a:pt x="165888" y="53638"/>
                    <a:pt x="166395" y="53333"/>
                  </a:cubicBezTo>
                  <a:cubicBezTo>
                    <a:pt x="167830" y="52485"/>
                    <a:pt x="168287" y="50593"/>
                    <a:pt x="167406" y="49158"/>
                  </a:cubicBezTo>
                  <a:cubicBezTo>
                    <a:pt x="162056" y="40318"/>
                    <a:pt x="155272" y="32522"/>
                    <a:pt x="147247" y="26031"/>
                  </a:cubicBezTo>
                  <a:cubicBezTo>
                    <a:pt x="146888" y="20387"/>
                    <a:pt x="143757" y="15625"/>
                    <a:pt x="139255" y="12983"/>
                  </a:cubicBezTo>
                  <a:cubicBezTo>
                    <a:pt x="124739" y="4502"/>
                    <a:pt x="108168" y="0"/>
                    <a:pt x="913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3" name="Text Placeholder 1">
            <a:extLst>
              <a:ext uri="{FF2B5EF4-FFF2-40B4-BE49-F238E27FC236}">
                <a16:creationId xmlns:a16="http://schemas.microsoft.com/office/drawing/2014/main" id="{DD7DE0B3-3A1B-3F78-EE47-D6FBBB846F8D}"/>
              </a:ext>
            </a:extLst>
          </p:cNvPr>
          <p:cNvSpPr txBox="1">
            <a:spLocks/>
          </p:cNvSpPr>
          <p:nvPr/>
        </p:nvSpPr>
        <p:spPr>
          <a:xfrm>
            <a:off x="489096" y="4186479"/>
            <a:ext cx="8348274" cy="75697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algn="ctr"/>
            <a:r>
              <a:rPr lang="en-US" sz="4000" b="1" u="sng" dirty="0">
                <a:solidFill>
                  <a:srgbClr val="6E4CC2"/>
                </a:solidFill>
              </a:rPr>
              <a:t>www.plantillaspower-point.com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Detras de cámara de ❄Spring Day❄❇ | Park Jimin Amino Oficial Am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3874"/>
            <a:ext cx="9143999" cy="355164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0" y="24"/>
            <a:ext cx="9199946" cy="2756490"/>
          </a:xfrm>
          <a:prstGeom prst="rect">
            <a:avLst/>
          </a:prstGeom>
          <a:solidFill>
            <a:srgbClr val="F8E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タイトル 1">
            <a:extLst>
              <a:ext uri="{FF2B5EF4-FFF2-40B4-BE49-F238E27FC236}">
                <a16:creationId xmlns:a16="http://schemas.microsoft.com/office/drawing/2014/main" id="{466DA832-3FA6-43DA-981F-BF34B4F8F65A}"/>
              </a:ext>
            </a:extLst>
          </p:cNvPr>
          <p:cNvSpPr txBox="1">
            <a:spLocks/>
          </p:cNvSpPr>
          <p:nvPr/>
        </p:nvSpPr>
        <p:spPr>
          <a:xfrm>
            <a:off x="3066043" y="710375"/>
            <a:ext cx="5595320" cy="2214066"/>
          </a:xfrm>
          <a:prstGeom prst="rect">
            <a:avLst/>
          </a:prstGeom>
        </p:spPr>
        <p:txBody>
          <a:bodyPr vert="horz" lIns="163275" tIns="81638" rIns="163275" bIns="81638" rtlCol="0" anchor="b">
            <a:noAutofit/>
          </a:bodyPr>
          <a:lstStyle>
            <a:lvl1pPr algn="l" defTabSz="1632753" rtl="0" eaLnBrk="1" latinLnBrk="0" hangingPunct="1">
              <a:lnSpc>
                <a:spcPts val="9000"/>
              </a:lnSpc>
              <a:spcBef>
                <a:spcPct val="0"/>
              </a:spcBef>
              <a:buNone/>
              <a:defRPr sz="9600" kern="1200" baseline="0">
                <a:solidFill>
                  <a:schemeClr val="tx1"/>
                </a:solidFill>
                <a:latin typeface="+mj-lt"/>
                <a:ea typeface="+mj-ea"/>
                <a:cs typeface="+mj-cs"/>
              </a:defRPr>
            </a:lvl1pPr>
          </a:lstStyle>
          <a:p>
            <a:pPr marL="0" marR="0" lvl="0" indent="0" algn="l" defTabSz="1632753" rtl="0" eaLnBrk="1" fontAlgn="auto" latinLnBrk="0" hangingPunct="1">
              <a:lnSpc>
                <a:spcPts val="9000"/>
              </a:lnSpc>
              <a:spcBef>
                <a:spcPct val="0"/>
              </a:spcBef>
              <a:spcAft>
                <a:spcPts val="0"/>
              </a:spcAft>
              <a:buClrTx/>
              <a:buSzTx/>
              <a:buFontTx/>
              <a:buNone/>
              <a:tabLst/>
              <a:defRPr/>
            </a:pPr>
            <a:r>
              <a:rPr kumimoji="0" lang="en-US" altLang="ja-JP" sz="4400" b="0" i="0" u="none" strike="noStrike" kern="1200" cap="none" spc="0" normalizeH="0" baseline="0" noProof="0" dirty="0">
                <a:ln>
                  <a:noFill/>
                </a:ln>
                <a:solidFill>
                  <a:srgbClr val="D041E7"/>
                </a:solidFill>
                <a:effectLst/>
                <a:uLnTx/>
                <a:uFillTx/>
                <a:latin typeface="Arial Black" panose="020B0A04020102020204" pitchFamily="34" charset="0"/>
              </a:rPr>
              <a:t>Presentation</a:t>
            </a:r>
            <a:br>
              <a:rPr kumimoji="0" lang="en-US" altLang="ja-JP" sz="4400" b="0" i="0" u="none" strike="noStrike" kern="1200" cap="none" spc="0" normalizeH="0" baseline="0" noProof="0" dirty="0">
                <a:ln>
                  <a:noFill/>
                </a:ln>
                <a:solidFill>
                  <a:srgbClr val="D041E7"/>
                </a:solidFill>
                <a:effectLst/>
                <a:uLnTx/>
                <a:uFillTx/>
                <a:latin typeface="Arial Black" panose="020B0A04020102020204" pitchFamily="34" charset="0"/>
              </a:rPr>
            </a:br>
            <a:r>
              <a:rPr kumimoji="0" lang="en-US" altLang="ja-JP" sz="4400" b="0" i="0" u="none" strike="noStrike" kern="1200" cap="none" spc="0" normalizeH="0" baseline="0" noProof="0" dirty="0">
                <a:ln>
                  <a:noFill/>
                </a:ln>
                <a:solidFill>
                  <a:srgbClr val="D041E7"/>
                </a:solidFill>
                <a:effectLst/>
                <a:uLnTx/>
                <a:uFillTx/>
                <a:latin typeface="Arial Black" panose="020B0A04020102020204" pitchFamily="34" charset="0"/>
              </a:rPr>
              <a:t>Title Here</a:t>
            </a:r>
            <a:endParaRPr kumimoji="0" lang="en-US" sz="4400" b="0" i="0" u="none" strike="noStrike" kern="1200" cap="none" spc="0" normalizeH="0" baseline="0" noProof="0" dirty="0">
              <a:ln>
                <a:noFill/>
              </a:ln>
              <a:solidFill>
                <a:srgbClr val="D041E7"/>
              </a:solidFill>
              <a:effectLst/>
              <a:uLnTx/>
              <a:uFillTx/>
              <a:latin typeface="Arial Black" panose="020B0A04020102020204" pitchFamily="34" charset="0"/>
            </a:endParaRPr>
          </a:p>
        </p:txBody>
      </p:sp>
      <p:grpSp>
        <p:nvGrpSpPr>
          <p:cNvPr id="2" name="Grupo 1"/>
          <p:cNvGrpSpPr/>
          <p:nvPr/>
        </p:nvGrpSpPr>
        <p:grpSpPr>
          <a:xfrm>
            <a:off x="438324" y="-563477"/>
            <a:ext cx="1361478" cy="6236489"/>
            <a:chOff x="438324" y="-563477"/>
            <a:chExt cx="1361478" cy="6148679"/>
          </a:xfrm>
          <a:solidFill>
            <a:schemeClr val="bg1"/>
          </a:solidFill>
        </p:grpSpPr>
        <p:sp>
          <p:nvSpPr>
            <p:cNvPr id="14" name="Forma libre: forma 13">
              <a:extLst>
                <a:ext uri="{FF2B5EF4-FFF2-40B4-BE49-F238E27FC236}">
                  <a16:creationId xmlns:a16="http://schemas.microsoft.com/office/drawing/2014/main" id="{86C0D132-EC8C-4DF8-9506-CE1EA958958F}"/>
                </a:ext>
              </a:extLst>
            </p:cNvPr>
            <p:cNvSpPr/>
            <p:nvPr/>
          </p:nvSpPr>
          <p:spPr>
            <a:xfrm rot="18000000">
              <a:off x="-1341585" y="2443815"/>
              <a:ext cx="6048656" cy="234118"/>
            </a:xfrm>
            <a:custGeom>
              <a:avLst/>
              <a:gdLst>
                <a:gd name="connsiteX0" fmla="*/ 11821554 w 12091765"/>
                <a:gd name="connsiteY0" fmla="*/ 1 h 468021"/>
                <a:gd name="connsiteX1" fmla="*/ 12091765 w 12091765"/>
                <a:gd name="connsiteY1" fmla="*/ 468020 h 468021"/>
                <a:gd name="connsiteX2" fmla="*/ 270211 w 12091765"/>
                <a:gd name="connsiteY2" fmla="*/ 468021 h 468021"/>
                <a:gd name="connsiteX3" fmla="*/ 0 w 12091765"/>
                <a:gd name="connsiteY3" fmla="*/ 0 h 468021"/>
              </a:gdLst>
              <a:ahLst/>
              <a:cxnLst>
                <a:cxn ang="0">
                  <a:pos x="connsiteX0" y="connsiteY0"/>
                </a:cxn>
                <a:cxn ang="0">
                  <a:pos x="connsiteX1" y="connsiteY1"/>
                </a:cxn>
                <a:cxn ang="0">
                  <a:pos x="connsiteX2" y="connsiteY2"/>
                </a:cxn>
                <a:cxn ang="0">
                  <a:pos x="connsiteX3" y="connsiteY3"/>
                </a:cxn>
              </a:cxnLst>
              <a:rect l="l" t="t" r="r" b="b"/>
              <a:pathLst>
                <a:path w="12091765" h="468021">
                  <a:moveTo>
                    <a:pt x="11821554" y="1"/>
                  </a:moveTo>
                  <a:lnTo>
                    <a:pt x="12091765" y="468020"/>
                  </a:lnTo>
                  <a:lnTo>
                    <a:pt x="270211" y="468021"/>
                  </a:lnTo>
                  <a:lnTo>
                    <a:pt x="0"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15" name="Forma libre: forma 14">
              <a:extLst>
                <a:ext uri="{FF2B5EF4-FFF2-40B4-BE49-F238E27FC236}">
                  <a16:creationId xmlns:a16="http://schemas.microsoft.com/office/drawing/2014/main" id="{D87A7AD6-4852-4F7B-BFB2-9E79668AB08C}"/>
                </a:ext>
              </a:extLst>
            </p:cNvPr>
            <p:cNvSpPr/>
            <p:nvPr/>
          </p:nvSpPr>
          <p:spPr>
            <a:xfrm rot="18000000">
              <a:off x="-1765027" y="1982942"/>
              <a:ext cx="5795012" cy="702173"/>
            </a:xfrm>
            <a:custGeom>
              <a:avLst/>
              <a:gdLst>
                <a:gd name="connsiteX0" fmla="*/ 10774282 w 11584710"/>
                <a:gd name="connsiteY0" fmla="*/ 0 h 1403702"/>
                <a:gd name="connsiteX1" fmla="*/ 11584710 w 11584710"/>
                <a:gd name="connsiteY1" fmla="*/ 1403702 h 1403702"/>
                <a:gd name="connsiteX2" fmla="*/ 0 w 11584710"/>
                <a:gd name="connsiteY2" fmla="*/ 1403702 h 1403702"/>
                <a:gd name="connsiteX3" fmla="*/ 2431283 w 11584710"/>
                <a:gd name="connsiteY3" fmla="*/ 0 h 1403702"/>
              </a:gdLst>
              <a:ahLst/>
              <a:cxnLst>
                <a:cxn ang="0">
                  <a:pos x="connsiteX0" y="connsiteY0"/>
                </a:cxn>
                <a:cxn ang="0">
                  <a:pos x="connsiteX1" y="connsiteY1"/>
                </a:cxn>
                <a:cxn ang="0">
                  <a:pos x="connsiteX2" y="connsiteY2"/>
                </a:cxn>
                <a:cxn ang="0">
                  <a:pos x="connsiteX3" y="connsiteY3"/>
                </a:cxn>
              </a:cxnLst>
              <a:rect l="l" t="t" r="r" b="b"/>
              <a:pathLst>
                <a:path w="11584710" h="1403702">
                  <a:moveTo>
                    <a:pt x="10774282" y="0"/>
                  </a:moveTo>
                  <a:lnTo>
                    <a:pt x="11584710" y="1403702"/>
                  </a:lnTo>
                  <a:lnTo>
                    <a:pt x="0" y="1403702"/>
                  </a:lnTo>
                  <a:lnTo>
                    <a:pt x="2431283"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6" name="Forma libre: forma 15">
              <a:extLst>
                <a:ext uri="{FF2B5EF4-FFF2-40B4-BE49-F238E27FC236}">
                  <a16:creationId xmlns:a16="http://schemas.microsoft.com/office/drawing/2014/main" id="{E02123D6-1C69-42A5-9736-F3F83823587B}"/>
                </a:ext>
              </a:extLst>
            </p:cNvPr>
            <p:cNvSpPr/>
            <p:nvPr/>
          </p:nvSpPr>
          <p:spPr>
            <a:xfrm rot="18000000">
              <a:off x="-973724" y="1503534"/>
              <a:ext cx="3658832" cy="108062"/>
            </a:xfrm>
            <a:custGeom>
              <a:avLst/>
              <a:gdLst>
                <a:gd name="connsiteX0" fmla="*/ 7189587 w 7314309"/>
                <a:gd name="connsiteY0" fmla="*/ 0 h 216024"/>
                <a:gd name="connsiteX1" fmla="*/ 7314309 w 7314309"/>
                <a:gd name="connsiteY1" fmla="*/ 216024 h 216024"/>
                <a:gd name="connsiteX2" fmla="*/ 0 w 7314309"/>
                <a:gd name="connsiteY2" fmla="*/ 216024 h 216024"/>
                <a:gd name="connsiteX3" fmla="*/ 374165 w 7314309"/>
                <a:gd name="connsiteY3" fmla="*/ 0 h 216024"/>
              </a:gdLst>
              <a:ahLst/>
              <a:cxnLst>
                <a:cxn ang="0">
                  <a:pos x="connsiteX0" y="connsiteY0"/>
                </a:cxn>
                <a:cxn ang="0">
                  <a:pos x="connsiteX1" y="connsiteY1"/>
                </a:cxn>
                <a:cxn ang="0">
                  <a:pos x="connsiteX2" y="connsiteY2"/>
                </a:cxn>
                <a:cxn ang="0">
                  <a:pos x="connsiteX3" y="connsiteY3"/>
                </a:cxn>
              </a:cxnLst>
              <a:rect l="l" t="t" r="r" b="b"/>
              <a:pathLst>
                <a:path w="7314309" h="216024">
                  <a:moveTo>
                    <a:pt x="7189587" y="0"/>
                  </a:moveTo>
                  <a:lnTo>
                    <a:pt x="7314309" y="216024"/>
                  </a:lnTo>
                  <a:lnTo>
                    <a:pt x="0" y="216024"/>
                  </a:lnTo>
                  <a:lnTo>
                    <a:pt x="374165"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7" name="Forma libre: forma 16">
              <a:extLst>
                <a:ext uri="{FF2B5EF4-FFF2-40B4-BE49-F238E27FC236}">
                  <a16:creationId xmlns:a16="http://schemas.microsoft.com/office/drawing/2014/main" id="{31611DF3-6EEE-4A84-B5AB-AD646A4E631E}"/>
                </a:ext>
              </a:extLst>
            </p:cNvPr>
            <p:cNvSpPr/>
            <p:nvPr/>
          </p:nvSpPr>
          <p:spPr>
            <a:xfrm rot="18000000">
              <a:off x="-884608" y="1048065"/>
              <a:ext cx="2954670" cy="308805"/>
            </a:xfrm>
            <a:custGeom>
              <a:avLst/>
              <a:gdLst>
                <a:gd name="connsiteX0" fmla="*/ 5550217 w 5906630"/>
                <a:gd name="connsiteY0" fmla="*/ 0 h 617326"/>
                <a:gd name="connsiteX1" fmla="*/ 5906630 w 5906630"/>
                <a:gd name="connsiteY1" fmla="*/ 617326 h 617326"/>
                <a:gd name="connsiteX2" fmla="*/ 0 w 5906630"/>
                <a:gd name="connsiteY2" fmla="*/ 617326 h 617326"/>
                <a:gd name="connsiteX3" fmla="*/ 1069238 w 5906630"/>
                <a:gd name="connsiteY3" fmla="*/ 0 h 617326"/>
              </a:gdLst>
              <a:ahLst/>
              <a:cxnLst>
                <a:cxn ang="0">
                  <a:pos x="connsiteX0" y="connsiteY0"/>
                </a:cxn>
                <a:cxn ang="0">
                  <a:pos x="connsiteX1" y="connsiteY1"/>
                </a:cxn>
                <a:cxn ang="0">
                  <a:pos x="connsiteX2" y="connsiteY2"/>
                </a:cxn>
                <a:cxn ang="0">
                  <a:pos x="connsiteX3" y="connsiteY3"/>
                </a:cxn>
              </a:cxnLst>
              <a:rect l="l" t="t" r="r" b="b"/>
              <a:pathLst>
                <a:path w="5906630" h="617326">
                  <a:moveTo>
                    <a:pt x="5550217" y="0"/>
                  </a:moveTo>
                  <a:lnTo>
                    <a:pt x="5906630" y="617326"/>
                  </a:lnTo>
                  <a:lnTo>
                    <a:pt x="0" y="617326"/>
                  </a:lnTo>
                  <a:lnTo>
                    <a:pt x="1069238" y="0"/>
                  </a:lnTo>
                  <a:close/>
                </a:path>
              </a:pathLst>
            </a:custGeom>
            <a:grp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sp>
        <p:nvSpPr>
          <p:cNvPr id="18" name="Forma libre: forma 17">
            <a:extLst>
              <a:ext uri="{FF2B5EF4-FFF2-40B4-BE49-F238E27FC236}">
                <a16:creationId xmlns:a16="http://schemas.microsoft.com/office/drawing/2014/main" id="{F8934173-A3D7-4121-B350-C605CC7B04C6}"/>
              </a:ext>
            </a:extLst>
          </p:cNvPr>
          <p:cNvSpPr/>
          <p:nvPr/>
        </p:nvSpPr>
        <p:spPr>
          <a:xfrm rot="18000000">
            <a:off x="8324431" y="4421573"/>
            <a:ext cx="1473180" cy="637906"/>
          </a:xfrm>
          <a:custGeom>
            <a:avLst/>
            <a:gdLst>
              <a:gd name="connsiteX0" fmla="*/ 2945009 w 2945009"/>
              <a:gd name="connsiteY0" fmla="*/ 0 h 1275227"/>
              <a:gd name="connsiteX1" fmla="*/ 736252 w 2945009"/>
              <a:gd name="connsiteY1" fmla="*/ 1275227 h 1275227"/>
              <a:gd name="connsiteX2" fmla="*/ 0 w 2945009"/>
              <a:gd name="connsiteY2" fmla="*/ 1 h 1275227"/>
            </a:gdLst>
            <a:ahLst/>
            <a:cxnLst>
              <a:cxn ang="0">
                <a:pos x="connsiteX0" y="connsiteY0"/>
              </a:cxn>
              <a:cxn ang="0">
                <a:pos x="connsiteX1" y="connsiteY1"/>
              </a:cxn>
              <a:cxn ang="0">
                <a:pos x="connsiteX2" y="connsiteY2"/>
              </a:cxn>
            </a:cxnLst>
            <a:rect l="l" t="t" r="r" b="b"/>
            <a:pathLst>
              <a:path w="2945009" h="1275227">
                <a:moveTo>
                  <a:pt x="2945009" y="0"/>
                </a:moveTo>
                <a:lnTo>
                  <a:pt x="736252" y="1275227"/>
                </a:lnTo>
                <a:lnTo>
                  <a:pt x="0" y="1"/>
                </a:lnTo>
                <a:close/>
              </a:path>
            </a:pathLst>
          </a:custGeom>
          <a:solidFill>
            <a:schemeClr val="bg1"/>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19" name="Forma libre: forma 18">
            <a:extLst>
              <a:ext uri="{FF2B5EF4-FFF2-40B4-BE49-F238E27FC236}">
                <a16:creationId xmlns:a16="http://schemas.microsoft.com/office/drawing/2014/main" id="{AFDF358F-A635-47F9-BF39-6F7317101179}"/>
              </a:ext>
            </a:extLst>
          </p:cNvPr>
          <p:cNvSpPr/>
          <p:nvPr/>
        </p:nvSpPr>
        <p:spPr>
          <a:xfrm rot="18000000">
            <a:off x="7567013" y="4202723"/>
            <a:ext cx="2188700" cy="108062"/>
          </a:xfrm>
          <a:custGeom>
            <a:avLst/>
            <a:gdLst>
              <a:gd name="connsiteX0" fmla="*/ 4375393 w 4375393"/>
              <a:gd name="connsiteY0" fmla="*/ 0 h 216024"/>
              <a:gd name="connsiteX1" fmla="*/ 4001228 w 4375393"/>
              <a:gd name="connsiteY1" fmla="*/ 216024 h 216024"/>
              <a:gd name="connsiteX2" fmla="*/ 124721 w 4375393"/>
              <a:gd name="connsiteY2" fmla="*/ 216024 h 216024"/>
              <a:gd name="connsiteX3" fmla="*/ 0 w 4375393"/>
              <a:gd name="connsiteY3" fmla="*/ 0 h 216024"/>
            </a:gdLst>
            <a:ahLst/>
            <a:cxnLst>
              <a:cxn ang="0">
                <a:pos x="connsiteX0" y="connsiteY0"/>
              </a:cxn>
              <a:cxn ang="0">
                <a:pos x="connsiteX1" y="connsiteY1"/>
              </a:cxn>
              <a:cxn ang="0">
                <a:pos x="connsiteX2" y="connsiteY2"/>
              </a:cxn>
              <a:cxn ang="0">
                <a:pos x="connsiteX3" y="connsiteY3"/>
              </a:cxn>
            </a:cxnLst>
            <a:rect l="l" t="t" r="r" b="b"/>
            <a:pathLst>
              <a:path w="4375393" h="216024">
                <a:moveTo>
                  <a:pt x="4375393" y="0"/>
                </a:moveTo>
                <a:lnTo>
                  <a:pt x="4001228" y="216024"/>
                </a:lnTo>
                <a:lnTo>
                  <a:pt x="124721" y="216024"/>
                </a:lnTo>
                <a:lnTo>
                  <a:pt x="0" y="0"/>
                </a:lnTo>
                <a:close/>
              </a:path>
            </a:pathLst>
          </a:custGeom>
          <a:solidFill>
            <a:schemeClr val="bg1"/>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0" name="Forma libre: forma 19">
            <a:extLst>
              <a:ext uri="{FF2B5EF4-FFF2-40B4-BE49-F238E27FC236}">
                <a16:creationId xmlns:a16="http://schemas.microsoft.com/office/drawing/2014/main" id="{892DF2F6-B54C-43AD-8F6A-F83475D07281}"/>
              </a:ext>
            </a:extLst>
          </p:cNvPr>
          <p:cNvSpPr/>
          <p:nvPr/>
        </p:nvSpPr>
        <p:spPr>
          <a:xfrm rot="18000000">
            <a:off x="6778120" y="3646884"/>
            <a:ext cx="3356456" cy="308804"/>
          </a:xfrm>
          <a:custGeom>
            <a:avLst/>
            <a:gdLst>
              <a:gd name="connsiteX0" fmla="*/ 6709835 w 6709835"/>
              <a:gd name="connsiteY0" fmla="*/ 0 h 617325"/>
              <a:gd name="connsiteX1" fmla="*/ 5640597 w 6709835"/>
              <a:gd name="connsiteY1" fmla="*/ 617325 h 617325"/>
              <a:gd name="connsiteX2" fmla="*/ 356413 w 6709835"/>
              <a:gd name="connsiteY2" fmla="*/ 617325 h 617325"/>
              <a:gd name="connsiteX3" fmla="*/ 0 w 6709835"/>
              <a:gd name="connsiteY3" fmla="*/ 0 h 617325"/>
            </a:gdLst>
            <a:ahLst/>
            <a:cxnLst>
              <a:cxn ang="0">
                <a:pos x="connsiteX0" y="connsiteY0"/>
              </a:cxn>
              <a:cxn ang="0">
                <a:pos x="connsiteX1" y="connsiteY1"/>
              </a:cxn>
              <a:cxn ang="0">
                <a:pos x="connsiteX2" y="connsiteY2"/>
              </a:cxn>
              <a:cxn ang="0">
                <a:pos x="connsiteX3" y="connsiteY3"/>
              </a:cxn>
            </a:cxnLst>
            <a:rect l="l" t="t" r="r" b="b"/>
            <a:pathLst>
              <a:path w="6709835" h="617325">
                <a:moveTo>
                  <a:pt x="6709835" y="0"/>
                </a:moveTo>
                <a:lnTo>
                  <a:pt x="5640597" y="617325"/>
                </a:lnTo>
                <a:lnTo>
                  <a:pt x="356413" y="617325"/>
                </a:lnTo>
                <a:lnTo>
                  <a:pt x="0" y="0"/>
                </a:lnTo>
                <a:close/>
              </a:path>
            </a:pathLst>
          </a:custGeom>
          <a:solidFill>
            <a:schemeClr val="bg1"/>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21" name="正方形/長方形 22">
            <a:extLst>
              <a:ext uri="{FF2B5EF4-FFF2-40B4-BE49-F238E27FC236}">
                <a16:creationId xmlns:a16="http://schemas.microsoft.com/office/drawing/2014/main" id="{95490063-D25D-4F18-A035-EB56F6A26F29}"/>
              </a:ext>
            </a:extLst>
          </p:cNvPr>
          <p:cNvSpPr/>
          <p:nvPr/>
        </p:nvSpPr>
        <p:spPr>
          <a:xfrm>
            <a:off x="2821184" y="3041455"/>
            <a:ext cx="5078892" cy="72041"/>
          </a:xfrm>
          <a:prstGeom prst="rect">
            <a:avLst/>
          </a:prstGeom>
          <a:blipFill dpi="0" rotWithShape="1">
            <a:blip r:embed="rId3"/>
            <a:srcRect/>
            <a:tile tx="0" ty="0" sx="50000" sy="50000" flip="none" algn="tl"/>
          </a:blip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Tree>
    <p:extLst>
      <p:ext uri="{BB962C8B-B14F-4D97-AF65-F5344CB8AC3E}">
        <p14:creationId xmlns:p14="http://schemas.microsoft.com/office/powerpoint/2010/main" val="1081607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7650" y="160013"/>
            <a:ext cx="8679898" cy="543185"/>
          </a:xfrm>
        </p:spPr>
        <p:txBody>
          <a:bodyPr>
            <a:normAutofit fontScale="55000" lnSpcReduction="20000"/>
          </a:bodyPr>
          <a:lstStyle/>
          <a:p>
            <a:r>
              <a:rPr lang="en-US" dirty="0">
                <a:solidFill>
                  <a:srgbClr val="6E4CC2"/>
                </a:solidFill>
              </a:rPr>
              <a:t>Fully Editable Icon Sets: C</a:t>
            </a:r>
          </a:p>
        </p:txBody>
      </p:sp>
      <p:sp>
        <p:nvSpPr>
          <p:cNvPr id="54" name="Diamond 5">
            <a:extLst>
              <a:ext uri="{FF2B5EF4-FFF2-40B4-BE49-F238E27FC236}">
                <a16:creationId xmlns:a16="http://schemas.microsoft.com/office/drawing/2014/main" id="{AEDEE15B-09BE-4416-8D55-46095E20C00D}"/>
              </a:ext>
            </a:extLst>
          </p:cNvPr>
          <p:cNvSpPr/>
          <p:nvPr/>
        </p:nvSpPr>
        <p:spPr>
          <a:xfrm>
            <a:off x="3377990" y="1024522"/>
            <a:ext cx="392362" cy="39352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Isosceles Triangle 51">
            <a:extLst>
              <a:ext uri="{FF2B5EF4-FFF2-40B4-BE49-F238E27FC236}">
                <a16:creationId xmlns:a16="http://schemas.microsoft.com/office/drawing/2014/main" id="{2296D13E-298C-4F01-A77D-43547A7AEFA9}"/>
              </a:ext>
            </a:extLst>
          </p:cNvPr>
          <p:cNvSpPr/>
          <p:nvPr/>
        </p:nvSpPr>
        <p:spPr>
          <a:xfrm>
            <a:off x="2748925" y="1077421"/>
            <a:ext cx="392360" cy="2877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57">
            <a:extLst>
              <a:ext uri="{FF2B5EF4-FFF2-40B4-BE49-F238E27FC236}">
                <a16:creationId xmlns:a16="http://schemas.microsoft.com/office/drawing/2014/main" id="{4E76B488-B2CD-463B-861A-27D4912FE160}"/>
              </a:ext>
            </a:extLst>
          </p:cNvPr>
          <p:cNvSpPr/>
          <p:nvPr/>
        </p:nvSpPr>
        <p:spPr>
          <a:xfrm>
            <a:off x="3379554" y="3295562"/>
            <a:ext cx="234850" cy="530924"/>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5983238" y="2646326"/>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2744207" y="3386839"/>
            <a:ext cx="348370" cy="34837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Freeform 19">
            <a:extLst>
              <a:ext uri="{FF2B5EF4-FFF2-40B4-BE49-F238E27FC236}">
                <a16:creationId xmlns:a16="http://schemas.microsoft.com/office/drawing/2014/main" id="{DD59881D-26FD-493B-8AE1-06C59DF34840}"/>
              </a:ext>
            </a:extLst>
          </p:cNvPr>
          <p:cNvSpPr/>
          <p:nvPr/>
        </p:nvSpPr>
        <p:spPr>
          <a:xfrm>
            <a:off x="4602994" y="2637287"/>
            <a:ext cx="345584" cy="34004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Rectangle 30">
            <a:extLst>
              <a:ext uri="{FF2B5EF4-FFF2-40B4-BE49-F238E27FC236}">
                <a16:creationId xmlns:a16="http://schemas.microsoft.com/office/drawing/2014/main" id="{3BFEE74E-183A-4C32-9BDF-AC2573B061E0}"/>
              </a:ext>
            </a:extLst>
          </p:cNvPr>
          <p:cNvSpPr/>
          <p:nvPr/>
        </p:nvSpPr>
        <p:spPr>
          <a:xfrm>
            <a:off x="7091713" y="2605832"/>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ectangle 7">
            <a:extLst>
              <a:ext uri="{FF2B5EF4-FFF2-40B4-BE49-F238E27FC236}">
                <a16:creationId xmlns:a16="http://schemas.microsoft.com/office/drawing/2014/main" id="{A2454068-D6A0-42C7-BCE1-D03833DCF2E4}"/>
              </a:ext>
            </a:extLst>
          </p:cNvPr>
          <p:cNvSpPr/>
          <p:nvPr/>
        </p:nvSpPr>
        <p:spPr>
          <a:xfrm>
            <a:off x="4007056" y="1044445"/>
            <a:ext cx="353675" cy="35367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4597201" y="1044443"/>
            <a:ext cx="354146" cy="35367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3" name="Pie 24">
            <a:extLst>
              <a:ext uri="{FF2B5EF4-FFF2-40B4-BE49-F238E27FC236}">
                <a16:creationId xmlns:a16="http://schemas.microsoft.com/office/drawing/2014/main" id="{DB38F196-AF37-4B00-AA3E-183F9372FBAD}"/>
              </a:ext>
            </a:extLst>
          </p:cNvPr>
          <p:cNvSpPr/>
          <p:nvPr/>
        </p:nvSpPr>
        <p:spPr>
          <a:xfrm>
            <a:off x="3901383" y="3369645"/>
            <a:ext cx="384887" cy="382757"/>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7072781" y="1801231"/>
            <a:ext cx="386232" cy="38718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5187956" y="1008366"/>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5850351" y="973633"/>
            <a:ext cx="354976" cy="49529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8" name="Oval 27">
            <a:extLst>
              <a:ext uri="{FF2B5EF4-FFF2-40B4-BE49-F238E27FC236}">
                <a16:creationId xmlns:a16="http://schemas.microsoft.com/office/drawing/2014/main" id="{7DB6E0EE-B33A-443E-887E-C319F0DAF534}"/>
              </a:ext>
            </a:extLst>
          </p:cNvPr>
          <p:cNvSpPr/>
          <p:nvPr/>
        </p:nvSpPr>
        <p:spPr>
          <a:xfrm>
            <a:off x="2107809" y="4007295"/>
            <a:ext cx="307299" cy="584412"/>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5196584" y="2564256"/>
            <a:ext cx="449073" cy="48610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5777235" y="1813357"/>
            <a:ext cx="289999" cy="327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Oval 26">
            <a:extLst>
              <a:ext uri="{FF2B5EF4-FFF2-40B4-BE49-F238E27FC236}">
                <a16:creationId xmlns:a16="http://schemas.microsoft.com/office/drawing/2014/main" id="{A8611118-4553-45C9-837B-A5EA5C617D63}"/>
              </a:ext>
            </a:extLst>
          </p:cNvPr>
          <p:cNvSpPr/>
          <p:nvPr/>
        </p:nvSpPr>
        <p:spPr>
          <a:xfrm>
            <a:off x="4019143" y="2595863"/>
            <a:ext cx="354362" cy="4228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Freeform 32">
            <a:extLst>
              <a:ext uri="{FF2B5EF4-FFF2-40B4-BE49-F238E27FC236}">
                <a16:creationId xmlns:a16="http://schemas.microsoft.com/office/drawing/2014/main" id="{9C5A04AA-A50B-457A-A783-D941E78BCCDF}"/>
              </a:ext>
            </a:extLst>
          </p:cNvPr>
          <p:cNvSpPr/>
          <p:nvPr/>
        </p:nvSpPr>
        <p:spPr>
          <a:xfrm>
            <a:off x="2064105" y="1016052"/>
            <a:ext cx="448115" cy="41045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10">
            <a:extLst>
              <a:ext uri="{FF2B5EF4-FFF2-40B4-BE49-F238E27FC236}">
                <a16:creationId xmlns:a16="http://schemas.microsoft.com/office/drawing/2014/main" id="{B55467B8-5BFB-46FE-82D2-AA896BC192F1}"/>
              </a:ext>
            </a:extLst>
          </p:cNvPr>
          <p:cNvSpPr/>
          <p:nvPr/>
        </p:nvSpPr>
        <p:spPr>
          <a:xfrm>
            <a:off x="5194589" y="1792397"/>
            <a:ext cx="279127" cy="36939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32">
            <a:extLst>
              <a:ext uri="{FF2B5EF4-FFF2-40B4-BE49-F238E27FC236}">
                <a16:creationId xmlns:a16="http://schemas.microsoft.com/office/drawing/2014/main" id="{A7C45BCB-0B8E-4E0E-842A-DD554B68B1C0}"/>
              </a:ext>
            </a:extLst>
          </p:cNvPr>
          <p:cNvSpPr/>
          <p:nvPr/>
        </p:nvSpPr>
        <p:spPr>
          <a:xfrm>
            <a:off x="6428633" y="2622998"/>
            <a:ext cx="368619" cy="368619"/>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rapezoid 13">
            <a:extLst>
              <a:ext uri="{FF2B5EF4-FFF2-40B4-BE49-F238E27FC236}">
                <a16:creationId xmlns:a16="http://schemas.microsoft.com/office/drawing/2014/main" id="{EAB635DE-58EF-4585-A0F5-0790A1957A5B}"/>
              </a:ext>
            </a:extLst>
          </p:cNvPr>
          <p:cNvSpPr/>
          <p:nvPr/>
        </p:nvSpPr>
        <p:spPr>
          <a:xfrm>
            <a:off x="2787099" y="1809090"/>
            <a:ext cx="397383" cy="33601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Rounded Rectangle 7">
            <a:extLst>
              <a:ext uri="{FF2B5EF4-FFF2-40B4-BE49-F238E27FC236}">
                <a16:creationId xmlns:a16="http://schemas.microsoft.com/office/drawing/2014/main" id="{890A206E-8EB0-46CB-87E5-BB62DA827BE4}"/>
              </a:ext>
            </a:extLst>
          </p:cNvPr>
          <p:cNvSpPr/>
          <p:nvPr/>
        </p:nvSpPr>
        <p:spPr>
          <a:xfrm>
            <a:off x="4687599" y="1801036"/>
            <a:ext cx="203471" cy="35212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7" name="Rectangle 18">
            <a:extLst>
              <a:ext uri="{FF2B5EF4-FFF2-40B4-BE49-F238E27FC236}">
                <a16:creationId xmlns:a16="http://schemas.microsoft.com/office/drawing/2014/main" id="{D8BFBE69-EC90-491A-A905-789398F4B3A8}"/>
              </a:ext>
            </a:extLst>
          </p:cNvPr>
          <p:cNvSpPr/>
          <p:nvPr/>
        </p:nvSpPr>
        <p:spPr>
          <a:xfrm>
            <a:off x="3488001" y="1830789"/>
            <a:ext cx="368291" cy="29261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8" name="Rounded Rectangle 25">
            <a:extLst>
              <a:ext uri="{FF2B5EF4-FFF2-40B4-BE49-F238E27FC236}">
                <a16:creationId xmlns:a16="http://schemas.microsoft.com/office/drawing/2014/main" id="{4572E89B-D1A8-4A73-807F-C57BE0137D47}"/>
              </a:ext>
            </a:extLst>
          </p:cNvPr>
          <p:cNvSpPr/>
          <p:nvPr/>
        </p:nvSpPr>
        <p:spPr>
          <a:xfrm>
            <a:off x="4159810" y="1819424"/>
            <a:ext cx="224270" cy="315343"/>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9" name="Chord 14">
            <a:extLst>
              <a:ext uri="{FF2B5EF4-FFF2-40B4-BE49-F238E27FC236}">
                <a16:creationId xmlns:a16="http://schemas.microsoft.com/office/drawing/2014/main" id="{55CB0732-5078-415F-A13A-7992B69C1679}"/>
              </a:ext>
            </a:extLst>
          </p:cNvPr>
          <p:cNvSpPr/>
          <p:nvPr/>
        </p:nvSpPr>
        <p:spPr>
          <a:xfrm>
            <a:off x="3233896" y="4056911"/>
            <a:ext cx="384479" cy="485182"/>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0" name="Rounded Rectangle 6">
            <a:extLst>
              <a:ext uri="{FF2B5EF4-FFF2-40B4-BE49-F238E27FC236}">
                <a16:creationId xmlns:a16="http://schemas.microsoft.com/office/drawing/2014/main" id="{11DB8BB9-D675-470D-AC1D-C9EF80405172}"/>
              </a:ext>
            </a:extLst>
          </p:cNvPr>
          <p:cNvSpPr/>
          <p:nvPr/>
        </p:nvSpPr>
        <p:spPr>
          <a:xfrm>
            <a:off x="2102467" y="1759134"/>
            <a:ext cx="381115" cy="387475"/>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1" name="Oval 66">
            <a:extLst>
              <a:ext uri="{FF2B5EF4-FFF2-40B4-BE49-F238E27FC236}">
                <a16:creationId xmlns:a16="http://schemas.microsoft.com/office/drawing/2014/main" id="{64136ECC-E882-4D1E-8298-06A6A02A6E1A}"/>
              </a:ext>
            </a:extLst>
          </p:cNvPr>
          <p:cNvSpPr/>
          <p:nvPr/>
        </p:nvSpPr>
        <p:spPr>
          <a:xfrm rot="20700000">
            <a:off x="3397089" y="2631062"/>
            <a:ext cx="411510" cy="352491"/>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2685102" y="4019865"/>
            <a:ext cx="282411" cy="559276"/>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3" name="Smiley Face 14">
            <a:extLst>
              <a:ext uri="{FF2B5EF4-FFF2-40B4-BE49-F238E27FC236}">
                <a16:creationId xmlns:a16="http://schemas.microsoft.com/office/drawing/2014/main" id="{BD37565A-D14C-4133-B9E1-D7F8BF1C6551}"/>
              </a:ext>
            </a:extLst>
          </p:cNvPr>
          <p:cNvSpPr/>
          <p:nvPr/>
        </p:nvSpPr>
        <p:spPr>
          <a:xfrm>
            <a:off x="4506718" y="4089526"/>
            <a:ext cx="419951" cy="419951"/>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4" name="Smiley Face 12">
            <a:extLst>
              <a:ext uri="{FF2B5EF4-FFF2-40B4-BE49-F238E27FC236}">
                <a16:creationId xmlns:a16="http://schemas.microsoft.com/office/drawing/2014/main" id="{7F01996A-EF70-44A8-AD2D-1E270513DCED}"/>
              </a:ext>
            </a:extLst>
          </p:cNvPr>
          <p:cNvSpPr/>
          <p:nvPr/>
        </p:nvSpPr>
        <p:spPr>
          <a:xfrm>
            <a:off x="6414403" y="4089526"/>
            <a:ext cx="419951" cy="419951"/>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Smiley Face 15">
            <a:extLst>
              <a:ext uri="{FF2B5EF4-FFF2-40B4-BE49-F238E27FC236}">
                <a16:creationId xmlns:a16="http://schemas.microsoft.com/office/drawing/2014/main" id="{7DB0A6EE-0534-4660-BA3C-A3E8C9FF112F}"/>
              </a:ext>
            </a:extLst>
          </p:cNvPr>
          <p:cNvSpPr/>
          <p:nvPr/>
        </p:nvSpPr>
        <p:spPr>
          <a:xfrm>
            <a:off x="5145683" y="4091830"/>
            <a:ext cx="415344" cy="41534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6" name="Oval 37">
            <a:extLst>
              <a:ext uri="{FF2B5EF4-FFF2-40B4-BE49-F238E27FC236}">
                <a16:creationId xmlns:a16="http://schemas.microsoft.com/office/drawing/2014/main" id="{1430B71C-D580-4CA6-A442-26AED5FAE293}"/>
              </a:ext>
            </a:extLst>
          </p:cNvPr>
          <p:cNvSpPr/>
          <p:nvPr/>
        </p:nvSpPr>
        <p:spPr>
          <a:xfrm>
            <a:off x="7053369" y="4086975"/>
            <a:ext cx="425054" cy="42505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Smiley Face 14">
            <a:extLst>
              <a:ext uri="{FF2B5EF4-FFF2-40B4-BE49-F238E27FC236}">
                <a16:creationId xmlns:a16="http://schemas.microsoft.com/office/drawing/2014/main" id="{77504E11-68B3-460A-979B-D56E2900C922}"/>
              </a:ext>
            </a:extLst>
          </p:cNvPr>
          <p:cNvSpPr/>
          <p:nvPr/>
        </p:nvSpPr>
        <p:spPr>
          <a:xfrm>
            <a:off x="5780043" y="4091830"/>
            <a:ext cx="415344" cy="41534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2788210" y="2545520"/>
            <a:ext cx="292043" cy="52357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9" name="Rectangle 9">
            <a:extLst>
              <a:ext uri="{FF2B5EF4-FFF2-40B4-BE49-F238E27FC236}">
                <a16:creationId xmlns:a16="http://schemas.microsoft.com/office/drawing/2014/main" id="{444E6227-4972-4DE6-BEB0-C3FC42991182}"/>
              </a:ext>
            </a:extLst>
          </p:cNvPr>
          <p:cNvSpPr/>
          <p:nvPr/>
        </p:nvSpPr>
        <p:spPr>
          <a:xfrm>
            <a:off x="2094818" y="2564343"/>
            <a:ext cx="395501" cy="3702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4028208" y="4012768"/>
            <a:ext cx="143041" cy="573467"/>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1" name="Frame 17">
            <a:extLst>
              <a:ext uri="{FF2B5EF4-FFF2-40B4-BE49-F238E27FC236}">
                <a16:creationId xmlns:a16="http://schemas.microsoft.com/office/drawing/2014/main" id="{1278BF84-DDF3-43F8-88E4-A0F28E4079EF}"/>
              </a:ext>
            </a:extLst>
          </p:cNvPr>
          <p:cNvSpPr/>
          <p:nvPr/>
        </p:nvSpPr>
        <p:spPr>
          <a:xfrm>
            <a:off x="2076114" y="3365470"/>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6370752" y="1820987"/>
            <a:ext cx="378475" cy="31221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3" name="Teardrop 1">
            <a:extLst>
              <a:ext uri="{FF2B5EF4-FFF2-40B4-BE49-F238E27FC236}">
                <a16:creationId xmlns:a16="http://schemas.microsoft.com/office/drawing/2014/main" id="{45BBC696-75E7-44AB-A411-9B80C52FFE5A}"/>
              </a:ext>
            </a:extLst>
          </p:cNvPr>
          <p:cNvSpPr/>
          <p:nvPr/>
        </p:nvSpPr>
        <p:spPr>
          <a:xfrm rot="18805991">
            <a:off x="6388957" y="1059918"/>
            <a:ext cx="413882" cy="4095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6993552" y="1059968"/>
            <a:ext cx="408433" cy="4102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5816542" y="3338927"/>
            <a:ext cx="358611" cy="426993"/>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5160260" y="3338927"/>
            <a:ext cx="358611" cy="426993"/>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6472823" y="3338927"/>
            <a:ext cx="358611" cy="4269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7129104" y="3338927"/>
            <a:ext cx="358611" cy="426993"/>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48" name="Right Triangle 17">
            <a:extLst>
              <a:ext uri="{FF2B5EF4-FFF2-40B4-BE49-F238E27FC236}">
                <a16:creationId xmlns:a16="http://schemas.microsoft.com/office/drawing/2014/main" id="{5E5AE7B0-988E-44BF-89EA-013033086F96}"/>
              </a:ext>
            </a:extLst>
          </p:cNvPr>
          <p:cNvSpPr>
            <a:spLocks noChangeAspect="1"/>
          </p:cNvSpPr>
          <p:nvPr/>
        </p:nvSpPr>
        <p:spPr>
          <a:xfrm>
            <a:off x="4543959" y="3295562"/>
            <a:ext cx="358611" cy="4269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31375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457200" cy="5143500"/>
          </a:xfrm>
          <a:prstGeom prst="rect">
            <a:avLst/>
          </a:prstGeom>
          <a:solidFill>
            <a:srgbClr val="0D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4" name="Rectángulo 3"/>
          <p:cNvSpPr/>
          <p:nvPr/>
        </p:nvSpPr>
        <p:spPr>
          <a:xfrm>
            <a:off x="8692738" y="0"/>
            <a:ext cx="457200" cy="5143500"/>
          </a:xfrm>
          <a:prstGeom prst="rect">
            <a:avLst/>
          </a:prstGeom>
          <a:solidFill>
            <a:srgbClr val="0D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5" name="Picture 4" descr="PSD de Colorida explosión PSD gratis">
            <a:extLst>
              <a:ext uri="{FF2B5EF4-FFF2-40B4-BE49-F238E27FC236}">
                <a16:creationId xmlns:a16="http://schemas.microsoft.com/office/drawing/2014/main" id="{5E4E0C25-D673-4DCE-8090-64B97F550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512" y="1078150"/>
            <a:ext cx="2282975" cy="27259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scargar fondos de pantalla Logotipo de brillo de BTS, 4k, fondo negro,  logotipo de BTS, arte de purpurina rosa, BTS, arte creativo, logotipo de  brillo rosa de BTS libre. Imágenes fondos de">
            <a:extLst>
              <a:ext uri="{FF2B5EF4-FFF2-40B4-BE49-F238E27FC236}">
                <a16:creationId xmlns:a16="http://schemas.microsoft.com/office/drawing/2014/main" id="{4C6CE9B3-6F63-4B69-8A7B-43E3A7193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94" y="0"/>
            <a:ext cx="8712926" cy="514639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121">
            <a:extLst>
              <a:ext uri="{FF2B5EF4-FFF2-40B4-BE49-F238E27FC236}">
                <a16:creationId xmlns:a16="http://schemas.microsoft.com/office/drawing/2014/main" id="{A33B26CF-CE7B-42B0-8316-E43CED9F4DE8}"/>
              </a:ext>
            </a:extLst>
          </p:cNvPr>
          <p:cNvGrpSpPr/>
          <p:nvPr/>
        </p:nvGrpSpPr>
        <p:grpSpPr>
          <a:xfrm>
            <a:off x="908271" y="1415639"/>
            <a:ext cx="2143688" cy="1591180"/>
            <a:chOff x="1624864" y="1758693"/>
            <a:chExt cx="6605789" cy="1127679"/>
          </a:xfrm>
        </p:grpSpPr>
        <p:sp>
          <p:nvSpPr>
            <p:cNvPr id="7" name="TextBox 110">
              <a:extLst>
                <a:ext uri="{FF2B5EF4-FFF2-40B4-BE49-F238E27FC236}">
                  <a16:creationId xmlns:a16="http://schemas.microsoft.com/office/drawing/2014/main" id="{216AFD70-6286-4460-B5FB-5CFEB347AD58}"/>
                </a:ext>
              </a:extLst>
            </p:cNvPr>
            <p:cNvSpPr txBox="1"/>
            <p:nvPr/>
          </p:nvSpPr>
          <p:spPr>
            <a:xfrm flipH="1">
              <a:off x="1624864" y="2035692"/>
              <a:ext cx="6605789" cy="850680"/>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bg1"/>
                </a:solidFill>
                <a:cs typeface="Arial" pitchFamily="34" charset="0"/>
              </a:endParaRPr>
            </a:p>
          </p:txBody>
        </p:sp>
        <p:sp>
          <p:nvSpPr>
            <p:cNvPr id="8" name="TextBox 111">
              <a:extLst>
                <a:ext uri="{FF2B5EF4-FFF2-40B4-BE49-F238E27FC236}">
                  <a16:creationId xmlns:a16="http://schemas.microsoft.com/office/drawing/2014/main" id="{A88DC418-1C22-42B6-B80A-0CA6A71B7AD2}"/>
                </a:ext>
              </a:extLst>
            </p:cNvPr>
            <p:cNvSpPr txBox="1"/>
            <p:nvPr/>
          </p:nvSpPr>
          <p:spPr>
            <a:xfrm flipH="1">
              <a:off x="1626032" y="1758693"/>
              <a:ext cx="6604621" cy="196311"/>
            </a:xfrm>
            <a:prstGeom prst="rect">
              <a:avLst/>
            </a:prstGeom>
            <a:noFill/>
          </p:spPr>
          <p:txBody>
            <a:bodyPr wrap="square" rtlCol="0">
              <a:spAutoFit/>
            </a:bodyPr>
            <a:lstStyle/>
            <a:p>
              <a:r>
                <a:rPr lang="en-US" altLang="ko-KR" sz="1200" dirty="0">
                  <a:solidFill>
                    <a:schemeClr val="bg1"/>
                  </a:solidFill>
                  <a:cs typeface="Arial" pitchFamily="34" charset="0"/>
                </a:rPr>
                <a:t>Your Text Here</a:t>
              </a:r>
              <a:endParaRPr lang="ko-KR" altLang="en-US" sz="1200" dirty="0">
                <a:solidFill>
                  <a:schemeClr val="bg1"/>
                </a:solidFill>
                <a:cs typeface="Arial" pitchFamily="34" charset="0"/>
              </a:endParaRPr>
            </a:p>
          </p:txBody>
        </p:sp>
      </p:grpSp>
      <p:sp>
        <p:nvSpPr>
          <p:cNvPr id="9" name="TextBox 110">
            <a:extLst>
              <a:ext uri="{FF2B5EF4-FFF2-40B4-BE49-F238E27FC236}">
                <a16:creationId xmlns:a16="http://schemas.microsoft.com/office/drawing/2014/main" id="{216AFD70-6286-4460-B5FB-5CFEB347AD58}"/>
              </a:ext>
            </a:extLst>
          </p:cNvPr>
          <p:cNvSpPr txBox="1"/>
          <p:nvPr/>
        </p:nvSpPr>
        <p:spPr>
          <a:xfrm flipH="1">
            <a:off x="908271" y="3206618"/>
            <a:ext cx="2143688" cy="1200328"/>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bg1"/>
              </a:solidFill>
              <a:cs typeface="Arial" pitchFamily="34" charset="0"/>
            </a:endParaRPr>
          </a:p>
        </p:txBody>
      </p:sp>
      <p:grpSp>
        <p:nvGrpSpPr>
          <p:cNvPr id="10" name="Group 121">
            <a:extLst>
              <a:ext uri="{FF2B5EF4-FFF2-40B4-BE49-F238E27FC236}">
                <a16:creationId xmlns:a16="http://schemas.microsoft.com/office/drawing/2014/main" id="{A33B26CF-CE7B-42B0-8316-E43CED9F4DE8}"/>
              </a:ext>
            </a:extLst>
          </p:cNvPr>
          <p:cNvGrpSpPr/>
          <p:nvPr/>
        </p:nvGrpSpPr>
        <p:grpSpPr>
          <a:xfrm>
            <a:off x="6229603" y="1415639"/>
            <a:ext cx="2143688" cy="1591180"/>
            <a:chOff x="1624864" y="1758693"/>
            <a:chExt cx="6605789" cy="1127679"/>
          </a:xfrm>
        </p:grpSpPr>
        <p:sp>
          <p:nvSpPr>
            <p:cNvPr id="11" name="TextBox 110">
              <a:extLst>
                <a:ext uri="{FF2B5EF4-FFF2-40B4-BE49-F238E27FC236}">
                  <a16:creationId xmlns:a16="http://schemas.microsoft.com/office/drawing/2014/main" id="{216AFD70-6286-4460-B5FB-5CFEB347AD58}"/>
                </a:ext>
              </a:extLst>
            </p:cNvPr>
            <p:cNvSpPr txBox="1"/>
            <p:nvPr/>
          </p:nvSpPr>
          <p:spPr>
            <a:xfrm flipH="1">
              <a:off x="1624864" y="2035692"/>
              <a:ext cx="6605789" cy="850680"/>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bg1"/>
                </a:solidFill>
                <a:cs typeface="Arial" pitchFamily="34" charset="0"/>
              </a:endParaRPr>
            </a:p>
          </p:txBody>
        </p:sp>
        <p:sp>
          <p:nvSpPr>
            <p:cNvPr id="12" name="TextBox 111">
              <a:extLst>
                <a:ext uri="{FF2B5EF4-FFF2-40B4-BE49-F238E27FC236}">
                  <a16:creationId xmlns:a16="http://schemas.microsoft.com/office/drawing/2014/main" id="{A88DC418-1C22-42B6-B80A-0CA6A71B7AD2}"/>
                </a:ext>
              </a:extLst>
            </p:cNvPr>
            <p:cNvSpPr txBox="1"/>
            <p:nvPr/>
          </p:nvSpPr>
          <p:spPr>
            <a:xfrm flipH="1">
              <a:off x="1626032" y="1758693"/>
              <a:ext cx="6604621" cy="196311"/>
            </a:xfrm>
            <a:prstGeom prst="rect">
              <a:avLst/>
            </a:prstGeom>
            <a:noFill/>
          </p:spPr>
          <p:txBody>
            <a:bodyPr wrap="square" rtlCol="0">
              <a:spAutoFit/>
            </a:bodyPr>
            <a:lstStyle/>
            <a:p>
              <a:pPr algn="r"/>
              <a:r>
                <a:rPr lang="en-US" altLang="ko-KR" sz="1200" dirty="0">
                  <a:solidFill>
                    <a:schemeClr val="bg1"/>
                  </a:solidFill>
                  <a:cs typeface="Arial" pitchFamily="34" charset="0"/>
                </a:rPr>
                <a:t>Your Text Here</a:t>
              </a:r>
              <a:endParaRPr lang="ko-KR" altLang="en-US" sz="1200" dirty="0">
                <a:solidFill>
                  <a:schemeClr val="bg1"/>
                </a:solidFill>
                <a:cs typeface="Arial" pitchFamily="34" charset="0"/>
              </a:endParaRPr>
            </a:p>
          </p:txBody>
        </p:sp>
      </p:grpSp>
      <p:sp>
        <p:nvSpPr>
          <p:cNvPr id="13" name="TextBox 110">
            <a:extLst>
              <a:ext uri="{FF2B5EF4-FFF2-40B4-BE49-F238E27FC236}">
                <a16:creationId xmlns:a16="http://schemas.microsoft.com/office/drawing/2014/main" id="{216AFD70-6286-4460-B5FB-5CFEB347AD58}"/>
              </a:ext>
            </a:extLst>
          </p:cNvPr>
          <p:cNvSpPr txBox="1"/>
          <p:nvPr/>
        </p:nvSpPr>
        <p:spPr>
          <a:xfrm flipH="1">
            <a:off x="6229603" y="3206618"/>
            <a:ext cx="2143688" cy="1200328"/>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bg1"/>
              </a:solidFill>
              <a:cs typeface="Arial" pitchFamily="34" charset="0"/>
            </a:endParaRPr>
          </a:p>
        </p:txBody>
      </p:sp>
      <p:sp>
        <p:nvSpPr>
          <p:cNvPr id="14" name="タイトル 1">
            <a:extLst>
              <a:ext uri="{FF2B5EF4-FFF2-40B4-BE49-F238E27FC236}">
                <a16:creationId xmlns:a16="http://schemas.microsoft.com/office/drawing/2014/main" id="{466DA832-3FA6-43DA-981F-BF34B4F8F65A}"/>
              </a:ext>
            </a:extLst>
          </p:cNvPr>
          <p:cNvSpPr txBox="1">
            <a:spLocks/>
          </p:cNvSpPr>
          <p:nvPr/>
        </p:nvSpPr>
        <p:spPr>
          <a:xfrm>
            <a:off x="2071247" y="613542"/>
            <a:ext cx="5076322" cy="264809"/>
          </a:xfrm>
          <a:prstGeom prst="rect">
            <a:avLst/>
          </a:prstGeom>
        </p:spPr>
        <p:txBody>
          <a:bodyPr vert="horz" lIns="163275" tIns="81638" rIns="163275" bIns="81638" rtlCol="0" anchor="b">
            <a:noAutofit/>
          </a:bodyPr>
          <a:lstStyle>
            <a:lvl1pPr algn="l" defTabSz="1632753" rtl="0" eaLnBrk="1" latinLnBrk="0" hangingPunct="1">
              <a:lnSpc>
                <a:spcPts val="9000"/>
              </a:lnSpc>
              <a:spcBef>
                <a:spcPct val="0"/>
              </a:spcBef>
              <a:buNone/>
              <a:defRPr sz="9600" kern="1200" baseline="0">
                <a:solidFill>
                  <a:schemeClr val="tx1"/>
                </a:solidFill>
                <a:latin typeface="+mj-lt"/>
                <a:ea typeface="+mj-ea"/>
                <a:cs typeface="+mj-cs"/>
              </a:defRPr>
            </a:lvl1pPr>
          </a:lstStyle>
          <a:p>
            <a:pPr marL="0" marR="0" lvl="0" indent="0" algn="ctr" defTabSz="1632753" rtl="0" eaLnBrk="1" fontAlgn="auto" latinLnBrk="0" hangingPunct="1">
              <a:lnSpc>
                <a:spcPts val="9000"/>
              </a:lnSpc>
              <a:spcBef>
                <a:spcPct val="0"/>
              </a:spcBef>
              <a:spcAft>
                <a:spcPts val="0"/>
              </a:spcAft>
              <a:buClrTx/>
              <a:buSzTx/>
              <a:buFontTx/>
              <a:buNone/>
              <a:tabLst/>
              <a:defRPr/>
            </a:pPr>
            <a:r>
              <a:rPr kumimoji="0" lang="en-US" altLang="ja-JP" sz="3600" b="0" i="0" u="none" strike="noStrike" kern="1200" cap="none" spc="0" normalizeH="0" baseline="0" noProof="0" dirty="0">
                <a:ln>
                  <a:noFill/>
                </a:ln>
                <a:solidFill>
                  <a:srgbClr val="F00082"/>
                </a:solidFill>
                <a:effectLst/>
                <a:uLnTx/>
                <a:uFillTx/>
                <a:cs typeface="+mj-cs"/>
              </a:rPr>
              <a:t>Presentation</a:t>
            </a:r>
            <a:r>
              <a:rPr kumimoji="0" lang="en-US" altLang="ja-JP" sz="3600" b="0" i="0" u="none" strike="noStrike" kern="1200" cap="none" spc="0" normalizeH="0" noProof="0" dirty="0">
                <a:ln>
                  <a:noFill/>
                </a:ln>
                <a:solidFill>
                  <a:srgbClr val="F00082"/>
                </a:solidFill>
                <a:effectLst/>
                <a:uLnTx/>
                <a:uFillTx/>
                <a:cs typeface="+mj-cs"/>
              </a:rPr>
              <a:t> </a:t>
            </a:r>
            <a:r>
              <a:rPr kumimoji="0" lang="en-US" altLang="ja-JP" sz="3600" b="0" i="0" u="none" strike="noStrike" kern="1200" cap="none" spc="0" normalizeH="0" baseline="0" noProof="0" dirty="0">
                <a:ln>
                  <a:noFill/>
                </a:ln>
                <a:solidFill>
                  <a:srgbClr val="F00082"/>
                </a:solidFill>
                <a:effectLst/>
                <a:uLnTx/>
                <a:uFillTx/>
                <a:cs typeface="+mj-cs"/>
              </a:rPr>
              <a:t>Title</a:t>
            </a:r>
            <a:endParaRPr kumimoji="0" lang="en-US" sz="3600" b="0" i="0" u="none" strike="noStrike" kern="1200" cap="none" spc="0" normalizeH="0" baseline="0" noProof="0" dirty="0">
              <a:ln>
                <a:noFill/>
              </a:ln>
              <a:solidFill>
                <a:srgbClr val="F00082"/>
              </a:solidFill>
              <a:effectLst/>
              <a:uLnTx/>
              <a:uFillTx/>
              <a:cs typeface="+mj-cs"/>
            </a:endParaRPr>
          </a:p>
        </p:txBody>
      </p:sp>
    </p:spTree>
    <p:extLst>
      <p:ext uri="{BB962C8B-B14F-4D97-AF65-F5344CB8AC3E}">
        <p14:creationId xmlns:p14="http://schemas.microsoft.com/office/powerpoint/2010/main" val="2389253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0" y="3371744"/>
            <a:ext cx="3555000" cy="1783020"/>
          </a:xfrm>
          <a:prstGeom prst="rect">
            <a:avLst/>
          </a:prstGeom>
        </p:spPr>
      </p:pic>
      <p:pic>
        <p:nvPicPr>
          <p:cNvPr id="2" name="Imagen 1"/>
          <p:cNvPicPr>
            <a:picLocks noChangeAspect="1"/>
          </p:cNvPicPr>
          <p:nvPr/>
        </p:nvPicPr>
        <p:blipFill>
          <a:blip r:embed="rId2"/>
          <a:stretch>
            <a:fillRect/>
          </a:stretch>
        </p:blipFill>
        <p:spPr>
          <a:xfrm rot="10800000">
            <a:off x="5589000" y="-5827"/>
            <a:ext cx="3555000" cy="1783020"/>
          </a:xfrm>
          <a:prstGeom prst="rect">
            <a:avLst/>
          </a:prstGeom>
        </p:spPr>
      </p:pic>
      <p:pic>
        <p:nvPicPr>
          <p:cNvPr id="3074" name="Picture 2" descr="Pegatinas: Fondo De Pantalla De Bts | Redbubble"/>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r="44" b="95"/>
          <a:stretch/>
        </p:blipFill>
        <p:spPr bwMode="auto">
          <a:xfrm>
            <a:off x="4869042" y="1418350"/>
            <a:ext cx="3805625" cy="371355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121">
            <a:extLst>
              <a:ext uri="{FF2B5EF4-FFF2-40B4-BE49-F238E27FC236}">
                <a16:creationId xmlns:a16="http://schemas.microsoft.com/office/drawing/2014/main" id="{A33B26CF-CE7B-42B0-8316-E43CED9F4DE8}"/>
              </a:ext>
            </a:extLst>
          </p:cNvPr>
          <p:cNvGrpSpPr/>
          <p:nvPr/>
        </p:nvGrpSpPr>
        <p:grpSpPr>
          <a:xfrm>
            <a:off x="908271" y="1415639"/>
            <a:ext cx="2143688" cy="1591180"/>
            <a:chOff x="1624864" y="1758693"/>
            <a:chExt cx="6605789" cy="1127679"/>
          </a:xfrm>
        </p:grpSpPr>
        <p:sp>
          <p:nvSpPr>
            <p:cNvPr id="6" name="TextBox 110">
              <a:extLst>
                <a:ext uri="{FF2B5EF4-FFF2-40B4-BE49-F238E27FC236}">
                  <a16:creationId xmlns:a16="http://schemas.microsoft.com/office/drawing/2014/main" id="{216AFD70-6286-4460-B5FB-5CFEB347AD58}"/>
                </a:ext>
              </a:extLst>
            </p:cNvPr>
            <p:cNvSpPr txBox="1"/>
            <p:nvPr/>
          </p:nvSpPr>
          <p:spPr>
            <a:xfrm flipH="1">
              <a:off x="1624864" y="2035692"/>
              <a:ext cx="6605789" cy="850680"/>
            </a:xfrm>
            <a:prstGeom prst="rect">
              <a:avLst/>
            </a:prstGeom>
            <a:noFill/>
          </p:spPr>
          <p:txBody>
            <a:bodyPr wrap="square" rtlCol="0">
              <a:spAutoFit/>
            </a:bodyPr>
            <a:lstStyle/>
            <a:p>
              <a:r>
                <a:rPr lang="en-US" altLang="ko-KR" sz="1200" dirty="0">
                  <a:solidFill>
                    <a:srgbClr val="040404"/>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rgbClr val="040404"/>
                </a:solidFill>
                <a:cs typeface="Arial" pitchFamily="34" charset="0"/>
              </a:endParaRPr>
            </a:p>
          </p:txBody>
        </p:sp>
        <p:sp>
          <p:nvSpPr>
            <p:cNvPr id="7" name="TextBox 111">
              <a:extLst>
                <a:ext uri="{FF2B5EF4-FFF2-40B4-BE49-F238E27FC236}">
                  <a16:creationId xmlns:a16="http://schemas.microsoft.com/office/drawing/2014/main" id="{A88DC418-1C22-42B6-B80A-0CA6A71B7AD2}"/>
                </a:ext>
              </a:extLst>
            </p:cNvPr>
            <p:cNvSpPr txBox="1"/>
            <p:nvPr/>
          </p:nvSpPr>
          <p:spPr>
            <a:xfrm flipH="1">
              <a:off x="1626032" y="1758693"/>
              <a:ext cx="6604621" cy="196311"/>
            </a:xfrm>
            <a:prstGeom prst="rect">
              <a:avLst/>
            </a:prstGeom>
            <a:noFill/>
          </p:spPr>
          <p:txBody>
            <a:bodyPr wrap="square" rtlCol="0">
              <a:spAutoFit/>
            </a:bodyPr>
            <a:lstStyle/>
            <a:p>
              <a:r>
                <a:rPr lang="en-US" altLang="ko-KR" sz="1200" dirty="0">
                  <a:solidFill>
                    <a:srgbClr val="770099"/>
                  </a:solidFill>
                  <a:cs typeface="Arial" pitchFamily="34" charset="0"/>
                </a:rPr>
                <a:t>Your Text Here</a:t>
              </a:r>
              <a:endParaRPr lang="ko-KR" altLang="en-US" sz="1200" dirty="0">
                <a:solidFill>
                  <a:srgbClr val="770099"/>
                </a:solidFill>
                <a:cs typeface="Arial" pitchFamily="34" charset="0"/>
              </a:endParaRPr>
            </a:p>
          </p:txBody>
        </p:sp>
      </p:grpSp>
      <p:sp>
        <p:nvSpPr>
          <p:cNvPr id="9" name="TextBox 110">
            <a:extLst>
              <a:ext uri="{FF2B5EF4-FFF2-40B4-BE49-F238E27FC236}">
                <a16:creationId xmlns:a16="http://schemas.microsoft.com/office/drawing/2014/main" id="{216AFD70-6286-4460-B5FB-5CFEB347AD58}"/>
              </a:ext>
            </a:extLst>
          </p:cNvPr>
          <p:cNvSpPr txBox="1"/>
          <p:nvPr/>
        </p:nvSpPr>
        <p:spPr>
          <a:xfrm flipH="1">
            <a:off x="908271" y="3206618"/>
            <a:ext cx="2143688" cy="1200328"/>
          </a:xfrm>
          <a:prstGeom prst="rect">
            <a:avLst/>
          </a:prstGeom>
          <a:noFill/>
        </p:spPr>
        <p:txBody>
          <a:bodyPr wrap="square" rtlCol="0">
            <a:spAutoFit/>
          </a:bodyPr>
          <a:lstStyle/>
          <a:p>
            <a:r>
              <a:rPr lang="en-US" altLang="ko-KR" sz="1200" dirty="0">
                <a:solidFill>
                  <a:srgbClr val="040404"/>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rgbClr val="040404"/>
              </a:solidFill>
              <a:cs typeface="Arial" pitchFamily="34" charset="0"/>
            </a:endParaRPr>
          </a:p>
        </p:txBody>
      </p:sp>
      <p:sp>
        <p:nvSpPr>
          <p:cNvPr id="11" name="タイトル 1">
            <a:extLst>
              <a:ext uri="{FF2B5EF4-FFF2-40B4-BE49-F238E27FC236}">
                <a16:creationId xmlns:a16="http://schemas.microsoft.com/office/drawing/2014/main" id="{466DA832-3FA6-43DA-981F-BF34B4F8F65A}"/>
              </a:ext>
            </a:extLst>
          </p:cNvPr>
          <p:cNvSpPr txBox="1">
            <a:spLocks/>
          </p:cNvSpPr>
          <p:nvPr/>
        </p:nvSpPr>
        <p:spPr>
          <a:xfrm>
            <a:off x="803591" y="891510"/>
            <a:ext cx="5076322" cy="264809"/>
          </a:xfrm>
          <a:prstGeom prst="rect">
            <a:avLst/>
          </a:prstGeom>
        </p:spPr>
        <p:txBody>
          <a:bodyPr vert="horz" lIns="163275" tIns="81638" rIns="163275" bIns="81638" rtlCol="0" anchor="b">
            <a:noAutofit/>
          </a:bodyPr>
          <a:lstStyle>
            <a:lvl1pPr algn="l" defTabSz="1632753" rtl="0" eaLnBrk="1" latinLnBrk="0" hangingPunct="1">
              <a:lnSpc>
                <a:spcPts val="9000"/>
              </a:lnSpc>
              <a:spcBef>
                <a:spcPct val="0"/>
              </a:spcBef>
              <a:buNone/>
              <a:defRPr sz="9600" kern="1200" baseline="0">
                <a:solidFill>
                  <a:schemeClr val="tx1"/>
                </a:solidFill>
                <a:latin typeface="+mj-lt"/>
                <a:ea typeface="+mj-ea"/>
                <a:cs typeface="+mj-cs"/>
              </a:defRPr>
            </a:lvl1pPr>
          </a:lstStyle>
          <a:p>
            <a:pPr marL="0" marR="0" lvl="0" indent="0" algn="l" defTabSz="1632753" rtl="0" eaLnBrk="1" fontAlgn="auto" latinLnBrk="0" hangingPunct="1">
              <a:lnSpc>
                <a:spcPts val="9000"/>
              </a:lnSpc>
              <a:spcBef>
                <a:spcPct val="0"/>
              </a:spcBef>
              <a:spcAft>
                <a:spcPts val="0"/>
              </a:spcAft>
              <a:buClrTx/>
              <a:buSzTx/>
              <a:buFontTx/>
              <a:buNone/>
              <a:tabLst/>
              <a:defRPr/>
            </a:pPr>
            <a:r>
              <a:rPr kumimoji="0" lang="en-US" altLang="ja-JP" sz="3600" b="0" i="0" u="none" strike="noStrike" kern="1200" cap="none" spc="0" normalizeH="0" baseline="0" noProof="0" dirty="0">
                <a:ln>
                  <a:noFill/>
                </a:ln>
                <a:solidFill>
                  <a:srgbClr val="F00082"/>
                </a:solidFill>
                <a:effectLst/>
                <a:uLnTx/>
                <a:uFillTx/>
                <a:cs typeface="+mj-cs"/>
              </a:rPr>
              <a:t>Presentation</a:t>
            </a:r>
            <a:r>
              <a:rPr kumimoji="0" lang="en-US" altLang="ja-JP" sz="3600" b="0" i="0" u="none" strike="noStrike" kern="1200" cap="none" spc="0" normalizeH="0" noProof="0" dirty="0">
                <a:ln>
                  <a:noFill/>
                </a:ln>
                <a:solidFill>
                  <a:srgbClr val="F00082"/>
                </a:solidFill>
                <a:effectLst/>
                <a:uLnTx/>
                <a:uFillTx/>
                <a:cs typeface="+mj-cs"/>
              </a:rPr>
              <a:t> </a:t>
            </a:r>
            <a:r>
              <a:rPr kumimoji="0" lang="en-US" altLang="ja-JP" sz="3600" b="0" i="0" u="none" strike="noStrike" kern="1200" cap="none" spc="0" normalizeH="0" baseline="0" noProof="0" dirty="0">
                <a:ln>
                  <a:noFill/>
                </a:ln>
                <a:solidFill>
                  <a:srgbClr val="F00082"/>
                </a:solidFill>
                <a:effectLst/>
                <a:uLnTx/>
                <a:uFillTx/>
                <a:cs typeface="+mj-cs"/>
              </a:rPr>
              <a:t>Title</a:t>
            </a:r>
            <a:endParaRPr kumimoji="0" lang="en-US" sz="3600" b="0" i="0" u="none" strike="noStrike" kern="1200" cap="none" spc="0" normalizeH="0" baseline="0" noProof="0" dirty="0">
              <a:ln>
                <a:noFill/>
              </a:ln>
              <a:solidFill>
                <a:srgbClr val="F00082"/>
              </a:solidFill>
              <a:effectLst/>
              <a:uLnTx/>
              <a:uFillTx/>
              <a:cs typeface="+mj-cs"/>
            </a:endParaRPr>
          </a:p>
        </p:txBody>
      </p:sp>
      <p:grpSp>
        <p:nvGrpSpPr>
          <p:cNvPr id="3072" name="Grupo 3071"/>
          <p:cNvGrpSpPr/>
          <p:nvPr/>
        </p:nvGrpSpPr>
        <p:grpSpPr>
          <a:xfrm rot="16200000">
            <a:off x="2921574" y="2830463"/>
            <a:ext cx="2580894" cy="991500"/>
            <a:chOff x="-3462979" y="5128731"/>
            <a:chExt cx="3116990" cy="1197451"/>
          </a:xfrm>
        </p:grpSpPr>
        <p:sp>
          <p:nvSpPr>
            <p:cNvPr id="25" name="Freeform 16"/>
            <p:cNvSpPr>
              <a:spLocks/>
            </p:cNvSpPr>
            <p:nvPr/>
          </p:nvSpPr>
          <p:spPr bwMode="auto">
            <a:xfrm>
              <a:off x="-1310772" y="5135873"/>
              <a:ext cx="947656" cy="1190309"/>
            </a:xfrm>
            <a:custGeom>
              <a:avLst/>
              <a:gdLst>
                <a:gd name="T0" fmla="*/ 160 w 265"/>
                <a:gd name="T1" fmla="*/ 259 h 326"/>
                <a:gd name="T2" fmla="*/ 158 w 265"/>
                <a:gd name="T3" fmla="*/ 205 h 326"/>
                <a:gd name="T4" fmla="*/ 105 w 265"/>
                <a:gd name="T5" fmla="*/ 188 h 326"/>
                <a:gd name="T6" fmla="*/ 38 w 265"/>
                <a:gd name="T7" fmla="*/ 170 h 326"/>
                <a:gd name="T8" fmla="*/ 1 w 265"/>
                <a:gd name="T9" fmla="*/ 120 h 326"/>
                <a:gd name="T10" fmla="*/ 1 w 265"/>
                <a:gd name="T11" fmla="*/ 52 h 326"/>
                <a:gd name="T12" fmla="*/ 52 w 265"/>
                <a:gd name="T13" fmla="*/ 1 h 326"/>
                <a:gd name="T14" fmla="*/ 90 w 265"/>
                <a:gd name="T15" fmla="*/ 1 h 326"/>
                <a:gd name="T16" fmla="*/ 106 w 265"/>
                <a:gd name="T17" fmla="*/ 17 h 326"/>
                <a:gd name="T18" fmla="*/ 105 w 265"/>
                <a:gd name="T19" fmla="*/ 93 h 326"/>
                <a:gd name="T20" fmla="*/ 119 w 265"/>
                <a:gd name="T21" fmla="*/ 111 h 326"/>
                <a:gd name="T22" fmla="*/ 214 w 265"/>
                <a:gd name="T23" fmla="*/ 133 h 326"/>
                <a:gd name="T24" fmla="*/ 264 w 265"/>
                <a:gd name="T25" fmla="*/ 200 h 326"/>
                <a:gd name="T26" fmla="*/ 264 w 265"/>
                <a:gd name="T27" fmla="*/ 262 h 326"/>
                <a:gd name="T28" fmla="*/ 218 w 265"/>
                <a:gd name="T29" fmla="*/ 316 h 326"/>
                <a:gd name="T30" fmla="*/ 161 w 265"/>
                <a:gd name="T31" fmla="*/ 269 h 326"/>
                <a:gd name="T32" fmla="*/ 161 w 265"/>
                <a:gd name="T33" fmla="*/ 259 h 326"/>
                <a:gd name="T34" fmla="*/ 160 w 265"/>
                <a:gd name="T35" fmla="*/ 2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326">
                  <a:moveTo>
                    <a:pt x="160" y="259"/>
                  </a:moveTo>
                  <a:cubicBezTo>
                    <a:pt x="160" y="240"/>
                    <a:pt x="167" y="216"/>
                    <a:pt x="158" y="205"/>
                  </a:cubicBezTo>
                  <a:cubicBezTo>
                    <a:pt x="148" y="193"/>
                    <a:pt x="123" y="193"/>
                    <a:pt x="105" y="188"/>
                  </a:cubicBezTo>
                  <a:cubicBezTo>
                    <a:pt x="83" y="182"/>
                    <a:pt x="60" y="176"/>
                    <a:pt x="38" y="170"/>
                  </a:cubicBezTo>
                  <a:cubicBezTo>
                    <a:pt x="12" y="162"/>
                    <a:pt x="1" y="146"/>
                    <a:pt x="1" y="120"/>
                  </a:cubicBezTo>
                  <a:cubicBezTo>
                    <a:pt x="1" y="97"/>
                    <a:pt x="0" y="74"/>
                    <a:pt x="1" y="52"/>
                  </a:cubicBezTo>
                  <a:cubicBezTo>
                    <a:pt x="2" y="19"/>
                    <a:pt x="20" y="2"/>
                    <a:pt x="52" y="1"/>
                  </a:cubicBezTo>
                  <a:cubicBezTo>
                    <a:pt x="65" y="1"/>
                    <a:pt x="78" y="2"/>
                    <a:pt x="90" y="1"/>
                  </a:cubicBezTo>
                  <a:cubicBezTo>
                    <a:pt x="103" y="0"/>
                    <a:pt x="106" y="5"/>
                    <a:pt x="106" y="17"/>
                  </a:cubicBezTo>
                  <a:cubicBezTo>
                    <a:pt x="105" y="42"/>
                    <a:pt x="106" y="68"/>
                    <a:pt x="105" y="93"/>
                  </a:cubicBezTo>
                  <a:cubicBezTo>
                    <a:pt x="105" y="104"/>
                    <a:pt x="109" y="108"/>
                    <a:pt x="119" y="111"/>
                  </a:cubicBezTo>
                  <a:cubicBezTo>
                    <a:pt x="150" y="118"/>
                    <a:pt x="182" y="125"/>
                    <a:pt x="214" y="133"/>
                  </a:cubicBezTo>
                  <a:cubicBezTo>
                    <a:pt x="254" y="144"/>
                    <a:pt x="264" y="157"/>
                    <a:pt x="264" y="200"/>
                  </a:cubicBezTo>
                  <a:cubicBezTo>
                    <a:pt x="264" y="220"/>
                    <a:pt x="265" y="241"/>
                    <a:pt x="264" y="262"/>
                  </a:cubicBezTo>
                  <a:cubicBezTo>
                    <a:pt x="264" y="290"/>
                    <a:pt x="246" y="311"/>
                    <a:pt x="218" y="316"/>
                  </a:cubicBezTo>
                  <a:cubicBezTo>
                    <a:pt x="165" y="326"/>
                    <a:pt x="161" y="323"/>
                    <a:pt x="161" y="269"/>
                  </a:cubicBezTo>
                  <a:cubicBezTo>
                    <a:pt x="161" y="266"/>
                    <a:pt x="161" y="262"/>
                    <a:pt x="161" y="259"/>
                  </a:cubicBezTo>
                  <a:cubicBezTo>
                    <a:pt x="161" y="259"/>
                    <a:pt x="160" y="259"/>
                    <a:pt x="160" y="259"/>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26" name="Freeform 17"/>
            <p:cNvSpPr>
              <a:spLocks/>
            </p:cNvSpPr>
            <p:nvPr/>
          </p:nvSpPr>
          <p:spPr bwMode="auto">
            <a:xfrm>
              <a:off x="-3069074" y="5128731"/>
              <a:ext cx="610839" cy="1156981"/>
            </a:xfrm>
            <a:custGeom>
              <a:avLst/>
              <a:gdLst>
                <a:gd name="T0" fmla="*/ 133 w 171"/>
                <a:gd name="T1" fmla="*/ 151 h 317"/>
                <a:gd name="T2" fmla="*/ 169 w 171"/>
                <a:gd name="T3" fmla="*/ 206 h 317"/>
                <a:gd name="T4" fmla="*/ 169 w 171"/>
                <a:gd name="T5" fmla="*/ 271 h 317"/>
                <a:gd name="T6" fmla="*/ 125 w 171"/>
                <a:gd name="T7" fmla="*/ 316 h 317"/>
                <a:gd name="T8" fmla="*/ 19 w 171"/>
                <a:gd name="T9" fmla="*/ 317 h 317"/>
                <a:gd name="T10" fmla="*/ 7 w 171"/>
                <a:gd name="T11" fmla="*/ 304 h 317"/>
                <a:gd name="T12" fmla="*/ 44 w 171"/>
                <a:gd name="T13" fmla="*/ 265 h 317"/>
                <a:gd name="T14" fmla="*/ 67 w 171"/>
                <a:gd name="T15" fmla="*/ 242 h 317"/>
                <a:gd name="T16" fmla="*/ 67 w 171"/>
                <a:gd name="T17" fmla="*/ 196 h 317"/>
                <a:gd name="T18" fmla="*/ 53 w 171"/>
                <a:gd name="T19" fmla="*/ 182 h 317"/>
                <a:gd name="T20" fmla="*/ 39 w 171"/>
                <a:gd name="T21" fmla="*/ 182 h 317"/>
                <a:gd name="T22" fmla="*/ 7 w 171"/>
                <a:gd name="T23" fmla="*/ 140 h 317"/>
                <a:gd name="T24" fmla="*/ 20 w 171"/>
                <a:gd name="T25" fmla="*/ 133 h 317"/>
                <a:gd name="T26" fmla="*/ 61 w 171"/>
                <a:gd name="T27" fmla="*/ 128 h 317"/>
                <a:gd name="T28" fmla="*/ 63 w 171"/>
                <a:gd name="T29" fmla="*/ 87 h 317"/>
                <a:gd name="T30" fmla="*/ 27 w 171"/>
                <a:gd name="T31" fmla="*/ 51 h 317"/>
                <a:gd name="T32" fmla="*/ 7 w 171"/>
                <a:gd name="T33" fmla="*/ 30 h 317"/>
                <a:gd name="T34" fmla="*/ 26 w 171"/>
                <a:gd name="T35" fmla="*/ 2 h 317"/>
                <a:gd name="T36" fmla="*/ 112 w 171"/>
                <a:gd name="T37" fmla="*/ 3 h 317"/>
                <a:gd name="T38" fmla="*/ 159 w 171"/>
                <a:gd name="T39" fmla="*/ 50 h 317"/>
                <a:gd name="T40" fmla="*/ 159 w 171"/>
                <a:gd name="T41" fmla="*/ 90 h 317"/>
                <a:gd name="T42" fmla="*/ 133 w 171"/>
                <a:gd name="T43" fmla="*/ 15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1" h="317">
                  <a:moveTo>
                    <a:pt x="133" y="151"/>
                  </a:moveTo>
                  <a:cubicBezTo>
                    <a:pt x="161" y="162"/>
                    <a:pt x="171" y="180"/>
                    <a:pt x="169" y="206"/>
                  </a:cubicBezTo>
                  <a:cubicBezTo>
                    <a:pt x="168" y="227"/>
                    <a:pt x="169" y="249"/>
                    <a:pt x="169" y="271"/>
                  </a:cubicBezTo>
                  <a:cubicBezTo>
                    <a:pt x="168" y="296"/>
                    <a:pt x="150" y="316"/>
                    <a:pt x="125" y="316"/>
                  </a:cubicBezTo>
                  <a:cubicBezTo>
                    <a:pt x="90" y="317"/>
                    <a:pt x="54" y="317"/>
                    <a:pt x="19" y="317"/>
                  </a:cubicBezTo>
                  <a:cubicBezTo>
                    <a:pt x="9" y="317"/>
                    <a:pt x="7" y="313"/>
                    <a:pt x="7" y="304"/>
                  </a:cubicBezTo>
                  <a:cubicBezTo>
                    <a:pt x="5" y="265"/>
                    <a:pt x="5" y="264"/>
                    <a:pt x="44" y="265"/>
                  </a:cubicBezTo>
                  <a:cubicBezTo>
                    <a:pt x="64" y="266"/>
                    <a:pt x="69" y="259"/>
                    <a:pt x="67" y="242"/>
                  </a:cubicBezTo>
                  <a:cubicBezTo>
                    <a:pt x="66" y="227"/>
                    <a:pt x="66" y="211"/>
                    <a:pt x="67" y="196"/>
                  </a:cubicBezTo>
                  <a:cubicBezTo>
                    <a:pt x="67" y="185"/>
                    <a:pt x="64" y="181"/>
                    <a:pt x="53" y="182"/>
                  </a:cubicBezTo>
                  <a:cubicBezTo>
                    <a:pt x="49" y="183"/>
                    <a:pt x="44" y="182"/>
                    <a:pt x="39" y="182"/>
                  </a:cubicBezTo>
                  <a:cubicBezTo>
                    <a:pt x="6" y="182"/>
                    <a:pt x="0" y="174"/>
                    <a:pt x="7" y="140"/>
                  </a:cubicBezTo>
                  <a:cubicBezTo>
                    <a:pt x="9" y="131"/>
                    <a:pt x="15" y="133"/>
                    <a:pt x="20" y="133"/>
                  </a:cubicBezTo>
                  <a:cubicBezTo>
                    <a:pt x="34" y="130"/>
                    <a:pt x="53" y="140"/>
                    <a:pt x="61" y="128"/>
                  </a:cubicBezTo>
                  <a:cubicBezTo>
                    <a:pt x="67" y="118"/>
                    <a:pt x="63" y="101"/>
                    <a:pt x="63" y="87"/>
                  </a:cubicBezTo>
                  <a:cubicBezTo>
                    <a:pt x="63" y="51"/>
                    <a:pt x="63" y="50"/>
                    <a:pt x="27" y="51"/>
                  </a:cubicBezTo>
                  <a:cubicBezTo>
                    <a:pt x="10" y="52"/>
                    <a:pt x="5" y="47"/>
                    <a:pt x="7" y="30"/>
                  </a:cubicBezTo>
                  <a:cubicBezTo>
                    <a:pt x="9" y="17"/>
                    <a:pt x="0" y="0"/>
                    <a:pt x="26" y="2"/>
                  </a:cubicBezTo>
                  <a:cubicBezTo>
                    <a:pt x="55" y="4"/>
                    <a:pt x="84" y="2"/>
                    <a:pt x="112" y="3"/>
                  </a:cubicBezTo>
                  <a:cubicBezTo>
                    <a:pt x="144" y="3"/>
                    <a:pt x="158" y="18"/>
                    <a:pt x="159" y="50"/>
                  </a:cubicBezTo>
                  <a:cubicBezTo>
                    <a:pt x="159" y="63"/>
                    <a:pt x="158" y="76"/>
                    <a:pt x="159" y="90"/>
                  </a:cubicBezTo>
                  <a:cubicBezTo>
                    <a:pt x="159" y="113"/>
                    <a:pt x="162" y="137"/>
                    <a:pt x="133" y="1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27" name="Freeform 18"/>
            <p:cNvSpPr>
              <a:spLocks/>
            </p:cNvSpPr>
            <p:nvPr/>
          </p:nvSpPr>
          <p:spPr bwMode="auto">
            <a:xfrm>
              <a:off x="-3462979" y="5131905"/>
              <a:ext cx="371070" cy="1157774"/>
            </a:xfrm>
            <a:custGeom>
              <a:avLst/>
              <a:gdLst>
                <a:gd name="T0" fmla="*/ 103 w 104"/>
                <a:gd name="T1" fmla="*/ 160 h 317"/>
                <a:gd name="T2" fmla="*/ 104 w 104"/>
                <a:gd name="T3" fmla="*/ 300 h 317"/>
                <a:gd name="T4" fmla="*/ 87 w 104"/>
                <a:gd name="T5" fmla="*/ 316 h 317"/>
                <a:gd name="T6" fmla="*/ 15 w 104"/>
                <a:gd name="T7" fmla="*/ 316 h 317"/>
                <a:gd name="T8" fmla="*/ 0 w 104"/>
                <a:gd name="T9" fmla="*/ 301 h 317"/>
                <a:gd name="T10" fmla="*/ 0 w 104"/>
                <a:gd name="T11" fmla="*/ 16 h 317"/>
                <a:gd name="T12" fmla="*/ 16 w 104"/>
                <a:gd name="T13" fmla="*/ 1 h 317"/>
                <a:gd name="T14" fmla="*/ 87 w 104"/>
                <a:gd name="T15" fmla="*/ 1 h 317"/>
                <a:gd name="T16" fmla="*/ 104 w 104"/>
                <a:gd name="T17" fmla="*/ 18 h 317"/>
                <a:gd name="T18" fmla="*/ 104 w 104"/>
                <a:gd name="T19" fmla="*/ 160 h 317"/>
                <a:gd name="T20" fmla="*/ 103 w 104"/>
                <a:gd name="T21" fmla="*/ 16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317">
                  <a:moveTo>
                    <a:pt x="103" y="160"/>
                  </a:moveTo>
                  <a:cubicBezTo>
                    <a:pt x="103" y="206"/>
                    <a:pt x="103" y="253"/>
                    <a:pt x="104" y="300"/>
                  </a:cubicBezTo>
                  <a:cubicBezTo>
                    <a:pt x="104" y="313"/>
                    <a:pt x="100" y="317"/>
                    <a:pt x="87" y="316"/>
                  </a:cubicBezTo>
                  <a:cubicBezTo>
                    <a:pt x="63" y="315"/>
                    <a:pt x="39" y="315"/>
                    <a:pt x="15" y="316"/>
                  </a:cubicBezTo>
                  <a:cubicBezTo>
                    <a:pt x="3" y="317"/>
                    <a:pt x="0" y="312"/>
                    <a:pt x="0" y="301"/>
                  </a:cubicBezTo>
                  <a:cubicBezTo>
                    <a:pt x="1" y="206"/>
                    <a:pt x="1" y="111"/>
                    <a:pt x="0" y="16"/>
                  </a:cubicBezTo>
                  <a:cubicBezTo>
                    <a:pt x="0" y="4"/>
                    <a:pt x="5" y="1"/>
                    <a:pt x="16" y="1"/>
                  </a:cubicBezTo>
                  <a:cubicBezTo>
                    <a:pt x="40" y="2"/>
                    <a:pt x="64" y="2"/>
                    <a:pt x="87" y="1"/>
                  </a:cubicBezTo>
                  <a:cubicBezTo>
                    <a:pt x="101" y="0"/>
                    <a:pt x="104" y="5"/>
                    <a:pt x="104" y="18"/>
                  </a:cubicBezTo>
                  <a:cubicBezTo>
                    <a:pt x="103" y="65"/>
                    <a:pt x="104" y="113"/>
                    <a:pt x="104" y="160"/>
                  </a:cubicBezTo>
                  <a:cubicBezTo>
                    <a:pt x="104" y="160"/>
                    <a:pt x="103" y="160"/>
                    <a:pt x="103" y="16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28" name="Freeform 19"/>
            <p:cNvSpPr>
              <a:spLocks/>
            </p:cNvSpPr>
            <p:nvPr/>
          </p:nvSpPr>
          <p:spPr bwMode="auto">
            <a:xfrm>
              <a:off x="-2070039" y="5394567"/>
              <a:ext cx="371070" cy="895113"/>
            </a:xfrm>
            <a:custGeom>
              <a:avLst/>
              <a:gdLst>
                <a:gd name="T0" fmla="*/ 0 w 104"/>
                <a:gd name="T1" fmla="*/ 121 h 245"/>
                <a:gd name="T2" fmla="*/ 0 w 104"/>
                <a:gd name="T3" fmla="*/ 17 h 245"/>
                <a:gd name="T4" fmla="*/ 17 w 104"/>
                <a:gd name="T5" fmla="*/ 0 h 245"/>
                <a:gd name="T6" fmla="*/ 91 w 104"/>
                <a:gd name="T7" fmla="*/ 0 h 245"/>
                <a:gd name="T8" fmla="*/ 103 w 104"/>
                <a:gd name="T9" fmla="*/ 13 h 245"/>
                <a:gd name="T10" fmla="*/ 103 w 104"/>
                <a:gd name="T11" fmla="*/ 233 h 245"/>
                <a:gd name="T12" fmla="*/ 92 w 104"/>
                <a:gd name="T13" fmla="*/ 244 h 245"/>
                <a:gd name="T14" fmla="*/ 14 w 104"/>
                <a:gd name="T15" fmla="*/ 244 h 245"/>
                <a:gd name="T16" fmla="*/ 0 w 104"/>
                <a:gd name="T17" fmla="*/ 229 h 245"/>
                <a:gd name="T18" fmla="*/ 0 w 104"/>
                <a:gd name="T19" fmla="*/ 121 h 245"/>
                <a:gd name="T20" fmla="*/ 0 w 104"/>
                <a:gd name="T21" fmla="*/ 12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245">
                  <a:moveTo>
                    <a:pt x="0" y="121"/>
                  </a:moveTo>
                  <a:cubicBezTo>
                    <a:pt x="0" y="86"/>
                    <a:pt x="1" y="52"/>
                    <a:pt x="0" y="17"/>
                  </a:cubicBezTo>
                  <a:cubicBezTo>
                    <a:pt x="0" y="4"/>
                    <a:pt x="4" y="0"/>
                    <a:pt x="17" y="0"/>
                  </a:cubicBezTo>
                  <a:cubicBezTo>
                    <a:pt x="42" y="1"/>
                    <a:pt x="66" y="1"/>
                    <a:pt x="91" y="0"/>
                  </a:cubicBezTo>
                  <a:cubicBezTo>
                    <a:pt x="100" y="0"/>
                    <a:pt x="104" y="4"/>
                    <a:pt x="103" y="13"/>
                  </a:cubicBezTo>
                  <a:cubicBezTo>
                    <a:pt x="103" y="86"/>
                    <a:pt x="103" y="160"/>
                    <a:pt x="103" y="233"/>
                  </a:cubicBezTo>
                  <a:cubicBezTo>
                    <a:pt x="103" y="241"/>
                    <a:pt x="101" y="245"/>
                    <a:pt x="92" y="244"/>
                  </a:cubicBezTo>
                  <a:cubicBezTo>
                    <a:pt x="66" y="244"/>
                    <a:pt x="40" y="244"/>
                    <a:pt x="14" y="244"/>
                  </a:cubicBezTo>
                  <a:cubicBezTo>
                    <a:pt x="2" y="245"/>
                    <a:pt x="0" y="239"/>
                    <a:pt x="0" y="229"/>
                  </a:cubicBezTo>
                  <a:cubicBezTo>
                    <a:pt x="0" y="193"/>
                    <a:pt x="0" y="157"/>
                    <a:pt x="0" y="121"/>
                  </a:cubicBezTo>
                  <a:cubicBezTo>
                    <a:pt x="0" y="121"/>
                    <a:pt x="0" y="121"/>
                    <a:pt x="0" y="12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29" name="Freeform 20"/>
            <p:cNvSpPr>
              <a:spLocks/>
            </p:cNvSpPr>
            <p:nvPr/>
          </p:nvSpPr>
          <p:spPr bwMode="auto">
            <a:xfrm>
              <a:off x="-2395439" y="5131905"/>
              <a:ext cx="1027579" cy="211875"/>
            </a:xfrm>
            <a:custGeom>
              <a:avLst/>
              <a:gdLst>
                <a:gd name="T0" fmla="*/ 143 w 287"/>
                <a:gd name="T1" fmla="*/ 57 h 58"/>
                <a:gd name="T2" fmla="*/ 19 w 287"/>
                <a:gd name="T3" fmla="*/ 58 h 58"/>
                <a:gd name="T4" fmla="*/ 1 w 287"/>
                <a:gd name="T5" fmla="*/ 42 h 58"/>
                <a:gd name="T6" fmla="*/ 41 w 287"/>
                <a:gd name="T7" fmla="*/ 0 h 58"/>
                <a:gd name="T8" fmla="*/ 269 w 287"/>
                <a:gd name="T9" fmla="*/ 0 h 58"/>
                <a:gd name="T10" fmla="*/ 286 w 287"/>
                <a:gd name="T11" fmla="*/ 18 h 58"/>
                <a:gd name="T12" fmla="*/ 248 w 287"/>
                <a:gd name="T13" fmla="*/ 58 h 58"/>
                <a:gd name="T14" fmla="*/ 143 w 287"/>
                <a:gd name="T15" fmla="*/ 58 h 58"/>
                <a:gd name="T16" fmla="*/ 143 w 287"/>
                <a:gd name="T17"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58">
                  <a:moveTo>
                    <a:pt x="143" y="57"/>
                  </a:moveTo>
                  <a:cubicBezTo>
                    <a:pt x="101" y="57"/>
                    <a:pt x="60" y="57"/>
                    <a:pt x="19" y="58"/>
                  </a:cubicBezTo>
                  <a:cubicBezTo>
                    <a:pt x="7" y="58"/>
                    <a:pt x="1" y="55"/>
                    <a:pt x="1" y="42"/>
                  </a:cubicBezTo>
                  <a:cubicBezTo>
                    <a:pt x="1" y="0"/>
                    <a:pt x="0" y="0"/>
                    <a:pt x="41" y="0"/>
                  </a:cubicBezTo>
                  <a:cubicBezTo>
                    <a:pt x="117" y="0"/>
                    <a:pt x="193" y="1"/>
                    <a:pt x="269" y="0"/>
                  </a:cubicBezTo>
                  <a:cubicBezTo>
                    <a:pt x="283" y="0"/>
                    <a:pt x="287" y="5"/>
                    <a:pt x="286" y="18"/>
                  </a:cubicBezTo>
                  <a:cubicBezTo>
                    <a:pt x="286" y="57"/>
                    <a:pt x="286" y="57"/>
                    <a:pt x="248" y="58"/>
                  </a:cubicBezTo>
                  <a:cubicBezTo>
                    <a:pt x="213" y="58"/>
                    <a:pt x="178" y="58"/>
                    <a:pt x="143" y="58"/>
                  </a:cubicBezTo>
                  <a:cubicBezTo>
                    <a:pt x="143" y="57"/>
                    <a:pt x="143" y="57"/>
                    <a:pt x="143" y="57"/>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30" name="Freeform 21"/>
            <p:cNvSpPr>
              <a:spLocks/>
            </p:cNvSpPr>
            <p:nvPr/>
          </p:nvSpPr>
          <p:spPr bwMode="auto">
            <a:xfrm>
              <a:off x="-871196" y="5131905"/>
              <a:ext cx="525207" cy="207907"/>
            </a:xfrm>
            <a:custGeom>
              <a:avLst/>
              <a:gdLst>
                <a:gd name="T0" fmla="*/ 73 w 147"/>
                <a:gd name="T1" fmla="*/ 56 h 57"/>
                <a:gd name="T2" fmla="*/ 17 w 147"/>
                <a:gd name="T3" fmla="*/ 57 h 57"/>
                <a:gd name="T4" fmla="*/ 1 w 147"/>
                <a:gd name="T5" fmla="*/ 42 h 57"/>
                <a:gd name="T6" fmla="*/ 41 w 147"/>
                <a:gd name="T7" fmla="*/ 1 h 57"/>
                <a:gd name="T8" fmla="*/ 130 w 147"/>
                <a:gd name="T9" fmla="*/ 0 h 57"/>
                <a:gd name="T10" fmla="*/ 146 w 147"/>
                <a:gd name="T11" fmla="*/ 16 h 57"/>
                <a:gd name="T12" fmla="*/ 107 w 147"/>
                <a:gd name="T13" fmla="*/ 56 h 57"/>
                <a:gd name="T14" fmla="*/ 73 w 147"/>
                <a:gd name="T15" fmla="*/ 56 h 57"/>
                <a:gd name="T16" fmla="*/ 73 w 147"/>
                <a:gd name="T1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57">
                  <a:moveTo>
                    <a:pt x="73" y="56"/>
                  </a:moveTo>
                  <a:cubicBezTo>
                    <a:pt x="54" y="56"/>
                    <a:pt x="36" y="56"/>
                    <a:pt x="17" y="57"/>
                  </a:cubicBezTo>
                  <a:cubicBezTo>
                    <a:pt x="6" y="57"/>
                    <a:pt x="1" y="55"/>
                    <a:pt x="1" y="42"/>
                  </a:cubicBezTo>
                  <a:cubicBezTo>
                    <a:pt x="0" y="1"/>
                    <a:pt x="0" y="1"/>
                    <a:pt x="41" y="1"/>
                  </a:cubicBezTo>
                  <a:cubicBezTo>
                    <a:pt x="70" y="1"/>
                    <a:pt x="100" y="1"/>
                    <a:pt x="130" y="0"/>
                  </a:cubicBezTo>
                  <a:cubicBezTo>
                    <a:pt x="142" y="0"/>
                    <a:pt x="146" y="4"/>
                    <a:pt x="146" y="16"/>
                  </a:cubicBezTo>
                  <a:cubicBezTo>
                    <a:pt x="147" y="57"/>
                    <a:pt x="147" y="57"/>
                    <a:pt x="107" y="56"/>
                  </a:cubicBezTo>
                  <a:cubicBezTo>
                    <a:pt x="95" y="56"/>
                    <a:pt x="84" y="56"/>
                    <a:pt x="73" y="56"/>
                  </a:cubicBezTo>
                  <a:cubicBezTo>
                    <a:pt x="73" y="56"/>
                    <a:pt x="73" y="56"/>
                    <a:pt x="73" y="56"/>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s-AR" dirty="0"/>
            </a:p>
          </p:txBody>
        </p:sp>
        <p:sp>
          <p:nvSpPr>
            <p:cNvPr id="31" name="Freeform 22"/>
            <p:cNvSpPr>
              <a:spLocks/>
            </p:cNvSpPr>
            <p:nvPr/>
          </p:nvSpPr>
          <p:spPr bwMode="auto">
            <a:xfrm>
              <a:off x="-1310772" y="6080978"/>
              <a:ext cx="530916" cy="208701"/>
            </a:xfrm>
            <a:custGeom>
              <a:avLst/>
              <a:gdLst>
                <a:gd name="T0" fmla="*/ 77 w 148"/>
                <a:gd name="T1" fmla="*/ 1 h 57"/>
                <a:gd name="T2" fmla="*/ 131 w 148"/>
                <a:gd name="T3" fmla="*/ 1 h 57"/>
                <a:gd name="T4" fmla="*/ 147 w 148"/>
                <a:gd name="T5" fmla="*/ 16 h 57"/>
                <a:gd name="T6" fmla="*/ 107 w 148"/>
                <a:gd name="T7" fmla="*/ 56 h 57"/>
                <a:gd name="T8" fmla="*/ 17 w 148"/>
                <a:gd name="T9" fmla="*/ 57 h 57"/>
                <a:gd name="T10" fmla="*/ 1 w 148"/>
                <a:gd name="T11" fmla="*/ 41 h 57"/>
                <a:gd name="T12" fmla="*/ 41 w 148"/>
                <a:gd name="T13" fmla="*/ 1 h 57"/>
                <a:gd name="T14" fmla="*/ 77 w 148"/>
                <a:gd name="T15" fmla="*/ 1 h 57"/>
                <a:gd name="T16" fmla="*/ 77 w 148"/>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57">
                  <a:moveTo>
                    <a:pt x="77" y="1"/>
                  </a:moveTo>
                  <a:cubicBezTo>
                    <a:pt x="95" y="1"/>
                    <a:pt x="113" y="1"/>
                    <a:pt x="131" y="1"/>
                  </a:cubicBezTo>
                  <a:cubicBezTo>
                    <a:pt x="142" y="0"/>
                    <a:pt x="147" y="2"/>
                    <a:pt x="147" y="16"/>
                  </a:cubicBezTo>
                  <a:cubicBezTo>
                    <a:pt x="147" y="56"/>
                    <a:pt x="148" y="56"/>
                    <a:pt x="107" y="56"/>
                  </a:cubicBezTo>
                  <a:cubicBezTo>
                    <a:pt x="77" y="56"/>
                    <a:pt x="47" y="56"/>
                    <a:pt x="17" y="57"/>
                  </a:cubicBezTo>
                  <a:cubicBezTo>
                    <a:pt x="5" y="57"/>
                    <a:pt x="1" y="53"/>
                    <a:pt x="1" y="41"/>
                  </a:cubicBezTo>
                  <a:cubicBezTo>
                    <a:pt x="1" y="1"/>
                    <a:pt x="0" y="1"/>
                    <a:pt x="41" y="1"/>
                  </a:cubicBezTo>
                  <a:cubicBezTo>
                    <a:pt x="53" y="1"/>
                    <a:pt x="65" y="1"/>
                    <a:pt x="77" y="1"/>
                  </a:cubicBezTo>
                  <a:cubicBezTo>
                    <a:pt x="77" y="1"/>
                    <a:pt x="77" y="1"/>
                    <a:pt x="77" y="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s-AR" dirty="0"/>
            </a:p>
          </p:txBody>
        </p:sp>
      </p:grpSp>
    </p:spTree>
    <p:extLst>
      <p:ext uri="{BB962C8B-B14F-4D97-AF65-F5344CB8AC3E}">
        <p14:creationId xmlns:p14="http://schemas.microsoft.com/office/powerpoint/2010/main" val="880256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n-US" dirty="0">
                <a:solidFill>
                  <a:srgbClr val="F00082"/>
                </a:solidFill>
              </a:rPr>
              <a:t>Infographic Style</a:t>
            </a:r>
            <a:br>
              <a:rPr lang="en-US" dirty="0">
                <a:solidFill>
                  <a:srgbClr val="F00082"/>
                </a:solidFill>
              </a:rPr>
            </a:br>
            <a:endParaRPr lang="es-AR" dirty="0">
              <a:solidFill>
                <a:srgbClr val="F00082"/>
              </a:solidFill>
            </a:endParaRPr>
          </a:p>
        </p:txBody>
      </p:sp>
      <p:grpSp>
        <p:nvGrpSpPr>
          <p:cNvPr id="125" name="Group 124">
            <a:extLst>
              <a:ext uri="{FF2B5EF4-FFF2-40B4-BE49-F238E27FC236}">
                <a16:creationId xmlns:a16="http://schemas.microsoft.com/office/drawing/2014/main" id="{FEA7201E-DFAB-4288-B2F5-98AE78CF016F}"/>
              </a:ext>
            </a:extLst>
          </p:cNvPr>
          <p:cNvGrpSpPr/>
          <p:nvPr/>
        </p:nvGrpSpPr>
        <p:grpSpPr>
          <a:xfrm flipH="1">
            <a:off x="5080303" y="3817343"/>
            <a:ext cx="2956959" cy="829780"/>
            <a:chOff x="5022053" y="5270531"/>
            <a:chExt cx="5545081" cy="765146"/>
          </a:xfrm>
        </p:grpSpPr>
        <p:sp>
          <p:nvSpPr>
            <p:cNvPr id="97" name="TextBox 96">
              <a:extLst>
                <a:ext uri="{FF2B5EF4-FFF2-40B4-BE49-F238E27FC236}">
                  <a16:creationId xmlns:a16="http://schemas.microsoft.com/office/drawing/2014/main" id="{1D89BCB5-82E4-45BD-B9FB-7BD11483AC53}"/>
                </a:ext>
              </a:extLst>
            </p:cNvPr>
            <p:cNvSpPr txBox="1"/>
            <p:nvPr/>
          </p:nvSpPr>
          <p:spPr>
            <a:xfrm>
              <a:off x="5022053" y="5439691"/>
              <a:ext cx="5545081" cy="595986"/>
            </a:xfrm>
            <a:prstGeom prst="rect">
              <a:avLst/>
            </a:prstGeom>
            <a:noFill/>
          </p:spPr>
          <p:txBody>
            <a:bodyPr wrap="square" rtlCol="0">
              <a:spAutoFit/>
            </a:bodyPr>
            <a:lstStyle/>
            <a:p>
              <a:pPr algn="r"/>
              <a:r>
                <a:rPr lang="en-US" altLang="ko-KR" sz="900" dirty="0">
                  <a:solidFill>
                    <a:srgbClr val="040404"/>
                  </a:solidFill>
                  <a:cs typeface="Arial" pitchFamily="34" charset="0"/>
                </a:rPr>
                <a:t>You can simply impress your audience and add a unique zing and appeal to your Presentations.  I hope and I believe that this Template will your Time, Money and Reputation.  </a:t>
              </a:r>
              <a:endParaRPr lang="ko-KR" altLang="en-US" sz="900" dirty="0">
                <a:solidFill>
                  <a:srgbClr val="040404"/>
                </a:solidFill>
                <a:cs typeface="Arial" pitchFamily="34" charset="0"/>
              </a:endParaRPr>
            </a:p>
          </p:txBody>
        </p:sp>
        <p:sp>
          <p:nvSpPr>
            <p:cNvPr id="98" name="TextBox 97">
              <a:extLst>
                <a:ext uri="{FF2B5EF4-FFF2-40B4-BE49-F238E27FC236}">
                  <a16:creationId xmlns:a16="http://schemas.microsoft.com/office/drawing/2014/main" id="{842D339B-AB60-4F47-AD6B-2DA1BCDEFE2B}"/>
                </a:ext>
              </a:extLst>
            </p:cNvPr>
            <p:cNvSpPr txBox="1"/>
            <p:nvPr/>
          </p:nvSpPr>
          <p:spPr>
            <a:xfrm>
              <a:off x="5189584" y="5270531"/>
              <a:ext cx="3856900" cy="212852"/>
            </a:xfrm>
            <a:prstGeom prst="rect">
              <a:avLst/>
            </a:prstGeom>
            <a:noFill/>
          </p:spPr>
          <p:txBody>
            <a:bodyPr wrap="square" rtlCol="0">
              <a:spAutoFit/>
            </a:bodyPr>
            <a:lstStyle/>
            <a:p>
              <a:pPr algn="r"/>
              <a:r>
                <a:rPr lang="en-US" altLang="ko-KR" sz="900" dirty="0">
                  <a:solidFill>
                    <a:srgbClr val="040404"/>
                  </a:solidFill>
                  <a:cs typeface="Arial" pitchFamily="34" charset="0"/>
                </a:rPr>
                <a:t>Your Text Here</a:t>
              </a:r>
              <a:endParaRPr lang="ko-KR" altLang="en-US" sz="900" dirty="0">
                <a:solidFill>
                  <a:srgbClr val="040404"/>
                </a:solidFill>
                <a:cs typeface="Arial" pitchFamily="34" charset="0"/>
              </a:endParaRPr>
            </a:p>
          </p:txBody>
        </p:sp>
      </p:grpSp>
      <p:grpSp>
        <p:nvGrpSpPr>
          <p:cNvPr id="124" name="Group 123">
            <a:extLst>
              <a:ext uri="{FF2B5EF4-FFF2-40B4-BE49-F238E27FC236}">
                <a16:creationId xmlns:a16="http://schemas.microsoft.com/office/drawing/2014/main" id="{4E923B08-B761-44A0-A28F-BCC14452D318}"/>
              </a:ext>
            </a:extLst>
          </p:cNvPr>
          <p:cNvGrpSpPr/>
          <p:nvPr/>
        </p:nvGrpSpPr>
        <p:grpSpPr>
          <a:xfrm flipH="1">
            <a:off x="5577928" y="1451780"/>
            <a:ext cx="2144538" cy="1028977"/>
            <a:chOff x="5479252" y="2893359"/>
            <a:chExt cx="5087882" cy="1167435"/>
          </a:xfrm>
        </p:grpSpPr>
        <p:sp>
          <p:nvSpPr>
            <p:cNvPr id="104" name="TextBox 103">
              <a:extLst>
                <a:ext uri="{FF2B5EF4-FFF2-40B4-BE49-F238E27FC236}">
                  <a16:creationId xmlns:a16="http://schemas.microsoft.com/office/drawing/2014/main" id="{D2B85D0B-BED5-469E-AAAA-76AB43B928F6}"/>
                </a:ext>
              </a:extLst>
            </p:cNvPr>
            <p:cNvSpPr txBox="1"/>
            <p:nvPr/>
          </p:nvSpPr>
          <p:spPr>
            <a:xfrm>
              <a:off x="5479252" y="3170358"/>
              <a:ext cx="5087882" cy="890436"/>
            </a:xfrm>
            <a:prstGeom prst="rect">
              <a:avLst/>
            </a:prstGeom>
            <a:noFill/>
          </p:spPr>
          <p:txBody>
            <a:bodyPr wrap="square" rtlCol="0">
              <a:spAutoFit/>
            </a:bodyPr>
            <a:lstStyle/>
            <a:p>
              <a:pPr algn="r"/>
              <a:r>
                <a:rPr lang="en-US" altLang="ko-KR" sz="900" dirty="0">
                  <a:solidFill>
                    <a:srgbClr val="040404"/>
                  </a:solidFill>
                  <a:cs typeface="Arial" pitchFamily="34" charset="0"/>
                </a:rPr>
                <a:t>You can simply impress your audience and add a unique zing and appeal to your Presentations.  I hope and I believe that this Template will your Time, Money and Reputation.  </a:t>
              </a:r>
              <a:endParaRPr lang="ko-KR" altLang="en-US" sz="900" dirty="0">
                <a:solidFill>
                  <a:srgbClr val="040404"/>
                </a:solidFill>
                <a:cs typeface="Arial" pitchFamily="34" charset="0"/>
              </a:endParaRPr>
            </a:p>
          </p:txBody>
        </p:sp>
        <p:sp>
          <p:nvSpPr>
            <p:cNvPr id="105" name="TextBox 104">
              <a:extLst>
                <a:ext uri="{FF2B5EF4-FFF2-40B4-BE49-F238E27FC236}">
                  <a16:creationId xmlns:a16="http://schemas.microsoft.com/office/drawing/2014/main" id="{13CEE617-3CF3-4346-BBC7-A76AB915EC80}"/>
                </a:ext>
              </a:extLst>
            </p:cNvPr>
            <p:cNvSpPr txBox="1"/>
            <p:nvPr/>
          </p:nvSpPr>
          <p:spPr>
            <a:xfrm>
              <a:off x="5479349" y="2893359"/>
              <a:ext cx="5086620" cy="261892"/>
            </a:xfrm>
            <a:prstGeom prst="rect">
              <a:avLst/>
            </a:prstGeom>
            <a:noFill/>
          </p:spPr>
          <p:txBody>
            <a:bodyPr wrap="square" rtlCol="0">
              <a:spAutoFit/>
            </a:bodyPr>
            <a:lstStyle/>
            <a:p>
              <a:pPr algn="r"/>
              <a:r>
                <a:rPr lang="en-US" altLang="ko-KR" sz="900" dirty="0">
                  <a:solidFill>
                    <a:srgbClr val="040404"/>
                  </a:solidFill>
                  <a:cs typeface="Arial" pitchFamily="34" charset="0"/>
                </a:rPr>
                <a:t>Your Text Here</a:t>
              </a:r>
              <a:endParaRPr lang="ko-KR" altLang="en-US" sz="900" dirty="0">
                <a:solidFill>
                  <a:srgbClr val="040404"/>
                </a:solidFill>
                <a:cs typeface="Arial" pitchFamily="34" charset="0"/>
              </a:endParaRPr>
            </a:p>
          </p:txBody>
        </p:sp>
      </p:grpSp>
      <p:sp>
        <p:nvSpPr>
          <p:cNvPr id="110" name="Oval 109">
            <a:extLst>
              <a:ext uri="{FF2B5EF4-FFF2-40B4-BE49-F238E27FC236}">
                <a16:creationId xmlns:a16="http://schemas.microsoft.com/office/drawing/2014/main" id="{92F79A74-FF85-440E-9A91-3464DB61F68D}"/>
              </a:ext>
            </a:extLst>
          </p:cNvPr>
          <p:cNvSpPr/>
          <p:nvPr/>
        </p:nvSpPr>
        <p:spPr>
          <a:xfrm flipH="1">
            <a:off x="590451" y="1705080"/>
            <a:ext cx="410264" cy="4102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900">
              <a:solidFill>
                <a:srgbClr val="056768"/>
              </a:solidFill>
            </a:endParaRPr>
          </a:p>
        </p:txBody>
      </p:sp>
      <p:grpSp>
        <p:nvGrpSpPr>
          <p:cNvPr id="122" name="Group 121">
            <a:extLst>
              <a:ext uri="{FF2B5EF4-FFF2-40B4-BE49-F238E27FC236}">
                <a16:creationId xmlns:a16="http://schemas.microsoft.com/office/drawing/2014/main" id="{A33B26CF-CE7B-42B0-8316-E43CED9F4DE8}"/>
              </a:ext>
            </a:extLst>
          </p:cNvPr>
          <p:cNvGrpSpPr/>
          <p:nvPr/>
        </p:nvGrpSpPr>
        <p:grpSpPr>
          <a:xfrm>
            <a:off x="1027024" y="1709952"/>
            <a:ext cx="1322485" cy="1546578"/>
            <a:chOff x="1624864" y="1758693"/>
            <a:chExt cx="6605789" cy="2062103"/>
          </a:xfrm>
        </p:grpSpPr>
        <p:sp>
          <p:nvSpPr>
            <p:cNvPr id="111" name="TextBox 110">
              <a:extLst>
                <a:ext uri="{FF2B5EF4-FFF2-40B4-BE49-F238E27FC236}">
                  <a16:creationId xmlns:a16="http://schemas.microsoft.com/office/drawing/2014/main" id="{216AFD70-6286-4460-B5FB-5CFEB347AD58}"/>
                </a:ext>
              </a:extLst>
            </p:cNvPr>
            <p:cNvSpPr txBox="1"/>
            <p:nvPr/>
          </p:nvSpPr>
          <p:spPr>
            <a:xfrm flipH="1">
              <a:off x="1624864" y="2035692"/>
              <a:ext cx="6605789" cy="1785104"/>
            </a:xfrm>
            <a:prstGeom prst="rect">
              <a:avLst/>
            </a:prstGeom>
            <a:noFill/>
          </p:spPr>
          <p:txBody>
            <a:bodyPr wrap="square" rtlCol="0">
              <a:spAutoFit/>
            </a:bodyPr>
            <a:lstStyle/>
            <a:p>
              <a:r>
                <a:rPr lang="en-US" altLang="ko-KR" sz="900" dirty="0">
                  <a:solidFill>
                    <a:srgbClr val="040404"/>
                  </a:solidFill>
                  <a:cs typeface="Arial" pitchFamily="34" charset="0"/>
                </a:rPr>
                <a:t>You can simply impress your audience and add a unique zing and appeal to your Presentations. Get a modern PowerPoint  Presentation that is beautifully designed. </a:t>
              </a:r>
              <a:endParaRPr lang="ko-KR" altLang="en-US" sz="900" dirty="0">
                <a:solidFill>
                  <a:srgbClr val="040404"/>
                </a:solidFill>
                <a:cs typeface="Arial" pitchFamily="34" charset="0"/>
              </a:endParaRPr>
            </a:p>
          </p:txBody>
        </p:sp>
        <p:sp>
          <p:nvSpPr>
            <p:cNvPr id="112" name="TextBox 111">
              <a:extLst>
                <a:ext uri="{FF2B5EF4-FFF2-40B4-BE49-F238E27FC236}">
                  <a16:creationId xmlns:a16="http://schemas.microsoft.com/office/drawing/2014/main" id="{A88DC418-1C22-42B6-B80A-0CA6A71B7AD2}"/>
                </a:ext>
              </a:extLst>
            </p:cNvPr>
            <p:cNvSpPr txBox="1"/>
            <p:nvPr/>
          </p:nvSpPr>
          <p:spPr>
            <a:xfrm flipH="1">
              <a:off x="1626033" y="1758693"/>
              <a:ext cx="6604620" cy="307776"/>
            </a:xfrm>
            <a:prstGeom prst="rect">
              <a:avLst/>
            </a:prstGeom>
            <a:noFill/>
          </p:spPr>
          <p:txBody>
            <a:bodyPr wrap="square" rtlCol="0">
              <a:spAutoFit/>
            </a:bodyPr>
            <a:lstStyle/>
            <a:p>
              <a:r>
                <a:rPr lang="en-US" altLang="ko-KR" sz="900" dirty="0">
                  <a:solidFill>
                    <a:srgbClr val="040404"/>
                  </a:solidFill>
                  <a:cs typeface="Arial" pitchFamily="34" charset="0"/>
                </a:rPr>
                <a:t>Your Text Here</a:t>
              </a:r>
              <a:endParaRPr lang="ko-KR" altLang="en-US" sz="900" dirty="0">
                <a:solidFill>
                  <a:srgbClr val="040404"/>
                </a:solidFill>
                <a:cs typeface="Arial" pitchFamily="34" charset="0"/>
              </a:endParaRPr>
            </a:p>
          </p:txBody>
        </p:sp>
      </p:grpSp>
      <p:sp>
        <p:nvSpPr>
          <p:cNvPr id="109" name="Rectangle 9">
            <a:extLst>
              <a:ext uri="{FF2B5EF4-FFF2-40B4-BE49-F238E27FC236}">
                <a16:creationId xmlns:a16="http://schemas.microsoft.com/office/drawing/2014/main" id="{857B8B47-B42D-4931-B3A8-5310338BAF35}"/>
              </a:ext>
            </a:extLst>
          </p:cNvPr>
          <p:cNvSpPr/>
          <p:nvPr/>
        </p:nvSpPr>
        <p:spPr>
          <a:xfrm flipH="1">
            <a:off x="682741" y="1800684"/>
            <a:ext cx="219412" cy="219056"/>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rgbClr val="056768"/>
              </a:solidFill>
            </a:endParaRPr>
          </a:p>
        </p:txBody>
      </p:sp>
      <p:sp>
        <p:nvSpPr>
          <p:cNvPr id="117" name="Oval 116">
            <a:extLst>
              <a:ext uri="{FF2B5EF4-FFF2-40B4-BE49-F238E27FC236}">
                <a16:creationId xmlns:a16="http://schemas.microsoft.com/office/drawing/2014/main" id="{B9331177-AC4C-4BF7-BD5B-EDF30D987250}"/>
              </a:ext>
            </a:extLst>
          </p:cNvPr>
          <p:cNvSpPr/>
          <p:nvPr/>
        </p:nvSpPr>
        <p:spPr>
          <a:xfrm flipH="1">
            <a:off x="590451" y="3407079"/>
            <a:ext cx="410264" cy="410264"/>
          </a:xfrm>
          <a:prstGeom prst="ellipse">
            <a:avLst/>
          </a:prstGeom>
          <a:solidFill>
            <a:srgbClr val="6E4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900">
              <a:solidFill>
                <a:srgbClr val="056768"/>
              </a:solidFill>
            </a:endParaRPr>
          </a:p>
        </p:txBody>
      </p:sp>
      <p:grpSp>
        <p:nvGrpSpPr>
          <p:cNvPr id="123" name="Group 122">
            <a:extLst>
              <a:ext uri="{FF2B5EF4-FFF2-40B4-BE49-F238E27FC236}">
                <a16:creationId xmlns:a16="http://schemas.microsoft.com/office/drawing/2014/main" id="{8EC69D4E-76F7-452A-8D31-56BFA3A3C0D8}"/>
              </a:ext>
            </a:extLst>
          </p:cNvPr>
          <p:cNvGrpSpPr/>
          <p:nvPr/>
        </p:nvGrpSpPr>
        <p:grpSpPr>
          <a:xfrm>
            <a:off x="1046117" y="3411952"/>
            <a:ext cx="1823704" cy="1269579"/>
            <a:chOff x="1624868" y="4028025"/>
            <a:chExt cx="5278779" cy="1692771"/>
          </a:xfrm>
        </p:grpSpPr>
        <p:sp>
          <p:nvSpPr>
            <p:cNvPr id="118" name="TextBox 117">
              <a:extLst>
                <a:ext uri="{FF2B5EF4-FFF2-40B4-BE49-F238E27FC236}">
                  <a16:creationId xmlns:a16="http://schemas.microsoft.com/office/drawing/2014/main" id="{20755BE1-F577-47F1-9F06-0B3DD0688A7C}"/>
                </a:ext>
              </a:extLst>
            </p:cNvPr>
            <p:cNvSpPr txBox="1"/>
            <p:nvPr/>
          </p:nvSpPr>
          <p:spPr>
            <a:xfrm flipH="1">
              <a:off x="1624868" y="4305024"/>
              <a:ext cx="5261970" cy="1415772"/>
            </a:xfrm>
            <a:prstGeom prst="rect">
              <a:avLst/>
            </a:prstGeom>
            <a:noFill/>
          </p:spPr>
          <p:txBody>
            <a:bodyPr wrap="square" rtlCol="0">
              <a:spAutoFit/>
            </a:bodyPr>
            <a:lstStyle/>
            <a:p>
              <a:r>
                <a:rPr lang="en-US" altLang="ko-KR" sz="900" dirty="0">
                  <a:solidFill>
                    <a:srgbClr val="040404"/>
                  </a:solidFill>
                  <a:cs typeface="Arial" pitchFamily="34" charset="0"/>
                </a:rPr>
                <a:t>You can simply impress your audience and add a unique zing and appeal to your Presentations.  I hope and I believe that this Template will your Time, Money and Reputation. </a:t>
              </a:r>
              <a:endParaRPr lang="ko-KR" altLang="en-US" sz="900" dirty="0">
                <a:solidFill>
                  <a:srgbClr val="040404"/>
                </a:solidFill>
                <a:cs typeface="Arial" pitchFamily="34" charset="0"/>
              </a:endParaRPr>
            </a:p>
          </p:txBody>
        </p:sp>
        <p:sp>
          <p:nvSpPr>
            <p:cNvPr id="119" name="TextBox 118">
              <a:extLst>
                <a:ext uri="{FF2B5EF4-FFF2-40B4-BE49-F238E27FC236}">
                  <a16:creationId xmlns:a16="http://schemas.microsoft.com/office/drawing/2014/main" id="{506CD6E2-8214-4C97-86C2-7A6049E70878}"/>
                </a:ext>
              </a:extLst>
            </p:cNvPr>
            <p:cNvSpPr txBox="1"/>
            <p:nvPr/>
          </p:nvSpPr>
          <p:spPr>
            <a:xfrm flipH="1">
              <a:off x="1626034" y="4028025"/>
              <a:ext cx="5277613" cy="307776"/>
            </a:xfrm>
            <a:prstGeom prst="rect">
              <a:avLst/>
            </a:prstGeom>
            <a:noFill/>
          </p:spPr>
          <p:txBody>
            <a:bodyPr wrap="square" rtlCol="0">
              <a:spAutoFit/>
            </a:bodyPr>
            <a:lstStyle/>
            <a:p>
              <a:r>
                <a:rPr lang="en-US" altLang="ko-KR" sz="900" dirty="0">
                  <a:solidFill>
                    <a:srgbClr val="040404"/>
                  </a:solidFill>
                  <a:cs typeface="Arial" pitchFamily="34" charset="0"/>
                </a:rPr>
                <a:t>Your Text Here</a:t>
              </a:r>
              <a:endParaRPr lang="ko-KR" altLang="en-US" sz="900" dirty="0">
                <a:solidFill>
                  <a:srgbClr val="040404"/>
                </a:solidFill>
                <a:cs typeface="Arial" pitchFamily="34" charset="0"/>
              </a:endParaRPr>
            </a:p>
          </p:txBody>
        </p:sp>
      </p:grpSp>
      <p:sp>
        <p:nvSpPr>
          <p:cNvPr id="116" name="Freeform 18">
            <a:extLst>
              <a:ext uri="{FF2B5EF4-FFF2-40B4-BE49-F238E27FC236}">
                <a16:creationId xmlns:a16="http://schemas.microsoft.com/office/drawing/2014/main" id="{759D7368-A154-46A0-B8A4-992CCEE7F4E1}"/>
              </a:ext>
            </a:extLst>
          </p:cNvPr>
          <p:cNvSpPr/>
          <p:nvPr/>
        </p:nvSpPr>
        <p:spPr>
          <a:xfrm flipH="1">
            <a:off x="669454" y="3474024"/>
            <a:ext cx="252257" cy="203591"/>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rgbClr val="056768"/>
              </a:solidFill>
            </a:endParaRPr>
          </a:p>
        </p:txBody>
      </p:sp>
      <p:sp>
        <p:nvSpPr>
          <p:cNvPr id="30" name="Oval 116">
            <a:extLst>
              <a:ext uri="{FF2B5EF4-FFF2-40B4-BE49-F238E27FC236}">
                <a16:creationId xmlns:a16="http://schemas.microsoft.com/office/drawing/2014/main" id="{B9331177-AC4C-4BF7-BD5B-EDF30D987250}"/>
              </a:ext>
            </a:extLst>
          </p:cNvPr>
          <p:cNvSpPr/>
          <p:nvPr/>
        </p:nvSpPr>
        <p:spPr>
          <a:xfrm flipH="1">
            <a:off x="5191277" y="1471929"/>
            <a:ext cx="410264" cy="410264"/>
          </a:xfrm>
          <a:prstGeom prst="ellipse">
            <a:avLst/>
          </a:prstGeom>
          <a:solidFill>
            <a:srgbClr val="6E4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900">
              <a:solidFill>
                <a:srgbClr val="056768"/>
              </a:solidFill>
            </a:endParaRPr>
          </a:p>
        </p:txBody>
      </p:sp>
      <p:sp>
        <p:nvSpPr>
          <p:cNvPr id="31" name="Freeform 18">
            <a:extLst>
              <a:ext uri="{FF2B5EF4-FFF2-40B4-BE49-F238E27FC236}">
                <a16:creationId xmlns:a16="http://schemas.microsoft.com/office/drawing/2014/main" id="{759D7368-A154-46A0-B8A4-992CCEE7F4E1}"/>
              </a:ext>
            </a:extLst>
          </p:cNvPr>
          <p:cNvSpPr/>
          <p:nvPr/>
        </p:nvSpPr>
        <p:spPr>
          <a:xfrm flipH="1">
            <a:off x="5270280" y="1538874"/>
            <a:ext cx="252257" cy="203591"/>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rgbClr val="056768"/>
              </a:solidFill>
            </a:endParaRPr>
          </a:p>
        </p:txBody>
      </p:sp>
      <p:sp>
        <p:nvSpPr>
          <p:cNvPr id="33" name="Rectangle 9">
            <a:extLst>
              <a:ext uri="{FF2B5EF4-FFF2-40B4-BE49-F238E27FC236}">
                <a16:creationId xmlns:a16="http://schemas.microsoft.com/office/drawing/2014/main" id="{857B8B47-B42D-4931-B3A8-5310338BAF35}"/>
              </a:ext>
            </a:extLst>
          </p:cNvPr>
          <p:cNvSpPr/>
          <p:nvPr/>
        </p:nvSpPr>
        <p:spPr>
          <a:xfrm flipH="1">
            <a:off x="8210886" y="2902652"/>
            <a:ext cx="219412" cy="219056"/>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a:endParaRPr lang="ko-KR" altLang="en-US" sz="1350" dirty="0">
              <a:solidFill>
                <a:srgbClr val="056768"/>
              </a:solidFill>
            </a:endParaRPr>
          </a:p>
        </p:txBody>
      </p:sp>
      <p:sp>
        <p:nvSpPr>
          <p:cNvPr id="27" name="Oval 116">
            <a:extLst>
              <a:ext uri="{FF2B5EF4-FFF2-40B4-BE49-F238E27FC236}">
                <a16:creationId xmlns:a16="http://schemas.microsoft.com/office/drawing/2014/main" id="{B9331177-AC4C-4BF7-BD5B-EDF30D987250}"/>
              </a:ext>
            </a:extLst>
          </p:cNvPr>
          <p:cNvSpPr/>
          <p:nvPr/>
        </p:nvSpPr>
        <p:spPr>
          <a:xfrm flipH="1">
            <a:off x="6591191" y="3305283"/>
            <a:ext cx="410264" cy="410264"/>
          </a:xfrm>
          <a:prstGeom prst="ellipse">
            <a:avLst/>
          </a:prstGeom>
          <a:solidFill>
            <a:srgbClr val="6E4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900">
              <a:solidFill>
                <a:srgbClr val="056768"/>
              </a:solidFill>
            </a:endParaRPr>
          </a:p>
        </p:txBody>
      </p:sp>
      <p:sp>
        <p:nvSpPr>
          <p:cNvPr id="28" name="Freeform 18">
            <a:extLst>
              <a:ext uri="{FF2B5EF4-FFF2-40B4-BE49-F238E27FC236}">
                <a16:creationId xmlns:a16="http://schemas.microsoft.com/office/drawing/2014/main" id="{759D7368-A154-46A0-B8A4-992CCEE7F4E1}"/>
              </a:ext>
            </a:extLst>
          </p:cNvPr>
          <p:cNvSpPr/>
          <p:nvPr/>
        </p:nvSpPr>
        <p:spPr>
          <a:xfrm flipH="1">
            <a:off x="6670194" y="3372228"/>
            <a:ext cx="252257" cy="203591"/>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rgbClr val="056768"/>
              </a:solidFill>
            </a:endParaRPr>
          </a:p>
        </p:txBody>
      </p:sp>
      <p:sp>
        <p:nvSpPr>
          <p:cNvPr id="29" name="Oval 116">
            <a:extLst>
              <a:ext uri="{FF2B5EF4-FFF2-40B4-BE49-F238E27FC236}">
                <a16:creationId xmlns:a16="http://schemas.microsoft.com/office/drawing/2014/main" id="{B9331177-AC4C-4BF7-BD5B-EDF30D987250}"/>
              </a:ext>
            </a:extLst>
          </p:cNvPr>
          <p:cNvSpPr/>
          <p:nvPr/>
        </p:nvSpPr>
        <p:spPr>
          <a:xfrm flipH="1">
            <a:off x="2340676" y="1706425"/>
            <a:ext cx="410264" cy="410264"/>
          </a:xfrm>
          <a:prstGeom prst="ellipse">
            <a:avLst/>
          </a:prstGeom>
          <a:solidFill>
            <a:srgbClr val="6E4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900">
              <a:solidFill>
                <a:srgbClr val="056768"/>
              </a:solidFill>
            </a:endParaRPr>
          </a:p>
        </p:txBody>
      </p:sp>
      <p:sp>
        <p:nvSpPr>
          <p:cNvPr id="35" name="Freeform 18">
            <a:extLst>
              <a:ext uri="{FF2B5EF4-FFF2-40B4-BE49-F238E27FC236}">
                <a16:creationId xmlns:a16="http://schemas.microsoft.com/office/drawing/2014/main" id="{759D7368-A154-46A0-B8A4-992CCEE7F4E1}"/>
              </a:ext>
            </a:extLst>
          </p:cNvPr>
          <p:cNvSpPr/>
          <p:nvPr/>
        </p:nvSpPr>
        <p:spPr>
          <a:xfrm flipH="1">
            <a:off x="2419679" y="1773370"/>
            <a:ext cx="252257" cy="203591"/>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solidFill>
                <a:srgbClr val="056768"/>
              </a:solidFill>
            </a:endParaRPr>
          </a:p>
        </p:txBody>
      </p:sp>
      <p:grpSp>
        <p:nvGrpSpPr>
          <p:cNvPr id="2" name="Grupo 1"/>
          <p:cNvGrpSpPr/>
          <p:nvPr/>
        </p:nvGrpSpPr>
        <p:grpSpPr>
          <a:xfrm>
            <a:off x="99153" y="-264532"/>
            <a:ext cx="9199084" cy="5659594"/>
            <a:chOff x="99153" y="-264532"/>
            <a:chExt cx="9199084" cy="5659594"/>
          </a:xfrm>
        </p:grpSpPr>
        <p:sp>
          <p:nvSpPr>
            <p:cNvPr id="34" name="Forma libre: forma 15">
              <a:extLst>
                <a:ext uri="{FF2B5EF4-FFF2-40B4-BE49-F238E27FC236}">
                  <a16:creationId xmlns:a16="http://schemas.microsoft.com/office/drawing/2014/main" id="{27F262C9-190E-458A-927E-E3E8AD381121}"/>
                </a:ext>
              </a:extLst>
            </p:cNvPr>
            <p:cNvSpPr/>
            <p:nvPr/>
          </p:nvSpPr>
          <p:spPr>
            <a:xfrm rot="18000000">
              <a:off x="1421736" y="266071"/>
              <a:ext cx="1017289" cy="233815"/>
            </a:xfrm>
            <a:custGeom>
              <a:avLst/>
              <a:gdLst>
                <a:gd name="connsiteX0" fmla="*/ 1766068 w 2036280"/>
                <a:gd name="connsiteY0" fmla="*/ 0 h 468021"/>
                <a:gd name="connsiteX1" fmla="*/ 2036280 w 2036280"/>
                <a:gd name="connsiteY1" fmla="*/ 468021 h 468021"/>
                <a:gd name="connsiteX2" fmla="*/ 0 w 2036280"/>
                <a:gd name="connsiteY2" fmla="*/ 468021 h 468021"/>
                <a:gd name="connsiteX3" fmla="*/ 0 w 2036280"/>
                <a:gd name="connsiteY3" fmla="*/ 1 h 468021"/>
              </a:gdLst>
              <a:ahLst/>
              <a:cxnLst>
                <a:cxn ang="0">
                  <a:pos x="connsiteX0" y="connsiteY0"/>
                </a:cxn>
                <a:cxn ang="0">
                  <a:pos x="connsiteX1" y="connsiteY1"/>
                </a:cxn>
                <a:cxn ang="0">
                  <a:pos x="connsiteX2" y="connsiteY2"/>
                </a:cxn>
                <a:cxn ang="0">
                  <a:pos x="connsiteX3" y="connsiteY3"/>
                </a:cxn>
              </a:cxnLst>
              <a:rect l="l" t="t" r="r" b="b"/>
              <a:pathLst>
                <a:path w="2036280" h="468021">
                  <a:moveTo>
                    <a:pt x="1766068" y="0"/>
                  </a:moveTo>
                  <a:lnTo>
                    <a:pt x="2036280" y="468021"/>
                  </a:lnTo>
                  <a:lnTo>
                    <a:pt x="0" y="468021"/>
                  </a:lnTo>
                  <a:lnTo>
                    <a:pt x="0" y="1"/>
                  </a:lnTo>
                  <a:close/>
                </a:path>
              </a:pathLst>
            </a:custGeom>
            <a:solidFill>
              <a:srgbClr val="EF005A"/>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Aleo-Light"/>
                <a:cs typeface="+mn-cs"/>
              </a:endParaRPr>
            </a:p>
          </p:txBody>
        </p:sp>
        <p:sp>
          <p:nvSpPr>
            <p:cNvPr id="36" name="Forma libre: forma 16">
              <a:extLst>
                <a:ext uri="{FF2B5EF4-FFF2-40B4-BE49-F238E27FC236}">
                  <a16:creationId xmlns:a16="http://schemas.microsoft.com/office/drawing/2014/main" id="{DD3FBEA8-0F4B-4F63-A518-53D1D39DC4F2}"/>
                </a:ext>
              </a:extLst>
            </p:cNvPr>
            <p:cNvSpPr/>
            <p:nvPr/>
          </p:nvSpPr>
          <p:spPr>
            <a:xfrm rot="18000000">
              <a:off x="592736" y="57717"/>
              <a:ext cx="1345762" cy="701264"/>
            </a:xfrm>
            <a:custGeom>
              <a:avLst/>
              <a:gdLst>
                <a:gd name="connsiteX0" fmla="*/ 1883348 w 2693776"/>
                <a:gd name="connsiteY0" fmla="*/ 0 h 1403702"/>
                <a:gd name="connsiteX1" fmla="*/ 2693776 w 2693776"/>
                <a:gd name="connsiteY1" fmla="*/ 1403702 h 1403702"/>
                <a:gd name="connsiteX2" fmla="*/ 0 w 2693776"/>
                <a:gd name="connsiteY2" fmla="*/ 1403702 h 1403702"/>
                <a:gd name="connsiteX3" fmla="*/ 0 w 2693776"/>
                <a:gd name="connsiteY3" fmla="*/ 0 h 1403702"/>
              </a:gdLst>
              <a:ahLst/>
              <a:cxnLst>
                <a:cxn ang="0">
                  <a:pos x="connsiteX0" y="connsiteY0"/>
                </a:cxn>
                <a:cxn ang="0">
                  <a:pos x="connsiteX1" y="connsiteY1"/>
                </a:cxn>
                <a:cxn ang="0">
                  <a:pos x="connsiteX2" y="connsiteY2"/>
                </a:cxn>
                <a:cxn ang="0">
                  <a:pos x="connsiteX3" y="connsiteY3"/>
                </a:cxn>
              </a:cxnLst>
              <a:rect l="l" t="t" r="r" b="b"/>
              <a:pathLst>
                <a:path w="2693776" h="1403702">
                  <a:moveTo>
                    <a:pt x="1883348" y="0"/>
                  </a:moveTo>
                  <a:lnTo>
                    <a:pt x="2693776" y="1403702"/>
                  </a:lnTo>
                  <a:lnTo>
                    <a:pt x="0" y="1403702"/>
                  </a:lnTo>
                  <a:lnTo>
                    <a:pt x="0" y="0"/>
                  </a:lnTo>
                  <a:close/>
                </a:path>
              </a:pathLst>
            </a:custGeom>
            <a:solidFill>
              <a:srgbClr val="F0008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37" name="Forma libre: forma 17">
              <a:extLst>
                <a:ext uri="{FF2B5EF4-FFF2-40B4-BE49-F238E27FC236}">
                  <a16:creationId xmlns:a16="http://schemas.microsoft.com/office/drawing/2014/main" id="{A8C031EC-EBDD-432A-89B6-29194131EAB7}"/>
                </a:ext>
              </a:extLst>
            </p:cNvPr>
            <p:cNvSpPr/>
            <p:nvPr/>
          </p:nvSpPr>
          <p:spPr>
            <a:xfrm rot="18000000">
              <a:off x="551241" y="153790"/>
              <a:ext cx="539934" cy="107922"/>
            </a:xfrm>
            <a:custGeom>
              <a:avLst/>
              <a:gdLst>
                <a:gd name="connsiteX0" fmla="*/ 956050 w 1080772"/>
                <a:gd name="connsiteY0" fmla="*/ 0 h 216024"/>
                <a:gd name="connsiteX1" fmla="*/ 1080772 w 1080772"/>
                <a:gd name="connsiteY1" fmla="*/ 216023 h 216024"/>
                <a:gd name="connsiteX2" fmla="*/ 0 w 1080772"/>
                <a:gd name="connsiteY2" fmla="*/ 216024 h 216024"/>
                <a:gd name="connsiteX3" fmla="*/ 0 w 1080772"/>
                <a:gd name="connsiteY3" fmla="*/ 0 h 216024"/>
              </a:gdLst>
              <a:ahLst/>
              <a:cxnLst>
                <a:cxn ang="0">
                  <a:pos x="connsiteX0" y="connsiteY0"/>
                </a:cxn>
                <a:cxn ang="0">
                  <a:pos x="connsiteX1" y="connsiteY1"/>
                </a:cxn>
                <a:cxn ang="0">
                  <a:pos x="connsiteX2" y="connsiteY2"/>
                </a:cxn>
                <a:cxn ang="0">
                  <a:pos x="connsiteX3" y="connsiteY3"/>
                </a:cxn>
              </a:cxnLst>
              <a:rect l="l" t="t" r="r" b="b"/>
              <a:pathLst>
                <a:path w="1080772" h="216024">
                  <a:moveTo>
                    <a:pt x="956050" y="0"/>
                  </a:moveTo>
                  <a:lnTo>
                    <a:pt x="1080772" y="216023"/>
                  </a:lnTo>
                  <a:lnTo>
                    <a:pt x="0" y="216024"/>
                  </a:lnTo>
                  <a:lnTo>
                    <a:pt x="0" y="0"/>
                  </a:lnTo>
                  <a:close/>
                </a:path>
              </a:pathLst>
            </a:custGeom>
            <a:solidFill>
              <a:srgbClr val="A1007E"/>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38" name="Forma libre: forma 18">
              <a:extLst>
                <a:ext uri="{FF2B5EF4-FFF2-40B4-BE49-F238E27FC236}">
                  <a16:creationId xmlns:a16="http://schemas.microsoft.com/office/drawing/2014/main" id="{FFF67AEF-6DAE-437A-B402-8C8570199DB5}"/>
                </a:ext>
              </a:extLst>
            </p:cNvPr>
            <p:cNvSpPr/>
            <p:nvPr/>
          </p:nvSpPr>
          <p:spPr>
            <a:xfrm rot="18000000">
              <a:off x="-518699" y="438248"/>
              <a:ext cx="1544109" cy="308405"/>
            </a:xfrm>
            <a:custGeom>
              <a:avLst/>
              <a:gdLst>
                <a:gd name="connsiteX0" fmla="*/ 2734389 w 3090802"/>
                <a:gd name="connsiteY0" fmla="*/ 0 h 617325"/>
                <a:gd name="connsiteX1" fmla="*/ 3090802 w 3090802"/>
                <a:gd name="connsiteY1" fmla="*/ 617324 h 617325"/>
                <a:gd name="connsiteX2" fmla="*/ 0 w 3090802"/>
                <a:gd name="connsiteY2" fmla="*/ 617325 h 617325"/>
                <a:gd name="connsiteX3" fmla="*/ 1069238 w 3090802"/>
                <a:gd name="connsiteY3" fmla="*/ 0 h 617325"/>
              </a:gdLst>
              <a:ahLst/>
              <a:cxnLst>
                <a:cxn ang="0">
                  <a:pos x="connsiteX0" y="connsiteY0"/>
                </a:cxn>
                <a:cxn ang="0">
                  <a:pos x="connsiteX1" y="connsiteY1"/>
                </a:cxn>
                <a:cxn ang="0">
                  <a:pos x="connsiteX2" y="connsiteY2"/>
                </a:cxn>
                <a:cxn ang="0">
                  <a:pos x="connsiteX3" y="connsiteY3"/>
                </a:cxn>
              </a:cxnLst>
              <a:rect l="l" t="t" r="r" b="b"/>
              <a:pathLst>
                <a:path w="3090802" h="617325">
                  <a:moveTo>
                    <a:pt x="2734389" y="0"/>
                  </a:moveTo>
                  <a:lnTo>
                    <a:pt x="3090802" y="617324"/>
                  </a:lnTo>
                  <a:lnTo>
                    <a:pt x="0" y="617325"/>
                  </a:lnTo>
                  <a:lnTo>
                    <a:pt x="1069238" y="0"/>
                  </a:lnTo>
                  <a:close/>
                </a:path>
              </a:pathLst>
            </a:custGeom>
            <a:solidFill>
              <a:srgbClr val="770099"/>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39" name="Forma libre: forma 21">
              <a:extLst>
                <a:ext uri="{FF2B5EF4-FFF2-40B4-BE49-F238E27FC236}">
                  <a16:creationId xmlns:a16="http://schemas.microsoft.com/office/drawing/2014/main" id="{AA430782-6772-40A5-BA80-07C77FE8AD08}"/>
                </a:ext>
              </a:extLst>
            </p:cNvPr>
            <p:cNvSpPr/>
            <p:nvPr/>
          </p:nvSpPr>
          <p:spPr>
            <a:xfrm rot="18000000">
              <a:off x="8644018" y="4661599"/>
              <a:ext cx="913068" cy="395370"/>
            </a:xfrm>
            <a:custGeom>
              <a:avLst/>
              <a:gdLst>
                <a:gd name="connsiteX0" fmla="*/ 1827663 w 1827663"/>
                <a:gd name="connsiteY0" fmla="*/ 1 h 791402"/>
                <a:gd name="connsiteX1" fmla="*/ 456916 w 1827663"/>
                <a:gd name="connsiteY1" fmla="*/ 791402 h 791402"/>
                <a:gd name="connsiteX2" fmla="*/ 0 w 1827663"/>
                <a:gd name="connsiteY2" fmla="*/ 0 h 791402"/>
              </a:gdLst>
              <a:ahLst/>
              <a:cxnLst>
                <a:cxn ang="0">
                  <a:pos x="connsiteX0" y="connsiteY0"/>
                </a:cxn>
                <a:cxn ang="0">
                  <a:pos x="connsiteX1" y="connsiteY1"/>
                </a:cxn>
                <a:cxn ang="0">
                  <a:pos x="connsiteX2" y="connsiteY2"/>
                </a:cxn>
              </a:cxnLst>
              <a:rect l="l" t="t" r="r" b="b"/>
              <a:pathLst>
                <a:path w="1827663" h="791402">
                  <a:moveTo>
                    <a:pt x="1827663" y="1"/>
                  </a:moveTo>
                  <a:lnTo>
                    <a:pt x="456916" y="791402"/>
                  </a:lnTo>
                  <a:lnTo>
                    <a:pt x="0" y="0"/>
                  </a:lnTo>
                  <a:close/>
                </a:path>
              </a:pathLst>
            </a:custGeom>
            <a:solidFill>
              <a:srgbClr val="F00082"/>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40" name="Forma libre: forma 22">
              <a:extLst>
                <a:ext uri="{FF2B5EF4-FFF2-40B4-BE49-F238E27FC236}">
                  <a16:creationId xmlns:a16="http://schemas.microsoft.com/office/drawing/2014/main" id="{E812F9F7-8DA4-4AD6-8360-0357C0234AA7}"/>
                </a:ext>
              </a:extLst>
            </p:cNvPr>
            <p:cNvSpPr/>
            <p:nvPr/>
          </p:nvSpPr>
          <p:spPr>
            <a:xfrm rot="18000000">
              <a:off x="8045202" y="4459597"/>
              <a:ext cx="1545530" cy="107922"/>
            </a:xfrm>
            <a:custGeom>
              <a:avLst/>
              <a:gdLst>
                <a:gd name="connsiteX0" fmla="*/ 3093646 w 3093646"/>
                <a:gd name="connsiteY0" fmla="*/ 0 h 216024"/>
                <a:gd name="connsiteX1" fmla="*/ 2719481 w 3093646"/>
                <a:gd name="connsiteY1" fmla="*/ 216024 h 216024"/>
                <a:gd name="connsiteX2" fmla="*/ 124722 w 3093646"/>
                <a:gd name="connsiteY2" fmla="*/ 216024 h 216024"/>
                <a:gd name="connsiteX3" fmla="*/ 0 w 3093646"/>
                <a:gd name="connsiteY3" fmla="*/ 0 h 216024"/>
              </a:gdLst>
              <a:ahLst/>
              <a:cxnLst>
                <a:cxn ang="0">
                  <a:pos x="connsiteX0" y="connsiteY0"/>
                </a:cxn>
                <a:cxn ang="0">
                  <a:pos x="connsiteX1" y="connsiteY1"/>
                </a:cxn>
                <a:cxn ang="0">
                  <a:pos x="connsiteX2" y="connsiteY2"/>
                </a:cxn>
                <a:cxn ang="0">
                  <a:pos x="connsiteX3" y="connsiteY3"/>
                </a:cxn>
              </a:cxnLst>
              <a:rect l="l" t="t" r="r" b="b"/>
              <a:pathLst>
                <a:path w="3093646" h="216024">
                  <a:moveTo>
                    <a:pt x="3093646" y="0"/>
                  </a:moveTo>
                  <a:lnTo>
                    <a:pt x="2719481" y="216024"/>
                  </a:lnTo>
                  <a:lnTo>
                    <a:pt x="124722" y="216024"/>
                  </a:lnTo>
                  <a:lnTo>
                    <a:pt x="0" y="0"/>
                  </a:lnTo>
                  <a:close/>
                </a:path>
              </a:pathLst>
            </a:custGeom>
            <a:solidFill>
              <a:srgbClr val="A1007E"/>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sp>
          <p:nvSpPr>
            <p:cNvPr id="41" name="Forma libre: forma 23">
              <a:extLst>
                <a:ext uri="{FF2B5EF4-FFF2-40B4-BE49-F238E27FC236}">
                  <a16:creationId xmlns:a16="http://schemas.microsoft.com/office/drawing/2014/main" id="{45C15CBF-AE76-4837-ADA0-190C7F9BC0E6}"/>
                </a:ext>
              </a:extLst>
            </p:cNvPr>
            <p:cNvSpPr/>
            <p:nvPr/>
          </p:nvSpPr>
          <p:spPr>
            <a:xfrm rot="18000000">
              <a:off x="7475718" y="4030563"/>
              <a:ext cx="2420592" cy="308405"/>
            </a:xfrm>
            <a:custGeom>
              <a:avLst/>
              <a:gdLst>
                <a:gd name="connsiteX0" fmla="*/ 4845233 w 4845233"/>
                <a:gd name="connsiteY0" fmla="*/ 0 h 617325"/>
                <a:gd name="connsiteX1" fmla="*/ 3775995 w 4845233"/>
                <a:gd name="connsiteY1" fmla="*/ 617325 h 617325"/>
                <a:gd name="connsiteX2" fmla="*/ 356413 w 4845233"/>
                <a:gd name="connsiteY2" fmla="*/ 617325 h 617325"/>
                <a:gd name="connsiteX3" fmla="*/ 0 w 4845233"/>
                <a:gd name="connsiteY3" fmla="*/ 0 h 617325"/>
              </a:gdLst>
              <a:ahLst/>
              <a:cxnLst>
                <a:cxn ang="0">
                  <a:pos x="connsiteX0" y="connsiteY0"/>
                </a:cxn>
                <a:cxn ang="0">
                  <a:pos x="connsiteX1" y="connsiteY1"/>
                </a:cxn>
                <a:cxn ang="0">
                  <a:pos x="connsiteX2" y="connsiteY2"/>
                </a:cxn>
                <a:cxn ang="0">
                  <a:pos x="connsiteX3" y="connsiteY3"/>
                </a:cxn>
              </a:cxnLst>
              <a:rect l="l" t="t" r="r" b="b"/>
              <a:pathLst>
                <a:path w="4845233" h="617325">
                  <a:moveTo>
                    <a:pt x="4845233" y="0"/>
                  </a:moveTo>
                  <a:lnTo>
                    <a:pt x="3775995" y="617325"/>
                  </a:lnTo>
                  <a:lnTo>
                    <a:pt x="356413" y="617325"/>
                  </a:lnTo>
                  <a:lnTo>
                    <a:pt x="0" y="0"/>
                  </a:lnTo>
                  <a:close/>
                </a:path>
              </a:pathLst>
            </a:custGeom>
            <a:solidFill>
              <a:srgbClr val="770099"/>
            </a:solidFill>
            <a:ln w="25400" cap="flat" cmpd="sng" algn="ctr">
              <a:noFill/>
              <a:prstDash val="solid"/>
            </a:ln>
            <a:effectLst/>
          </p:spPr>
          <p:txBody>
            <a:bodyPr wrap="square" rtlCol="0" anchor="ctr">
              <a:noAutofit/>
            </a:bodyP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EF005A"/>
                </a:solidFill>
                <a:effectLst/>
                <a:uLnTx/>
                <a:uFillTx/>
                <a:latin typeface="Aleo-Light"/>
                <a:cs typeface="+mn-cs"/>
              </a:endParaRPr>
            </a:p>
          </p:txBody>
        </p:sp>
      </p:grpSp>
    </p:spTree>
    <p:extLst>
      <p:ext uri="{BB962C8B-B14F-4D97-AF65-F5344CB8AC3E}">
        <p14:creationId xmlns:p14="http://schemas.microsoft.com/office/powerpoint/2010/main" val="73920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9144000" cy="5143499"/>
          </a:xfrm>
          <a:prstGeom prst="rect">
            <a:avLst/>
          </a:prstGeom>
        </p:spPr>
      </p:pic>
      <p:grpSp>
        <p:nvGrpSpPr>
          <p:cNvPr id="2" name="Grupo 1">
            <a:extLst>
              <a:ext uri="{FF2B5EF4-FFF2-40B4-BE49-F238E27FC236}">
                <a16:creationId xmlns:a16="http://schemas.microsoft.com/office/drawing/2014/main" id="{6CA2D7B9-409B-4667-A698-82B4F0F3E766}"/>
              </a:ext>
            </a:extLst>
          </p:cNvPr>
          <p:cNvGrpSpPr/>
          <p:nvPr/>
        </p:nvGrpSpPr>
        <p:grpSpPr>
          <a:xfrm>
            <a:off x="349283" y="176392"/>
            <a:ext cx="6767051" cy="4491239"/>
            <a:chOff x="1255920" y="312782"/>
            <a:chExt cx="14547788" cy="9655254"/>
          </a:xfrm>
        </p:grpSpPr>
        <p:sp>
          <p:nvSpPr>
            <p:cNvPr id="4" name="タイトル 7">
              <a:extLst>
                <a:ext uri="{FF2B5EF4-FFF2-40B4-BE49-F238E27FC236}">
                  <a16:creationId xmlns:a16="http://schemas.microsoft.com/office/drawing/2014/main" id="{642D5800-19DB-440D-AA0D-228DDADD5BC4}"/>
                </a:ext>
              </a:extLst>
            </p:cNvPr>
            <p:cNvSpPr txBox="1">
              <a:spLocks/>
            </p:cNvSpPr>
            <p:nvPr/>
          </p:nvSpPr>
          <p:spPr>
            <a:xfrm>
              <a:off x="1255920" y="312782"/>
              <a:ext cx="13681520" cy="987125"/>
            </a:xfrm>
            <a:prstGeom prst="rect">
              <a:avLst/>
            </a:prstGeom>
          </p:spPr>
          <p:txBody>
            <a:bodyPr vert="horz" lIns="163275" tIns="81638" rIns="163275" bIns="81638" rtlCol="0" anchor="ctr">
              <a:noAutofit/>
            </a:bodyPr>
            <a:lstStyle>
              <a:lvl1pPr algn="l" defTabSz="1632753" rtl="0" eaLnBrk="1" latinLnBrk="0" hangingPunct="1">
                <a:spcBef>
                  <a:spcPct val="0"/>
                </a:spcBef>
                <a:buNone/>
                <a:defRPr sz="6000" kern="1200" baseline="0">
                  <a:solidFill>
                    <a:schemeClr val="tx1"/>
                  </a:solidFill>
                  <a:latin typeface="+mj-lt"/>
                  <a:ea typeface="+mj-ea"/>
                  <a:cs typeface="+mj-cs"/>
                </a:defRPr>
              </a:lvl1pPr>
            </a:lstStyle>
            <a:p>
              <a:pPr marL="0" marR="0" lvl="0" indent="0" algn="l" defTabSz="1632753"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rPr>
                <a:t>3</a:t>
              </a:r>
              <a:r>
                <a:rPr kumimoji="0" lang="en-US" sz="6000" b="0" i="0" u="none" strike="noStrike" kern="1200" cap="none" spc="0" normalizeH="0" baseline="0" noProof="0" dirty="0">
                  <a:ln>
                    <a:noFill/>
                  </a:ln>
                  <a:solidFill>
                    <a:schemeClr val="bg1"/>
                  </a:solidFill>
                  <a:effectLst/>
                  <a:uLnTx/>
                  <a:uFillTx/>
                </a:rPr>
                <a:t> </a:t>
              </a:r>
              <a:r>
                <a:rPr kumimoji="0" lang="en-US" sz="3200" b="0" i="0" u="none" strike="noStrike" kern="1200" cap="none" spc="0" normalizeH="0" baseline="0" noProof="0" dirty="0">
                  <a:ln>
                    <a:noFill/>
                  </a:ln>
                  <a:solidFill>
                    <a:schemeClr val="bg1"/>
                  </a:solidFill>
                  <a:effectLst/>
                  <a:uLnTx/>
                  <a:uFillTx/>
                </a:rPr>
                <a:t>KEYWORDS</a:t>
              </a:r>
            </a:p>
          </p:txBody>
        </p:sp>
        <p:sp>
          <p:nvSpPr>
            <p:cNvPr id="5" name="サブタイトル 8">
              <a:extLst>
                <a:ext uri="{FF2B5EF4-FFF2-40B4-BE49-F238E27FC236}">
                  <a16:creationId xmlns:a16="http://schemas.microsoft.com/office/drawing/2014/main" id="{17FD8052-A8A0-4E60-8D1A-09DF5E39F103}"/>
                </a:ext>
              </a:extLst>
            </p:cNvPr>
            <p:cNvSpPr txBox="1">
              <a:spLocks/>
            </p:cNvSpPr>
            <p:nvPr/>
          </p:nvSpPr>
          <p:spPr>
            <a:xfrm>
              <a:off x="1255920" y="1606195"/>
              <a:ext cx="13681520" cy="534001"/>
            </a:xfrm>
            <a:prstGeom prst="rect">
              <a:avLst/>
            </a:prstGeom>
          </p:spPr>
          <p:txBody>
            <a:bodyPr vert="horz" lIns="163275" tIns="81638" rIns="163275" bIns="81638" rtlCol="0">
              <a:noAutofit/>
            </a:bodyPr>
            <a:lstStyle>
              <a:lvl1pPr marL="0" indent="0" algn="l" defTabSz="1632753" rtl="0" eaLnBrk="1" latinLnBrk="0" hangingPunct="1">
                <a:lnSpc>
                  <a:spcPts val="3000"/>
                </a:lnSpc>
                <a:spcBef>
                  <a:spcPct val="20000"/>
                </a:spcBef>
                <a:buFontTx/>
                <a:buNone/>
                <a:defRPr sz="2800" i="0" kern="1200" baseline="0">
                  <a:solidFill>
                    <a:schemeClr val="tx1">
                      <a:tint val="75000"/>
                    </a:schemeClr>
                  </a:solidFill>
                  <a:latin typeface="Aleo-LightItalic" pitchFamily="34" charset="0"/>
                  <a:ea typeface="+mn-ea"/>
                  <a:cs typeface="+mn-cs"/>
                </a:defRPr>
              </a:lvl1pPr>
              <a:lvl2pPr marL="816376"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2pPr>
              <a:lvl3pPr marL="1632753"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3pPr>
              <a:lvl4pPr marL="2449129"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4pPr>
              <a:lvl5pPr marL="3265505" indent="0" algn="ctr" defTabSz="1632753" rtl="0" eaLnBrk="1" latinLnBrk="0" hangingPunct="1">
                <a:spcBef>
                  <a:spcPct val="20000"/>
                </a:spcBef>
                <a:buFontTx/>
                <a:buNone/>
                <a:defRPr sz="2400" kern="1200">
                  <a:solidFill>
                    <a:schemeClr val="tx1">
                      <a:tint val="75000"/>
                    </a:schemeClr>
                  </a:solidFill>
                  <a:latin typeface="+mn-lt"/>
                  <a:ea typeface="+mn-ea"/>
                  <a:cs typeface="+mn-cs"/>
                </a:defRPr>
              </a:lvl5pPr>
              <a:lvl6pPr marL="4081882"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6pPr>
              <a:lvl7pPr marL="4898258"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7pPr>
              <a:lvl8pPr marL="5714634"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8pPr>
              <a:lvl9pPr marL="6531011" indent="0" algn="ctr" defTabSz="1632753"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9pPr>
            </a:lstStyle>
            <a:p>
              <a:pPr marL="0" marR="0" lvl="0" indent="0" algn="l" defTabSz="1632753" rtl="0" eaLnBrk="1" fontAlgn="auto" latinLnBrk="0" hangingPunct="1">
                <a:lnSpc>
                  <a:spcPts val="3000"/>
                </a:lnSpc>
                <a:spcBef>
                  <a:spcPct val="2000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mj-lt"/>
                  <a:cs typeface="+mn-cs"/>
                </a:rPr>
                <a:t>Lorem ipsum dolor sit amet, alii aliquip ei vel</a:t>
              </a:r>
            </a:p>
            <a:p>
              <a:pPr marL="0" marR="0" lvl="0" indent="0" algn="l" defTabSz="1632753" rtl="0" eaLnBrk="1" fontAlgn="auto" latinLnBrk="0" hangingPunct="1">
                <a:lnSpc>
                  <a:spcPts val="3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mj-lt"/>
                <a:cs typeface="+mn-cs"/>
              </a:endParaRPr>
            </a:p>
          </p:txBody>
        </p:sp>
        <p:sp>
          <p:nvSpPr>
            <p:cNvPr id="7" name="テキスト プレースホルダー 9">
              <a:extLst>
                <a:ext uri="{FF2B5EF4-FFF2-40B4-BE49-F238E27FC236}">
                  <a16:creationId xmlns:a16="http://schemas.microsoft.com/office/drawing/2014/main" id="{05E92708-DF9D-45D5-8D85-1755CFC65900}"/>
                </a:ext>
              </a:extLst>
            </p:cNvPr>
            <p:cNvSpPr txBox="1">
              <a:spLocks/>
            </p:cNvSpPr>
            <p:nvPr/>
          </p:nvSpPr>
          <p:spPr>
            <a:xfrm>
              <a:off x="1259901" y="2683618"/>
              <a:ext cx="6764774" cy="721683"/>
            </a:xfrm>
            <a:prstGeom prst="rect">
              <a:avLst/>
            </a:prstGeom>
            <a:solidFill>
              <a:srgbClr val="EF005A"/>
            </a:solidFill>
          </p:spPr>
          <p:txBody>
            <a:bodyPr vert="horz" lIns="163275" tIns="81638" rIns="163275" bIns="81638" rtlCol="0" anchor="ctr">
              <a:noAutofit/>
            </a:bodyPr>
            <a:lstStyle>
              <a:lvl1pPr marL="0" indent="0" algn="l" defTabSz="1632753" rtl="0" eaLnBrk="1" latinLnBrk="0" hangingPunct="1">
                <a:spcBef>
                  <a:spcPct val="20000"/>
                </a:spcBef>
                <a:buFontTx/>
                <a:buNone/>
                <a:defRPr sz="3200" kern="1200" baseline="0">
                  <a:solidFill>
                    <a:schemeClr val="bg1">
                      <a:lumMod val="85000"/>
                    </a:schemeClr>
                  </a:solidFill>
                  <a:latin typeface="Aleo-Bold" pitchFamily="34" charset="0"/>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632753"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a:ln>
                    <a:noFill/>
                  </a:ln>
                  <a:solidFill>
                    <a:sysClr val="window" lastClr="FFFFFF">
                      <a:lumMod val="85000"/>
                    </a:sysClr>
                  </a:solidFill>
                  <a:effectLst/>
                  <a:uLnTx/>
                  <a:uFillTx/>
                  <a:latin typeface="+mj-lt"/>
                  <a:cs typeface="+mn-cs"/>
                </a:rPr>
                <a:t>DIMENSION</a:t>
              </a:r>
            </a:p>
          </p:txBody>
        </p:sp>
        <p:sp>
          <p:nvSpPr>
            <p:cNvPr id="8" name="テキスト プレースホルダー 10">
              <a:extLst>
                <a:ext uri="{FF2B5EF4-FFF2-40B4-BE49-F238E27FC236}">
                  <a16:creationId xmlns:a16="http://schemas.microsoft.com/office/drawing/2014/main" id="{172F300C-F3FE-442D-9BAB-3C2337B26AF0}"/>
                </a:ext>
              </a:extLst>
            </p:cNvPr>
            <p:cNvSpPr txBox="1">
              <a:spLocks/>
            </p:cNvSpPr>
            <p:nvPr/>
          </p:nvSpPr>
          <p:spPr>
            <a:xfrm>
              <a:off x="3670301" y="5184075"/>
              <a:ext cx="6764774" cy="721683"/>
            </a:xfrm>
            <a:prstGeom prst="rect">
              <a:avLst/>
            </a:prstGeom>
            <a:solidFill>
              <a:srgbClr val="F00082"/>
            </a:solidFill>
          </p:spPr>
          <p:txBody>
            <a:bodyPr vert="horz" lIns="163275" tIns="81638" rIns="163275" bIns="81638" rtlCol="0" anchor="ctr">
              <a:noAutofit/>
            </a:bodyPr>
            <a:lstStyle>
              <a:lvl1pPr marL="0" indent="0" algn="l" defTabSz="1632753" rtl="0" eaLnBrk="1" latinLnBrk="0" hangingPunct="1">
                <a:spcBef>
                  <a:spcPct val="20000"/>
                </a:spcBef>
                <a:buFontTx/>
                <a:buNone/>
                <a:defRPr sz="3200" kern="1200" baseline="0">
                  <a:solidFill>
                    <a:schemeClr val="bg1">
                      <a:lumMod val="85000"/>
                    </a:schemeClr>
                  </a:solidFill>
                  <a:latin typeface="Aleo-Bold" pitchFamily="34" charset="0"/>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632753"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a:ln>
                    <a:noFill/>
                  </a:ln>
                  <a:solidFill>
                    <a:sysClr val="window" lastClr="FFFFFF">
                      <a:lumMod val="85000"/>
                    </a:sysClr>
                  </a:solidFill>
                  <a:effectLst/>
                  <a:uLnTx/>
                  <a:uFillTx/>
                  <a:latin typeface="+mj-lt"/>
                  <a:cs typeface="+mn-cs"/>
                </a:rPr>
                <a:t>DESTINATION</a:t>
              </a:r>
            </a:p>
          </p:txBody>
        </p:sp>
        <p:sp>
          <p:nvSpPr>
            <p:cNvPr id="9" name="テキスト プレースホルダー 11">
              <a:extLst>
                <a:ext uri="{FF2B5EF4-FFF2-40B4-BE49-F238E27FC236}">
                  <a16:creationId xmlns:a16="http://schemas.microsoft.com/office/drawing/2014/main" id="{4E915773-2AAA-46C9-8C61-80A6CA4331A7}"/>
                </a:ext>
              </a:extLst>
            </p:cNvPr>
            <p:cNvSpPr txBox="1">
              <a:spLocks/>
            </p:cNvSpPr>
            <p:nvPr/>
          </p:nvSpPr>
          <p:spPr>
            <a:xfrm>
              <a:off x="1255920" y="3466626"/>
              <a:ext cx="10050393" cy="1512167"/>
            </a:xfrm>
            <a:prstGeom prst="rect">
              <a:avLst/>
            </a:prstGeom>
          </p:spPr>
          <p:txBody>
            <a:bodyPr vert="horz" lIns="163275" tIns="81638" rIns="163275" bIns="81638" rtlCol="0" anchor="t">
              <a:noAutofit/>
            </a:bodyPr>
            <a:lstStyle>
              <a:lvl1pPr marL="0" indent="0" algn="l" defTabSz="1632753" rtl="0" eaLnBrk="1" latinLnBrk="0" hangingPunct="1">
                <a:spcBef>
                  <a:spcPct val="20000"/>
                </a:spcBef>
                <a:buFontTx/>
                <a:buNone/>
                <a:defRPr sz="20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632753"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j-lt"/>
                  <a:cs typeface="+mn-cs"/>
                </a:rPr>
                <a:t>Audiam iuvaret voluptua vel id. Ei quo natum nobis impedit, ei error dicit assentior eam. Pro te tation discere voluptatum. Cu nam iisque aliquid ornatus, vis veritus maluisset deseruisse no. Duo tota ponderum mediocrem ut, nec impetus labores consectetuer ne.</a:t>
              </a:r>
            </a:p>
          </p:txBody>
        </p:sp>
        <p:sp>
          <p:nvSpPr>
            <p:cNvPr id="10" name="テキスト プレースホルダー 12">
              <a:extLst>
                <a:ext uri="{FF2B5EF4-FFF2-40B4-BE49-F238E27FC236}">
                  <a16:creationId xmlns:a16="http://schemas.microsoft.com/office/drawing/2014/main" id="{B73BBE99-7129-49EC-88AD-FDACA33230B8}"/>
                </a:ext>
              </a:extLst>
            </p:cNvPr>
            <p:cNvSpPr txBox="1">
              <a:spLocks/>
            </p:cNvSpPr>
            <p:nvPr/>
          </p:nvSpPr>
          <p:spPr>
            <a:xfrm>
              <a:off x="3669785" y="5935588"/>
              <a:ext cx="10045691" cy="1512167"/>
            </a:xfrm>
            <a:prstGeom prst="rect">
              <a:avLst/>
            </a:prstGeom>
          </p:spPr>
          <p:txBody>
            <a:bodyPr vert="horz" lIns="163275" tIns="81638" rIns="163275" bIns="81638" rtlCol="0" anchor="t">
              <a:noAutofit/>
            </a:bodyPr>
            <a:lstStyle>
              <a:lvl1pPr marL="0" indent="0" algn="l" defTabSz="1632753" rtl="0" eaLnBrk="1" latinLnBrk="0" hangingPunct="1">
                <a:spcBef>
                  <a:spcPct val="20000"/>
                </a:spcBef>
                <a:buFontTx/>
                <a:buNone/>
                <a:defRPr sz="20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632753"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j-lt"/>
                  <a:cs typeface="+mn-cs"/>
                </a:rPr>
                <a:t>Eam et detraxit salutatus vituperatoribus, id natum audiam sea. Inani prompta deleniti ea quo, te tale prompta mei. Reformidans neglegentur duo an, id pri facilis indoctum. Ei soleat necessitatibus eum, eu pri ceteros commune, dico melius pro ei. In per case aperiam.</a:t>
              </a:r>
            </a:p>
          </p:txBody>
        </p:sp>
        <p:sp>
          <p:nvSpPr>
            <p:cNvPr id="11" name="テキスト プレースホルダー 13">
              <a:extLst>
                <a:ext uri="{FF2B5EF4-FFF2-40B4-BE49-F238E27FC236}">
                  <a16:creationId xmlns:a16="http://schemas.microsoft.com/office/drawing/2014/main" id="{D6D8E37A-9BB3-4AB8-AFBC-4AECBE25608C}"/>
                </a:ext>
              </a:extLst>
            </p:cNvPr>
            <p:cNvSpPr txBox="1">
              <a:spLocks/>
            </p:cNvSpPr>
            <p:nvPr/>
          </p:nvSpPr>
          <p:spPr>
            <a:xfrm>
              <a:off x="5758830" y="7704356"/>
              <a:ext cx="6764774" cy="721683"/>
            </a:xfrm>
            <a:prstGeom prst="rect">
              <a:avLst/>
            </a:prstGeom>
            <a:solidFill>
              <a:srgbClr val="A1007E"/>
            </a:solidFill>
          </p:spPr>
          <p:txBody>
            <a:bodyPr vert="horz" lIns="163275" tIns="81638" rIns="163275" bIns="81638" rtlCol="0" anchor="ctr">
              <a:noAutofit/>
            </a:bodyPr>
            <a:lstStyle>
              <a:lvl1pPr marL="0" indent="0" algn="l" defTabSz="1632753" rtl="0" eaLnBrk="1" latinLnBrk="0" hangingPunct="1">
                <a:spcBef>
                  <a:spcPct val="20000"/>
                </a:spcBef>
                <a:buFontTx/>
                <a:buNone/>
                <a:defRPr sz="3200" kern="1200" baseline="0">
                  <a:solidFill>
                    <a:schemeClr val="bg1">
                      <a:lumMod val="85000"/>
                    </a:schemeClr>
                  </a:solidFill>
                  <a:latin typeface="Aleo-Bold" pitchFamily="34" charset="0"/>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632753"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dirty="0">
                  <a:ln>
                    <a:noFill/>
                  </a:ln>
                  <a:solidFill>
                    <a:sysClr val="window" lastClr="FFFFFF">
                      <a:lumMod val="85000"/>
                    </a:sysClr>
                  </a:solidFill>
                  <a:effectLst/>
                  <a:uLnTx/>
                  <a:uFillTx/>
                  <a:latin typeface="+mj-lt"/>
                  <a:cs typeface="+mn-cs"/>
                </a:rPr>
                <a:t>DISTRIBUTION</a:t>
              </a:r>
            </a:p>
          </p:txBody>
        </p:sp>
        <p:sp>
          <p:nvSpPr>
            <p:cNvPr id="12" name="テキスト プレースホルダー 14">
              <a:extLst>
                <a:ext uri="{FF2B5EF4-FFF2-40B4-BE49-F238E27FC236}">
                  <a16:creationId xmlns:a16="http://schemas.microsoft.com/office/drawing/2014/main" id="{81FB1E95-019D-4404-8CD8-621C08753D0F}"/>
                </a:ext>
              </a:extLst>
            </p:cNvPr>
            <p:cNvSpPr txBox="1">
              <a:spLocks/>
            </p:cNvSpPr>
            <p:nvPr/>
          </p:nvSpPr>
          <p:spPr>
            <a:xfrm>
              <a:off x="5758017" y="8455869"/>
              <a:ext cx="10045691" cy="1512167"/>
            </a:xfrm>
            <a:prstGeom prst="rect">
              <a:avLst/>
            </a:prstGeom>
          </p:spPr>
          <p:txBody>
            <a:bodyPr vert="horz" lIns="163275" tIns="81638" rIns="163275" bIns="81638" rtlCol="0" anchor="t">
              <a:noAutofit/>
            </a:bodyPr>
            <a:lstStyle>
              <a:lvl1pPr marL="0" indent="0" algn="l" defTabSz="1632753" rtl="0" eaLnBrk="1" latinLnBrk="0" hangingPunct="1">
                <a:spcBef>
                  <a:spcPct val="20000"/>
                </a:spcBef>
                <a:buFontTx/>
                <a:buNone/>
                <a:defRPr sz="20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632753"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j-lt"/>
                  <a:cs typeface="+mn-cs"/>
                </a:rPr>
                <a:t>Ne vim facer perfecto indoctum, et homero pertinacia nec. At per sonet molestiae, mundi singulis ad eam, vis modo timeam in. At sea facilis ancillae. Mea te dicam nostro consetetur. Ocurreret moderatius liberavisse eum te, no qui graecis conclusionemque.</a:t>
              </a:r>
            </a:p>
          </p:txBody>
        </p:sp>
      </p:grpSp>
      <p:pic>
        <p:nvPicPr>
          <p:cNvPr id="13" name="Imagen 12"/>
          <p:cNvPicPr>
            <a:picLocks noChangeAspect="1"/>
          </p:cNvPicPr>
          <p:nvPr/>
        </p:nvPicPr>
        <p:blipFill>
          <a:blip r:embed="rId3"/>
          <a:stretch>
            <a:fillRect/>
          </a:stretch>
        </p:blipFill>
        <p:spPr>
          <a:xfrm rot="16200000">
            <a:off x="6338451" y="2314210"/>
            <a:ext cx="3285000" cy="1215000"/>
          </a:xfrm>
          <a:prstGeom prst="rect">
            <a:avLst/>
          </a:prstGeom>
        </p:spPr>
      </p:pic>
    </p:spTree>
    <p:extLst>
      <p:ext uri="{BB962C8B-B14F-4D97-AF65-F5344CB8AC3E}">
        <p14:creationId xmlns:p14="http://schemas.microsoft.com/office/powerpoint/2010/main" val="3531252214"/>
      </p:ext>
    </p:extLst>
  </p:cSld>
  <p:clrMapOvr>
    <a:masterClrMapping/>
  </p:clrMapOvr>
</p:sld>
</file>

<file path=ppt/theme/theme1.xml><?xml version="1.0" encoding="utf-8"?>
<a:theme xmlns:a="http://schemas.openxmlformats.org/drawingml/2006/main" name="K-pop Slideshow by Slidesgo">
  <a:themeElements>
    <a:clrScheme name="Simple Light">
      <a:dk1>
        <a:srgbClr val="000000"/>
      </a:dk1>
      <a:lt1>
        <a:srgbClr val="FFFFFF"/>
      </a:lt1>
      <a:dk2>
        <a:srgbClr val="FF72C7"/>
      </a:dk2>
      <a:lt2>
        <a:srgbClr val="FFDDED"/>
      </a:lt2>
      <a:accent1>
        <a:srgbClr val="6E4CC2"/>
      </a:accent1>
      <a:accent2>
        <a:srgbClr val="00D7B3"/>
      </a:accent2>
      <a:accent3>
        <a:srgbClr val="FFFFFF"/>
      </a:accent3>
      <a:accent4>
        <a:srgbClr val="FFFFFF"/>
      </a:accent4>
      <a:accent5>
        <a:srgbClr val="FFFFFF"/>
      </a:accent5>
      <a:accent6>
        <a:srgbClr val="FFFFFF"/>
      </a:accent6>
      <a:hlink>
        <a:srgbClr val="573F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s Slide Master">
  <a:themeElements>
    <a:clrScheme name="abstract bubble">
      <a:dk1>
        <a:sysClr val="windowText" lastClr="000000"/>
      </a:dk1>
      <a:lt1>
        <a:sysClr val="window" lastClr="FFFFFF"/>
      </a:lt1>
      <a:dk2>
        <a:srgbClr val="44546A"/>
      </a:dk2>
      <a:lt2>
        <a:srgbClr val="E7E6E6"/>
      </a:lt2>
      <a:accent1>
        <a:srgbClr val="EF0074"/>
      </a:accent1>
      <a:accent2>
        <a:srgbClr val="B600E0"/>
      </a:accent2>
      <a:accent3>
        <a:srgbClr val="2FD0BC"/>
      </a:accent3>
      <a:accent4>
        <a:srgbClr val="6166F0"/>
      </a:accent4>
      <a:accent5>
        <a:srgbClr val="D8D8D8"/>
      </a:accent5>
      <a:accent6>
        <a:srgbClr val="262626"/>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TotalTime>
  <Words>3103</Words>
  <Application>Microsoft Office PowerPoint</Application>
  <PresentationFormat>Presentación en pantalla (16:9)</PresentationFormat>
  <Paragraphs>275</Paragraphs>
  <Slides>50</Slides>
  <Notes>19</Notes>
  <HiddenSlides>0</HiddenSlides>
  <MMClips>0</MMClips>
  <ScaleCrop>false</ScaleCrop>
  <HeadingPairs>
    <vt:vector size="6" baseType="variant">
      <vt:variant>
        <vt:lpstr>Fuentes usadas</vt:lpstr>
      </vt:variant>
      <vt:variant>
        <vt:i4>16</vt:i4>
      </vt:variant>
      <vt:variant>
        <vt:lpstr>Tema</vt:lpstr>
      </vt:variant>
      <vt:variant>
        <vt:i4>3</vt:i4>
      </vt:variant>
      <vt:variant>
        <vt:lpstr>Títulos de diapositiva</vt:lpstr>
      </vt:variant>
      <vt:variant>
        <vt:i4>50</vt:i4>
      </vt:variant>
    </vt:vector>
  </HeadingPairs>
  <TitlesOfParts>
    <vt:vector size="69" baseType="lpstr">
      <vt:lpstr>Questrial</vt:lpstr>
      <vt:lpstr>Arial</vt:lpstr>
      <vt:lpstr>Coming Soon</vt:lpstr>
      <vt:lpstr>Barlow Black</vt:lpstr>
      <vt:lpstr>Josefin Sans Light</vt:lpstr>
      <vt:lpstr>Modern Love Caps</vt:lpstr>
      <vt:lpstr>Proxima Nova</vt:lpstr>
      <vt:lpstr>Montserrat</vt:lpstr>
      <vt:lpstr>Wingdings</vt:lpstr>
      <vt:lpstr>Barlow</vt:lpstr>
      <vt:lpstr>Open Sans</vt:lpstr>
      <vt:lpstr>Proxima Nova Semibold</vt:lpstr>
      <vt:lpstr>Arial Black</vt:lpstr>
      <vt:lpstr>Aleo-Light</vt:lpstr>
      <vt:lpstr>Calibri</vt:lpstr>
      <vt:lpstr>Kanit</vt:lpstr>
      <vt:lpstr>K-pop Slideshow by Slidesgo</vt:lpstr>
      <vt:lpstr>Slidesgo Final Pages</vt:lpstr>
      <vt:lpstr>Contents Slide Master</vt:lpstr>
      <vt:lpstr>Free Template</vt:lpstr>
      <vt:lpstr>Presentación de PowerPoint</vt:lpstr>
      <vt:lpstr>Presentación de PowerPoint</vt:lpstr>
      <vt:lpstr>Presentación de PowerPoint</vt:lpstr>
      <vt:lpstr>Presentación de PowerPoint</vt:lpstr>
      <vt:lpstr>Presentación de PowerPoint</vt:lpstr>
      <vt:lpstr>Presentación de PowerPoint</vt:lpstr>
      <vt:lpstr>Infographic Style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SECTION</vt:lpstr>
      <vt:lpstr>Presentación de PowerPoint</vt:lpstr>
      <vt:lpstr>SECTION</vt:lpstr>
      <vt:lpstr>Presentación de PowerPoint</vt:lpstr>
      <vt:lpstr>—Someone Famous</vt:lpstr>
      <vt:lpstr>SLIDE TITLE HERE!</vt:lpstr>
      <vt:lpstr>AWESOME WORDS</vt:lpstr>
      <vt:lpstr>MAYBE YOU NEED TO DIVIDE THE CONTENT</vt:lpstr>
      <vt:lpstr>OR MAYBE YOU NEED FOUR</vt:lpstr>
      <vt:lpstr>Presentación de PowerPoint</vt:lpstr>
      <vt:lpstr>A PICTURE ALWAYS REINFORCES THE CONCEPT </vt:lpstr>
      <vt:lpstr>Presentación de PowerPoint</vt:lpstr>
      <vt:lpstr>JAEJIN LEE</vt:lpstr>
      <vt:lpstr>Presentación de PowerPoint</vt:lpstr>
      <vt:lpstr>02</vt:lpstr>
      <vt:lpstr>Presentación de PowerPoint</vt:lpstr>
      <vt:lpstr>THIS IS AN INFOGRAPHIC</vt:lpstr>
      <vt:lpstr>Presentación de PowerPoint</vt:lpstr>
      <vt:lpstr>PERSONA PROFILE</vt:lpstr>
      <vt:lpstr>MEMORIES OF MY  CONCERTS</vt:lpstr>
      <vt:lpstr>THANKS</vt:lpstr>
      <vt:lpstr>Presentación de PowerPoint</vt:lpstr>
      <vt:lpstr>Presentación de PowerPoint</vt:lpstr>
      <vt:lpstr>ICON PACK KOREA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BTS  Free Template</dc:title>
  <dc:creator>Sr GRYM</dc:creator>
  <cp:lastModifiedBy>i201701069 (Sucasaca Mamani, Jean Carlo)</cp:lastModifiedBy>
  <cp:revision>99</cp:revision>
  <dcterms:modified xsi:type="dcterms:W3CDTF">2022-05-04T11:20:33Z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7307800</vt:lpwstr>
  </property>
  <property fmtid="{D5CDD505-2E9C-101B-9397-08002B2CF9AE}" pid="3" name="NXPowerLiteSettings">
    <vt:lpwstr>F7000400038000</vt:lpwstr>
  </property>
  <property fmtid="{D5CDD505-2E9C-101B-9397-08002B2CF9AE}" pid="4" name="NXPowerLiteVersion">
    <vt:lpwstr>S9.1.4</vt:lpwstr>
  </property>
</Properties>
</file>