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55"/>
  </p:notesMasterIdLst>
  <p:sldIdLst>
    <p:sldId id="256" r:id="rId3"/>
    <p:sldId id="306" r:id="rId4"/>
    <p:sldId id="307" r:id="rId5"/>
    <p:sldId id="309" r:id="rId6"/>
    <p:sldId id="311" r:id="rId7"/>
    <p:sldId id="312" r:id="rId8"/>
    <p:sldId id="313" r:id="rId9"/>
    <p:sldId id="257" r:id="rId10"/>
    <p:sldId id="314" r:id="rId11"/>
    <p:sldId id="315" r:id="rId12"/>
    <p:sldId id="316" r:id="rId13"/>
    <p:sldId id="317" r:id="rId14"/>
    <p:sldId id="319" r:id="rId15"/>
    <p:sldId id="258" r:id="rId16"/>
    <p:sldId id="259" r:id="rId17"/>
    <p:sldId id="260" r:id="rId18"/>
    <p:sldId id="262" r:id="rId19"/>
    <p:sldId id="263" r:id="rId20"/>
    <p:sldId id="264" r:id="rId21"/>
    <p:sldId id="265" r:id="rId22"/>
    <p:sldId id="308" r:id="rId23"/>
    <p:sldId id="305" r:id="rId24"/>
    <p:sldId id="266" r:id="rId25"/>
    <p:sldId id="302" r:id="rId26"/>
    <p:sldId id="267" r:id="rId27"/>
    <p:sldId id="310" r:id="rId28"/>
    <p:sldId id="270" r:id="rId29"/>
    <p:sldId id="271" r:id="rId30"/>
    <p:sldId id="272" r:id="rId31"/>
    <p:sldId id="318" r:id="rId32"/>
    <p:sldId id="273" r:id="rId33"/>
    <p:sldId id="274" r:id="rId34"/>
    <p:sldId id="275" r:id="rId35"/>
    <p:sldId id="268" r:id="rId36"/>
    <p:sldId id="276" r:id="rId37"/>
    <p:sldId id="277" r:id="rId38"/>
    <p:sldId id="278" r:id="rId39"/>
    <p:sldId id="279" r:id="rId40"/>
    <p:sldId id="304" r:id="rId41"/>
    <p:sldId id="261" r:id="rId42"/>
    <p:sldId id="280" r:id="rId43"/>
    <p:sldId id="303" r:id="rId44"/>
    <p:sldId id="281" r:id="rId45"/>
    <p:sldId id="282" r:id="rId46"/>
    <p:sldId id="284" r:id="rId47"/>
    <p:sldId id="286" r:id="rId48"/>
    <p:sldId id="322" r:id="rId49"/>
    <p:sldId id="320" r:id="rId50"/>
    <p:sldId id="283" r:id="rId51"/>
    <p:sldId id="297" r:id="rId52"/>
    <p:sldId id="298" r:id="rId53"/>
    <p:sldId id="301" r:id="rId54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56"/>
      <p:bold r:id="rId57"/>
    </p:embeddedFont>
    <p:embeddedFont>
      <p:font typeface="Patua One" panose="020B0604020202020204" charset="0"/>
      <p:regular r:id="rId58"/>
    </p:embeddedFont>
    <p:embeddedFont>
      <p:font typeface="Proxima Nova" panose="020B0604020202020204" charset="0"/>
      <p:regular r:id="rId59"/>
      <p:bold r:id="rId60"/>
      <p:italic r:id="rId61"/>
      <p:boldItalic r:id="rId62"/>
    </p:embeddedFont>
    <p:embeddedFont>
      <p:font typeface="Paytone One" panose="020B0604020202020204" charset="0"/>
      <p:regular r:id="rId63"/>
    </p:embeddedFont>
    <p:embeddedFont>
      <p:font typeface="Asap" panose="020B0604020202020204" charset="0"/>
      <p:regular r:id="rId64"/>
      <p:bold r:id="rId65"/>
      <p:italic r:id="rId66"/>
      <p:boldItalic r:id="rId67"/>
    </p:embeddedFont>
    <p:embeddedFont>
      <p:font typeface="Anaheim" panose="020B0604020202020204" charset="0"/>
      <p:regular r:id="rId68"/>
    </p:embeddedFont>
    <p:embeddedFont>
      <p:font typeface="Cardo" panose="020B0604020202020204" charset="-79"/>
      <p:regular r:id="rId69"/>
      <p:bold r:id="rId70"/>
      <p:italic r:id="rId71"/>
    </p:embeddedFont>
    <p:embeddedFont>
      <p:font typeface="Bebas Neue" panose="020B0604020202020204" charset="0"/>
      <p:regular r:id="rId72"/>
    </p:embeddedFont>
    <p:embeddedFont>
      <p:font typeface="Proxima Nova Semibold" panose="020B0604020202020204" charset="0"/>
      <p:regular r:id="rId73"/>
      <p:bold r:id="rId74"/>
      <p:boldItalic r:id="rId75"/>
    </p:embeddedFont>
    <p:embeddedFont>
      <p:font typeface="HY견명조" panose="02030600000101010101" pitchFamily="18" charset="-127"/>
      <p:regular r:id="rId76"/>
    </p:embeddedFont>
    <p:embeddedFont>
      <p:font typeface="FZShuTi" panose="02010601030101010101" pitchFamily="2" charset="-122"/>
      <p:regular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9A3F"/>
    <a:srgbClr val="E95D0F"/>
    <a:srgbClr val="F3F3F3"/>
    <a:srgbClr val="FF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A2A9A3-B148-4424-A6EA-8DA160190805}">
  <a:tblStyle styleId="{C8A2A9A3-B148-4424-A6EA-8DA1601908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72" y="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7" Type="http://schemas.openxmlformats.org/officeDocument/2006/relationships/slide" Target="slides/slide5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7.fntdata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143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6" name="Google Shape;50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7" name="Google Shape;50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528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5" name="Google Shape;6115;gfa9fb07cb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6" name="Google Shape;6116;gfa9fb07cb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0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1" name="Google Shape;6181;gfa9fb07cbc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2" name="Google Shape;6182;gfa9fb07cbc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40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0" name="Google Shape;6260;gfa9fb07c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1" name="Google Shape;6261;gfa9fb07c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91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4" name="Google Shape;6664;gfa9fb07cbc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5" name="Google Shape;6665;gfa9fb07cbc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07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8" name="Google Shape;6728;gfa9fb07cbc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9" name="Google Shape;6729;gfa9fb07cbc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46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9" name="Google Shape;7029;gfa9fb07cbc_2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0" name="Google Shape;7030;gfa9fb07cbc_2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71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0" name="Google Shape;7070;gfa9fb07cbc_2_1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1" name="Google Shape;7071;gfa9fb07cbc_2_1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383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" name="Google Shape;7075;gfa9fb07cbc_2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6" name="Google Shape;7076;gfa9fb07cbc_2_1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644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7" name="Google Shape;6227;gfa9fb07cb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8" name="Google Shape;6228;gfa9fb07cb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019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2" name="Google Shape;7102;gfa9fb07cbc_2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3" name="Google Shape;7103;gfa9fb07cbc_2_1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70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5" name="Google Shape;5495;gf9db84ec7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6" name="Google Shape;5496;gf9db84ec7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693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1" name="Google Shape;7151;gfa9fb07cbc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2" name="Google Shape;7152;gfa9fb07cbc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015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Google Shape;7179;gfa9fb07cb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0" name="Google Shape;7180;gfa9fb07cbc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481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" name="Google Shape;7579;gfa9fb07cbc_2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0" name="Google Shape;7580;gfa9fb07cbc_2_1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9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4" name="Google Shape;5594;gf9db84ec7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5" name="Google Shape;5595;gf9db84ec7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178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2" name="Google Shape;7592;gfa9fb07cbc_2_1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3" name="Google Shape;7593;gfa9fb07cbc_2_1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058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7" name="Google Shape;7647;gfa9fb07cbc_2_2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8" name="Google Shape;7648;gfa9fb07cbc_2_2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324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5" name="Google Shape;7665;gfa9fb07cbc_2_2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6" name="Google Shape;7666;gfa9fb07cbc_2_2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974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" name="Google Shape;8427;gf9e27c1a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8" name="Google Shape;8428;gf9e27c1a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357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5" name="Google Shape;8485;gfa9fb07cbc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6" name="Google Shape;8486;gfa9fb07cbc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996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5" name="Google Shape;8485;gfa9fb07cbc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6" name="Google Shape;8486;gfa9fb07cbc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38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6" name="Google Shape;5506;gf9db84ec7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7" name="Google Shape;5507;gf9db84ec7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173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5" name="Google Shape;8485;gfa9fb07cbc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6" name="Google Shape;8486;gfa9fb07cbc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107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8" name="Google Shape;8078;gfab1bcc11d_1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9" name="Google Shape;8079;gfab1bcc11d_1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348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3" name="Google Shape;13063;gf9e27c1a10_0_15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4" name="Google Shape;13064;gf9e27c1a10_0_15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821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7" name="Google Shape;13477;gf9e27c1a10_0_15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8" name="Google Shape;13478;gf9e27c1a10_0_15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962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8" name="Google Shape;14968;gf9e27c1a10_0_17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9" name="Google Shape;14969;gf9e27c1a10_0_17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12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7" name="Google Shape;5547;gf9db84ec7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8" name="Google Shape;5548;gf9db84ec7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44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1" name="Google Shape;5571;gf9db84ec7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2" name="Google Shape;5572;gf9db84ec7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9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0" name="Google Shape;5600;gf9db84ec7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1" name="Google Shape;5601;gf9db84ec7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85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9" name="Google Shape;5609;gf9db84ec7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0" name="Google Shape;5610;gf9db84ec7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06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7" name="Google Shape;6007;gfa9fb07cb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8" name="Google Shape;6008;gfa9fb07cb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51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0" name="Google Shape;6060;gfa9fb07cb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1" name="Google Shape;6061;gfa9fb07cb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11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98150" y="725696"/>
            <a:ext cx="6947700" cy="13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 b="1">
                <a:solidFill>
                  <a:srgbClr val="11111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03825" y="2103457"/>
            <a:ext cx="33969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22695" y="-15770"/>
            <a:ext cx="1690448" cy="1915602"/>
          </a:xfrm>
          <a:custGeom>
            <a:avLst/>
            <a:gdLst/>
            <a:ahLst/>
            <a:cxnLst/>
            <a:rect l="l" t="t" r="r" b="b"/>
            <a:pathLst>
              <a:path w="19791" h="22427" extrusionOk="0">
                <a:moveTo>
                  <a:pt x="1" y="200"/>
                </a:moveTo>
                <a:lnTo>
                  <a:pt x="19791" y="1"/>
                </a:lnTo>
                <a:cubicBezTo>
                  <a:pt x="8819" y="2389"/>
                  <a:pt x="11204" y="8993"/>
                  <a:pt x="7791" y="15690"/>
                </a:cubicBezTo>
                <a:cubicBezTo>
                  <a:pt x="5927" y="19354"/>
                  <a:pt x="3018" y="21346"/>
                  <a:pt x="226" y="224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22695" y="-13728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 userDrawn="1"/>
        </p:nvSpPr>
        <p:spPr>
          <a:xfrm>
            <a:off x="-14275" y="4083834"/>
            <a:ext cx="2036515" cy="1078407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 userDrawn="1"/>
        </p:nvSpPr>
        <p:spPr>
          <a:xfrm>
            <a:off x="7672798" y="-12998"/>
            <a:ext cx="1502780" cy="3260198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 userDrawn="1"/>
        </p:nvSpPr>
        <p:spPr>
          <a:xfrm>
            <a:off x="6928153" y="3892363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1"/>
          <p:cNvSpPr txBox="1">
            <a:spLocks noGrp="1"/>
          </p:cNvSpPr>
          <p:nvPr>
            <p:ph type="title" hasCustomPrompt="1"/>
          </p:nvPr>
        </p:nvSpPr>
        <p:spPr>
          <a:xfrm>
            <a:off x="4572000" y="1593175"/>
            <a:ext cx="3854700" cy="1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6" name="Google Shape;1016;p11"/>
          <p:cNvSpPr txBox="1">
            <a:spLocks noGrp="1"/>
          </p:cNvSpPr>
          <p:nvPr>
            <p:ph type="body" idx="1"/>
          </p:nvPr>
        </p:nvSpPr>
        <p:spPr>
          <a:xfrm>
            <a:off x="5086500" y="3071299"/>
            <a:ext cx="28257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7" name="Google Shape;1017;p11"/>
          <p:cNvGrpSpPr/>
          <p:nvPr/>
        </p:nvGrpSpPr>
        <p:grpSpPr>
          <a:xfrm>
            <a:off x="7485129" y="-15770"/>
            <a:ext cx="1690449" cy="1915602"/>
            <a:chOff x="7485129" y="-15770"/>
            <a:chExt cx="1690449" cy="1915602"/>
          </a:xfrm>
          <a:solidFill>
            <a:srgbClr val="00B050"/>
          </a:solidFill>
        </p:grpSpPr>
        <p:sp>
          <p:nvSpPr>
            <p:cNvPr id="1029" name="Google Shape;1029;p11"/>
            <p:cNvSpPr/>
            <p:nvPr/>
          </p:nvSpPr>
          <p:spPr>
            <a:xfrm flipH="1">
              <a:off x="7485129" y="-15770"/>
              <a:ext cx="1690448" cy="1915602"/>
            </a:xfrm>
            <a:custGeom>
              <a:avLst/>
              <a:gdLst/>
              <a:ahLst/>
              <a:cxnLst/>
              <a:rect l="l" t="t" r="r" b="b"/>
              <a:pathLst>
                <a:path w="19791" h="22427" extrusionOk="0">
                  <a:moveTo>
                    <a:pt x="1" y="200"/>
                  </a:moveTo>
                  <a:lnTo>
                    <a:pt x="19791" y="1"/>
                  </a:lnTo>
                  <a:cubicBezTo>
                    <a:pt x="8819" y="2389"/>
                    <a:pt x="11204" y="8993"/>
                    <a:pt x="7791" y="15690"/>
                  </a:cubicBezTo>
                  <a:cubicBezTo>
                    <a:pt x="5927" y="19354"/>
                    <a:pt x="3018" y="21346"/>
                    <a:pt x="226" y="224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 flipH="1">
              <a:off x="8223202" y="-13728"/>
              <a:ext cx="952376" cy="853730"/>
            </a:xfrm>
            <a:custGeom>
              <a:avLst/>
              <a:gdLst/>
              <a:ahLst/>
              <a:cxnLst/>
              <a:rect l="l" t="t" r="r" b="b"/>
              <a:pathLst>
                <a:path w="10311" h="9243" extrusionOk="0">
                  <a:moveTo>
                    <a:pt x="10310" y="0"/>
                  </a:moveTo>
                  <a:cubicBezTo>
                    <a:pt x="9517" y="2880"/>
                    <a:pt x="7048" y="8735"/>
                    <a:pt x="94" y="9243"/>
                  </a:cubicBezTo>
                  <a:lnTo>
                    <a:pt x="1" y="1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" name="Google Shape;1031;p11"/>
          <p:cNvSpPr/>
          <p:nvPr/>
        </p:nvSpPr>
        <p:spPr>
          <a:xfrm flipH="1">
            <a:off x="6489986" y="3744603"/>
            <a:ext cx="2677161" cy="1417636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11"/>
          <p:cNvSpPr/>
          <p:nvPr/>
        </p:nvSpPr>
        <p:spPr>
          <a:xfrm flipH="1">
            <a:off x="-22720" y="-13000"/>
            <a:ext cx="1280395" cy="2777747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1"/>
          <p:cNvSpPr/>
          <p:nvPr/>
        </p:nvSpPr>
        <p:spPr>
          <a:xfrm flipH="1">
            <a:off x="-20357" y="3892363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3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13"/>
          <p:cNvSpPr txBox="1">
            <a:spLocks noGrp="1"/>
          </p:cNvSpPr>
          <p:nvPr>
            <p:ph type="subTitle" idx="1"/>
          </p:nvPr>
        </p:nvSpPr>
        <p:spPr>
          <a:xfrm>
            <a:off x="2279900" y="20993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13"/>
          <p:cNvSpPr txBox="1">
            <a:spLocks noGrp="1"/>
          </p:cNvSpPr>
          <p:nvPr>
            <p:ph type="title" idx="2"/>
          </p:nvPr>
        </p:nvSpPr>
        <p:spPr>
          <a:xfrm>
            <a:off x="2279887" y="1608800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13"/>
          <p:cNvSpPr txBox="1">
            <a:spLocks noGrp="1"/>
          </p:cNvSpPr>
          <p:nvPr>
            <p:ph type="title" idx="3" hasCustomPrompt="1"/>
          </p:nvPr>
        </p:nvSpPr>
        <p:spPr>
          <a:xfrm>
            <a:off x="1413800" y="1608800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445" name="Google Shape;1445;p13"/>
          <p:cNvSpPr txBox="1">
            <a:spLocks noGrp="1"/>
          </p:cNvSpPr>
          <p:nvPr>
            <p:ph type="subTitle" idx="4"/>
          </p:nvPr>
        </p:nvSpPr>
        <p:spPr>
          <a:xfrm>
            <a:off x="5623900" y="20993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13"/>
          <p:cNvSpPr txBox="1">
            <a:spLocks noGrp="1"/>
          </p:cNvSpPr>
          <p:nvPr>
            <p:ph type="title" idx="5"/>
          </p:nvPr>
        </p:nvSpPr>
        <p:spPr>
          <a:xfrm>
            <a:off x="5623911" y="1608800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13"/>
          <p:cNvSpPr txBox="1">
            <a:spLocks noGrp="1"/>
          </p:cNvSpPr>
          <p:nvPr>
            <p:ph type="title" idx="6" hasCustomPrompt="1"/>
          </p:nvPr>
        </p:nvSpPr>
        <p:spPr>
          <a:xfrm>
            <a:off x="4757800" y="1608800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448" name="Google Shape;1448;p13"/>
          <p:cNvSpPr txBox="1">
            <a:spLocks noGrp="1"/>
          </p:cNvSpPr>
          <p:nvPr>
            <p:ph type="subTitle" idx="7"/>
          </p:nvPr>
        </p:nvSpPr>
        <p:spPr>
          <a:xfrm>
            <a:off x="2279900" y="36194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13"/>
          <p:cNvSpPr txBox="1">
            <a:spLocks noGrp="1"/>
          </p:cNvSpPr>
          <p:nvPr>
            <p:ph type="title" idx="8"/>
          </p:nvPr>
        </p:nvSpPr>
        <p:spPr>
          <a:xfrm>
            <a:off x="2279887" y="3129575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13800" y="3129575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451" name="Google Shape;1451;p13"/>
          <p:cNvSpPr txBox="1">
            <a:spLocks noGrp="1"/>
          </p:cNvSpPr>
          <p:nvPr>
            <p:ph type="subTitle" idx="13"/>
          </p:nvPr>
        </p:nvSpPr>
        <p:spPr>
          <a:xfrm>
            <a:off x="5623900" y="36194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2" name="Google Shape;1452;p13"/>
          <p:cNvSpPr txBox="1">
            <a:spLocks noGrp="1"/>
          </p:cNvSpPr>
          <p:nvPr>
            <p:ph type="title" idx="14"/>
          </p:nvPr>
        </p:nvSpPr>
        <p:spPr>
          <a:xfrm>
            <a:off x="5623911" y="3129575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7802" y="3129575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466" name="Google Shape;1466;p13"/>
          <p:cNvSpPr/>
          <p:nvPr/>
        </p:nvSpPr>
        <p:spPr>
          <a:xfrm>
            <a:off x="6155025" y="-20750"/>
            <a:ext cx="3013778" cy="1791487"/>
          </a:xfrm>
          <a:custGeom>
            <a:avLst/>
            <a:gdLst/>
            <a:ahLst/>
            <a:cxnLst/>
            <a:rect l="l" t="t" r="r" b="b"/>
            <a:pathLst>
              <a:path w="35098" h="20864" extrusionOk="0">
                <a:moveTo>
                  <a:pt x="35050" y="84"/>
                </a:moveTo>
                <a:lnTo>
                  <a:pt x="35098" y="20864"/>
                </a:lnTo>
                <a:cubicBezTo>
                  <a:pt x="32167" y="20542"/>
                  <a:pt x="26549" y="18807"/>
                  <a:pt x="22789" y="10660"/>
                </a:cubicBezTo>
                <a:cubicBezTo>
                  <a:pt x="17872" y="0"/>
                  <a:pt x="5416" y="7340"/>
                  <a:pt x="0" y="1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7" name="Google Shape;1467;p13"/>
          <p:cNvGrpSpPr/>
          <p:nvPr/>
        </p:nvGrpSpPr>
        <p:grpSpPr>
          <a:xfrm>
            <a:off x="-17800" y="2459810"/>
            <a:ext cx="1951047" cy="2708212"/>
            <a:chOff x="-10" y="2274548"/>
            <a:chExt cx="2071835" cy="2875876"/>
          </a:xfrm>
        </p:grpSpPr>
        <p:sp>
          <p:nvSpPr>
            <p:cNvPr id="1468" name="Google Shape;1468;p13"/>
            <p:cNvSpPr/>
            <p:nvPr/>
          </p:nvSpPr>
          <p:spPr>
            <a:xfrm flipH="1">
              <a:off x="-10" y="2274548"/>
              <a:ext cx="2071835" cy="2868752"/>
            </a:xfrm>
            <a:custGeom>
              <a:avLst/>
              <a:gdLst/>
              <a:ahLst/>
              <a:cxnLst/>
              <a:rect l="l" t="t" r="r" b="b"/>
              <a:pathLst>
                <a:path w="30670" h="42467" extrusionOk="0">
                  <a:moveTo>
                    <a:pt x="30492" y="42467"/>
                  </a:moveTo>
                  <a:lnTo>
                    <a:pt x="0" y="42467"/>
                  </a:lnTo>
                  <a:cubicBezTo>
                    <a:pt x="482" y="38922"/>
                    <a:pt x="3047" y="32119"/>
                    <a:pt x="15012" y="27587"/>
                  </a:cubicBezTo>
                  <a:cubicBezTo>
                    <a:pt x="30669" y="21658"/>
                    <a:pt x="19945" y="6541"/>
                    <a:pt x="30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3"/>
            <p:cNvSpPr/>
            <p:nvPr/>
          </p:nvSpPr>
          <p:spPr>
            <a:xfrm flipH="1">
              <a:off x="11970" y="2516379"/>
              <a:ext cx="1370640" cy="2626914"/>
            </a:xfrm>
            <a:custGeom>
              <a:avLst/>
              <a:gdLst/>
              <a:ahLst/>
              <a:cxnLst/>
              <a:rect l="l" t="t" r="r" b="b"/>
              <a:pathLst>
                <a:path w="20290" h="38887" extrusionOk="0">
                  <a:moveTo>
                    <a:pt x="20289" y="38887"/>
                  </a:moveTo>
                  <a:lnTo>
                    <a:pt x="1" y="38887"/>
                  </a:lnTo>
                  <a:cubicBezTo>
                    <a:pt x="11272" y="34905"/>
                    <a:pt x="8897" y="23307"/>
                    <a:pt x="12461" y="11651"/>
                  </a:cubicBezTo>
                  <a:cubicBezTo>
                    <a:pt x="14411" y="5278"/>
                    <a:pt x="17413" y="1839"/>
                    <a:pt x="20289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3"/>
            <p:cNvSpPr/>
            <p:nvPr/>
          </p:nvSpPr>
          <p:spPr>
            <a:xfrm flipH="1">
              <a:off x="5079" y="4209890"/>
              <a:ext cx="714300" cy="940533"/>
            </a:xfrm>
            <a:custGeom>
              <a:avLst/>
              <a:gdLst/>
              <a:ahLst/>
              <a:cxnLst/>
              <a:rect l="l" t="t" r="r" b="b"/>
              <a:pathLst>
                <a:path w="10574" h="13923" extrusionOk="0">
                  <a:moveTo>
                    <a:pt x="0" y="13922"/>
                  </a:moveTo>
                  <a:cubicBezTo>
                    <a:pt x="848" y="9545"/>
                    <a:pt x="3436" y="666"/>
                    <a:pt x="10573" y="0"/>
                  </a:cubicBezTo>
                  <a:lnTo>
                    <a:pt x="10573" y="139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1" name="Google Shape;1471;p13"/>
          <p:cNvSpPr/>
          <p:nvPr/>
        </p:nvSpPr>
        <p:spPr>
          <a:xfrm flipH="1">
            <a:off x="6413978" y="3560645"/>
            <a:ext cx="2750822" cy="1605593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4"/>
          <p:cNvSpPr txBox="1">
            <a:spLocks noGrp="1"/>
          </p:cNvSpPr>
          <p:nvPr>
            <p:ph type="subTitle" idx="1"/>
          </p:nvPr>
        </p:nvSpPr>
        <p:spPr>
          <a:xfrm>
            <a:off x="883050" y="3129551"/>
            <a:ext cx="22929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14"/>
          <p:cNvSpPr txBox="1">
            <a:spLocks noGrp="1"/>
          </p:cNvSpPr>
          <p:nvPr>
            <p:ph type="title"/>
          </p:nvPr>
        </p:nvSpPr>
        <p:spPr>
          <a:xfrm>
            <a:off x="883050" y="27059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1" name="Google Shape;1491;p14"/>
          <p:cNvSpPr txBox="1">
            <a:spLocks noGrp="1"/>
          </p:cNvSpPr>
          <p:nvPr>
            <p:ph type="subTitle" idx="2"/>
          </p:nvPr>
        </p:nvSpPr>
        <p:spPr>
          <a:xfrm>
            <a:off x="3425550" y="3129551"/>
            <a:ext cx="22929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14"/>
          <p:cNvSpPr txBox="1">
            <a:spLocks noGrp="1"/>
          </p:cNvSpPr>
          <p:nvPr>
            <p:ph type="title" idx="3"/>
          </p:nvPr>
        </p:nvSpPr>
        <p:spPr>
          <a:xfrm>
            <a:off x="3425550" y="27059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14"/>
          <p:cNvSpPr txBox="1">
            <a:spLocks noGrp="1"/>
          </p:cNvSpPr>
          <p:nvPr>
            <p:ph type="subTitle" idx="4"/>
          </p:nvPr>
        </p:nvSpPr>
        <p:spPr>
          <a:xfrm>
            <a:off x="5968050" y="3129551"/>
            <a:ext cx="22929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4" name="Google Shape;1494;p14"/>
          <p:cNvSpPr txBox="1">
            <a:spLocks noGrp="1"/>
          </p:cNvSpPr>
          <p:nvPr>
            <p:ph type="title" idx="5"/>
          </p:nvPr>
        </p:nvSpPr>
        <p:spPr>
          <a:xfrm>
            <a:off x="5968050" y="27059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14"/>
          <p:cNvSpPr txBox="1">
            <a:spLocks noGrp="1"/>
          </p:cNvSpPr>
          <p:nvPr>
            <p:ph type="title" idx="6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14"/>
          <p:cNvSpPr/>
          <p:nvPr/>
        </p:nvSpPr>
        <p:spPr>
          <a:xfrm rot="10800000">
            <a:off x="7112486" y="3689279"/>
            <a:ext cx="2059076" cy="1481771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4"/>
          <p:cNvSpPr/>
          <p:nvPr/>
        </p:nvSpPr>
        <p:spPr>
          <a:xfrm rot="5400000">
            <a:off x="144929" y="4050841"/>
            <a:ext cx="955176" cy="1257699"/>
          </a:xfrm>
          <a:custGeom>
            <a:avLst/>
            <a:gdLst/>
            <a:ahLst/>
            <a:cxnLst/>
            <a:rect l="l" t="t" r="r" b="b"/>
            <a:pathLst>
              <a:path w="10574" h="13923" extrusionOk="0">
                <a:moveTo>
                  <a:pt x="0" y="13922"/>
                </a:moveTo>
                <a:cubicBezTo>
                  <a:pt x="848" y="9545"/>
                  <a:pt x="3436" y="666"/>
                  <a:pt x="10573" y="0"/>
                </a:cubicBezTo>
                <a:lnTo>
                  <a:pt x="10573" y="139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4"/>
          <p:cNvSpPr/>
          <p:nvPr/>
        </p:nvSpPr>
        <p:spPr>
          <a:xfrm rot="5400000">
            <a:off x="-418274" y="404439"/>
            <a:ext cx="1976062" cy="1153335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14"/>
          <p:cNvSpPr/>
          <p:nvPr/>
        </p:nvSpPr>
        <p:spPr>
          <a:xfrm>
            <a:off x="6220398" y="-7067"/>
            <a:ext cx="2923600" cy="1524540"/>
          </a:xfrm>
          <a:custGeom>
            <a:avLst/>
            <a:gdLst/>
            <a:ahLst/>
            <a:cxnLst/>
            <a:rect l="l" t="t" r="r" b="b"/>
            <a:pathLst>
              <a:path w="38910" h="20290" extrusionOk="0">
                <a:moveTo>
                  <a:pt x="38887" y="1"/>
                </a:moveTo>
                <a:lnTo>
                  <a:pt x="38910" y="20289"/>
                </a:lnTo>
                <a:cubicBezTo>
                  <a:pt x="34915" y="9022"/>
                  <a:pt x="23320" y="11410"/>
                  <a:pt x="11660" y="7858"/>
                </a:cubicBezTo>
                <a:cubicBezTo>
                  <a:pt x="5284" y="5914"/>
                  <a:pt x="1842" y="2916"/>
                  <a:pt x="1" y="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14"/>
          <p:cNvSpPr/>
          <p:nvPr/>
        </p:nvSpPr>
        <p:spPr>
          <a:xfrm rot="10800000" flipH="1">
            <a:off x="8104641" y="-7055"/>
            <a:ext cx="1060558" cy="2032721"/>
          </a:xfrm>
          <a:custGeom>
            <a:avLst/>
            <a:gdLst/>
            <a:ahLst/>
            <a:cxnLst/>
            <a:rect l="l" t="t" r="r" b="b"/>
            <a:pathLst>
              <a:path w="20290" h="38887" extrusionOk="0">
                <a:moveTo>
                  <a:pt x="20289" y="38887"/>
                </a:moveTo>
                <a:lnTo>
                  <a:pt x="1" y="38887"/>
                </a:lnTo>
                <a:cubicBezTo>
                  <a:pt x="11272" y="34905"/>
                  <a:pt x="8897" y="23307"/>
                  <a:pt x="12461" y="11651"/>
                </a:cubicBezTo>
                <a:cubicBezTo>
                  <a:pt x="14411" y="5278"/>
                  <a:pt x="17413" y="1839"/>
                  <a:pt x="2028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15"/>
          <p:cNvSpPr txBox="1">
            <a:spLocks noGrp="1"/>
          </p:cNvSpPr>
          <p:nvPr>
            <p:ph type="subTitle" idx="1"/>
          </p:nvPr>
        </p:nvSpPr>
        <p:spPr>
          <a:xfrm>
            <a:off x="833413" y="1747425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7" name="Google Shape;1907;p15"/>
          <p:cNvSpPr txBox="1">
            <a:spLocks noGrp="1"/>
          </p:cNvSpPr>
          <p:nvPr>
            <p:ph type="title"/>
          </p:nvPr>
        </p:nvSpPr>
        <p:spPr>
          <a:xfrm>
            <a:off x="783763" y="1379250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8" name="Google Shape;1908;p15"/>
          <p:cNvSpPr txBox="1">
            <a:spLocks noGrp="1"/>
          </p:cNvSpPr>
          <p:nvPr>
            <p:ph type="subTitle" idx="2"/>
          </p:nvPr>
        </p:nvSpPr>
        <p:spPr>
          <a:xfrm>
            <a:off x="3424738" y="1747425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9" name="Google Shape;1909;p15"/>
          <p:cNvSpPr txBox="1">
            <a:spLocks noGrp="1"/>
          </p:cNvSpPr>
          <p:nvPr>
            <p:ph type="title" idx="3"/>
          </p:nvPr>
        </p:nvSpPr>
        <p:spPr>
          <a:xfrm>
            <a:off x="3375088" y="1379250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0" name="Google Shape;1910;p15"/>
          <p:cNvSpPr txBox="1">
            <a:spLocks noGrp="1"/>
          </p:cNvSpPr>
          <p:nvPr>
            <p:ph type="subTitle" idx="4"/>
          </p:nvPr>
        </p:nvSpPr>
        <p:spPr>
          <a:xfrm>
            <a:off x="6017688" y="1747425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1" name="Google Shape;1911;p15"/>
          <p:cNvSpPr txBox="1">
            <a:spLocks noGrp="1"/>
          </p:cNvSpPr>
          <p:nvPr>
            <p:ph type="title" idx="5"/>
          </p:nvPr>
        </p:nvSpPr>
        <p:spPr>
          <a:xfrm>
            <a:off x="5968038" y="1379250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2" name="Google Shape;1912;p15"/>
          <p:cNvSpPr txBox="1">
            <a:spLocks noGrp="1"/>
          </p:cNvSpPr>
          <p:nvPr>
            <p:ph type="title" idx="6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3" name="Google Shape;1913;p15"/>
          <p:cNvSpPr/>
          <p:nvPr/>
        </p:nvSpPr>
        <p:spPr>
          <a:xfrm rot="10800000">
            <a:off x="7112486" y="3689279"/>
            <a:ext cx="2059076" cy="1481771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15"/>
          <p:cNvSpPr/>
          <p:nvPr/>
        </p:nvSpPr>
        <p:spPr>
          <a:xfrm rot="5400000">
            <a:off x="151262" y="4050841"/>
            <a:ext cx="955176" cy="1257699"/>
          </a:xfrm>
          <a:custGeom>
            <a:avLst/>
            <a:gdLst/>
            <a:ahLst/>
            <a:cxnLst/>
            <a:rect l="l" t="t" r="r" b="b"/>
            <a:pathLst>
              <a:path w="10574" h="13923" extrusionOk="0">
                <a:moveTo>
                  <a:pt x="0" y="13922"/>
                </a:moveTo>
                <a:cubicBezTo>
                  <a:pt x="848" y="9545"/>
                  <a:pt x="3436" y="666"/>
                  <a:pt x="10573" y="0"/>
                </a:cubicBezTo>
                <a:lnTo>
                  <a:pt x="10573" y="139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15"/>
          <p:cNvSpPr/>
          <p:nvPr/>
        </p:nvSpPr>
        <p:spPr>
          <a:xfrm rot="5400000">
            <a:off x="-418274" y="404439"/>
            <a:ext cx="1976062" cy="1153335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15"/>
          <p:cNvSpPr/>
          <p:nvPr/>
        </p:nvSpPr>
        <p:spPr>
          <a:xfrm>
            <a:off x="6220398" y="-7067"/>
            <a:ext cx="2923600" cy="1524540"/>
          </a:xfrm>
          <a:custGeom>
            <a:avLst/>
            <a:gdLst/>
            <a:ahLst/>
            <a:cxnLst/>
            <a:rect l="l" t="t" r="r" b="b"/>
            <a:pathLst>
              <a:path w="38910" h="20290" extrusionOk="0">
                <a:moveTo>
                  <a:pt x="38887" y="1"/>
                </a:moveTo>
                <a:lnTo>
                  <a:pt x="38910" y="20289"/>
                </a:lnTo>
                <a:cubicBezTo>
                  <a:pt x="34915" y="9022"/>
                  <a:pt x="23320" y="11410"/>
                  <a:pt x="11660" y="7858"/>
                </a:cubicBezTo>
                <a:cubicBezTo>
                  <a:pt x="5284" y="5914"/>
                  <a:pt x="1842" y="2916"/>
                  <a:pt x="1" y="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15"/>
          <p:cNvSpPr/>
          <p:nvPr/>
        </p:nvSpPr>
        <p:spPr>
          <a:xfrm rot="10800000" flipH="1">
            <a:off x="8104641" y="-7055"/>
            <a:ext cx="1060558" cy="2032721"/>
          </a:xfrm>
          <a:custGeom>
            <a:avLst/>
            <a:gdLst/>
            <a:ahLst/>
            <a:cxnLst/>
            <a:rect l="l" t="t" r="r" b="b"/>
            <a:pathLst>
              <a:path w="20290" h="38887" extrusionOk="0">
                <a:moveTo>
                  <a:pt x="20289" y="38887"/>
                </a:moveTo>
                <a:lnTo>
                  <a:pt x="1" y="38887"/>
                </a:lnTo>
                <a:cubicBezTo>
                  <a:pt x="11272" y="34905"/>
                  <a:pt x="8897" y="23307"/>
                  <a:pt x="12461" y="11651"/>
                </a:cubicBezTo>
                <a:cubicBezTo>
                  <a:pt x="14411" y="5278"/>
                  <a:pt x="17413" y="1839"/>
                  <a:pt x="2028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15"/>
          <p:cNvSpPr txBox="1">
            <a:spLocks noGrp="1"/>
          </p:cNvSpPr>
          <p:nvPr>
            <p:ph type="subTitle" idx="7"/>
          </p:nvPr>
        </p:nvSpPr>
        <p:spPr>
          <a:xfrm>
            <a:off x="833413" y="342944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8" name="Google Shape;2308;p15"/>
          <p:cNvSpPr txBox="1">
            <a:spLocks noGrp="1"/>
          </p:cNvSpPr>
          <p:nvPr>
            <p:ph type="title" idx="8"/>
          </p:nvPr>
        </p:nvSpPr>
        <p:spPr>
          <a:xfrm>
            <a:off x="783763" y="306131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9" name="Google Shape;2309;p15"/>
          <p:cNvSpPr txBox="1">
            <a:spLocks noGrp="1"/>
          </p:cNvSpPr>
          <p:nvPr>
            <p:ph type="subTitle" idx="9"/>
          </p:nvPr>
        </p:nvSpPr>
        <p:spPr>
          <a:xfrm>
            <a:off x="3424738" y="342944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0" name="Google Shape;2310;p15"/>
          <p:cNvSpPr txBox="1">
            <a:spLocks noGrp="1"/>
          </p:cNvSpPr>
          <p:nvPr>
            <p:ph type="title" idx="13"/>
          </p:nvPr>
        </p:nvSpPr>
        <p:spPr>
          <a:xfrm>
            <a:off x="3375088" y="306131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1" name="Google Shape;2311;p15"/>
          <p:cNvSpPr txBox="1">
            <a:spLocks noGrp="1"/>
          </p:cNvSpPr>
          <p:nvPr>
            <p:ph type="subTitle" idx="14"/>
          </p:nvPr>
        </p:nvSpPr>
        <p:spPr>
          <a:xfrm>
            <a:off x="6017688" y="342944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2" name="Google Shape;2312;p15"/>
          <p:cNvSpPr txBox="1">
            <a:spLocks noGrp="1"/>
          </p:cNvSpPr>
          <p:nvPr>
            <p:ph type="title" idx="15"/>
          </p:nvPr>
        </p:nvSpPr>
        <p:spPr>
          <a:xfrm>
            <a:off x="5968038" y="306131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_1_2"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16"/>
          <p:cNvSpPr txBox="1">
            <a:spLocks noGrp="1"/>
          </p:cNvSpPr>
          <p:nvPr>
            <p:ph type="subTitle" idx="1"/>
          </p:nvPr>
        </p:nvSpPr>
        <p:spPr>
          <a:xfrm>
            <a:off x="2016000" y="1607400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3" name="Google Shape;2323;p16"/>
          <p:cNvSpPr txBox="1">
            <a:spLocks noGrp="1"/>
          </p:cNvSpPr>
          <p:nvPr>
            <p:ph type="title"/>
          </p:nvPr>
        </p:nvSpPr>
        <p:spPr>
          <a:xfrm>
            <a:off x="2016000" y="1239250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4" name="Google Shape;2324;p16"/>
          <p:cNvSpPr txBox="1">
            <a:spLocks noGrp="1"/>
          </p:cNvSpPr>
          <p:nvPr>
            <p:ph type="subTitle" idx="2"/>
          </p:nvPr>
        </p:nvSpPr>
        <p:spPr>
          <a:xfrm>
            <a:off x="2016000" y="2776963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5" name="Google Shape;2325;p16"/>
          <p:cNvSpPr txBox="1">
            <a:spLocks noGrp="1"/>
          </p:cNvSpPr>
          <p:nvPr>
            <p:ph type="title" idx="3"/>
          </p:nvPr>
        </p:nvSpPr>
        <p:spPr>
          <a:xfrm>
            <a:off x="2016000" y="2408813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6" name="Google Shape;2326;p16"/>
          <p:cNvSpPr txBox="1">
            <a:spLocks noGrp="1"/>
          </p:cNvSpPr>
          <p:nvPr>
            <p:ph type="subTitle" idx="4"/>
          </p:nvPr>
        </p:nvSpPr>
        <p:spPr>
          <a:xfrm>
            <a:off x="2016000" y="397849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p16"/>
          <p:cNvSpPr txBox="1">
            <a:spLocks noGrp="1"/>
          </p:cNvSpPr>
          <p:nvPr>
            <p:ph type="title" idx="5"/>
          </p:nvPr>
        </p:nvSpPr>
        <p:spPr>
          <a:xfrm>
            <a:off x="2016000" y="3610344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p16"/>
          <p:cNvSpPr txBox="1">
            <a:spLocks noGrp="1"/>
          </p:cNvSpPr>
          <p:nvPr>
            <p:ph type="title" idx="6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9" name="Google Shape;2329;p16"/>
          <p:cNvSpPr/>
          <p:nvPr/>
        </p:nvSpPr>
        <p:spPr>
          <a:xfrm rot="10800000">
            <a:off x="7112486" y="3689279"/>
            <a:ext cx="2059076" cy="1481771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16"/>
          <p:cNvSpPr/>
          <p:nvPr/>
        </p:nvSpPr>
        <p:spPr>
          <a:xfrm rot="5400000">
            <a:off x="151262" y="4050841"/>
            <a:ext cx="955176" cy="1257699"/>
          </a:xfrm>
          <a:custGeom>
            <a:avLst/>
            <a:gdLst/>
            <a:ahLst/>
            <a:cxnLst/>
            <a:rect l="l" t="t" r="r" b="b"/>
            <a:pathLst>
              <a:path w="10574" h="13923" extrusionOk="0">
                <a:moveTo>
                  <a:pt x="0" y="13922"/>
                </a:moveTo>
                <a:cubicBezTo>
                  <a:pt x="848" y="9545"/>
                  <a:pt x="3436" y="666"/>
                  <a:pt x="10573" y="0"/>
                </a:cubicBezTo>
                <a:lnTo>
                  <a:pt x="10573" y="139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16"/>
          <p:cNvSpPr/>
          <p:nvPr/>
        </p:nvSpPr>
        <p:spPr>
          <a:xfrm rot="5400000">
            <a:off x="-418274" y="404439"/>
            <a:ext cx="1976062" cy="1153335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2" name="Google Shape;2332;p16"/>
          <p:cNvGrpSpPr/>
          <p:nvPr/>
        </p:nvGrpSpPr>
        <p:grpSpPr>
          <a:xfrm>
            <a:off x="6220398" y="-7067"/>
            <a:ext cx="3444731" cy="2558969"/>
            <a:chOff x="6220398" y="-7067"/>
            <a:chExt cx="3444731" cy="2558969"/>
          </a:xfrm>
        </p:grpSpPr>
        <p:grpSp>
          <p:nvGrpSpPr>
            <p:cNvPr id="2333" name="Google Shape;2333;p16"/>
            <p:cNvGrpSpPr/>
            <p:nvPr/>
          </p:nvGrpSpPr>
          <p:grpSpPr>
            <a:xfrm rot="-10346140" flipH="1">
              <a:off x="7495586" y="271755"/>
              <a:ext cx="2036531" cy="2155482"/>
              <a:chOff x="3844200" y="3565550"/>
              <a:chExt cx="524325" cy="554950"/>
            </a:xfrm>
          </p:grpSpPr>
          <p:sp>
            <p:nvSpPr>
              <p:cNvPr id="2334" name="Google Shape;2334;p16"/>
              <p:cNvSpPr/>
              <p:nvPr/>
            </p:nvSpPr>
            <p:spPr>
              <a:xfrm>
                <a:off x="3937150" y="4105850"/>
                <a:ext cx="15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4" extrusionOk="0">
                    <a:moveTo>
                      <a:pt x="319" y="1"/>
                    </a:moveTo>
                    <a:cubicBezTo>
                      <a:pt x="265" y="1"/>
                      <a:pt x="212" y="18"/>
                      <a:pt x="168" y="54"/>
                    </a:cubicBezTo>
                    <a:cubicBezTo>
                      <a:pt x="1" y="192"/>
                      <a:pt x="81" y="459"/>
                      <a:pt x="293" y="482"/>
                    </a:cubicBezTo>
                    <a:cubicBezTo>
                      <a:pt x="302" y="483"/>
                      <a:pt x="312" y="483"/>
                      <a:pt x="320" y="483"/>
                    </a:cubicBezTo>
                    <a:cubicBezTo>
                      <a:pt x="520" y="483"/>
                      <a:pt x="638" y="250"/>
                      <a:pt x="509" y="93"/>
                    </a:cubicBezTo>
                    <a:cubicBezTo>
                      <a:pt x="461" y="32"/>
                      <a:pt x="390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6"/>
              <p:cNvSpPr/>
              <p:nvPr/>
            </p:nvSpPr>
            <p:spPr>
              <a:xfrm>
                <a:off x="3923900" y="4089375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5" y="0"/>
                    </a:moveTo>
                    <a:cubicBezTo>
                      <a:pt x="254" y="0"/>
                      <a:pt x="202" y="17"/>
                      <a:pt x="158" y="51"/>
                    </a:cubicBezTo>
                    <a:cubicBezTo>
                      <a:pt x="0" y="183"/>
                      <a:pt x="74" y="440"/>
                      <a:pt x="280" y="463"/>
                    </a:cubicBezTo>
                    <a:cubicBezTo>
                      <a:pt x="289" y="464"/>
                      <a:pt x="298" y="464"/>
                      <a:pt x="307" y="464"/>
                    </a:cubicBezTo>
                    <a:cubicBezTo>
                      <a:pt x="497" y="464"/>
                      <a:pt x="612" y="240"/>
                      <a:pt x="486" y="87"/>
                    </a:cubicBezTo>
                    <a:cubicBezTo>
                      <a:pt x="440" y="30"/>
                      <a:pt x="373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6"/>
              <p:cNvSpPr/>
              <p:nvPr/>
            </p:nvSpPr>
            <p:spPr>
              <a:xfrm>
                <a:off x="3910575" y="4072850"/>
                <a:ext cx="147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7" extrusionOk="0">
                    <a:moveTo>
                      <a:pt x="297" y="0"/>
                    </a:moveTo>
                    <a:cubicBezTo>
                      <a:pt x="247" y="0"/>
                      <a:pt x="196" y="17"/>
                      <a:pt x="154" y="50"/>
                    </a:cubicBezTo>
                    <a:cubicBezTo>
                      <a:pt x="0" y="176"/>
                      <a:pt x="74" y="423"/>
                      <a:pt x="273" y="445"/>
                    </a:cubicBezTo>
                    <a:cubicBezTo>
                      <a:pt x="281" y="446"/>
                      <a:pt x="289" y="447"/>
                      <a:pt x="296" y="447"/>
                    </a:cubicBezTo>
                    <a:cubicBezTo>
                      <a:pt x="479" y="447"/>
                      <a:pt x="590" y="230"/>
                      <a:pt x="469" y="82"/>
                    </a:cubicBezTo>
                    <a:cubicBezTo>
                      <a:pt x="426" y="28"/>
                      <a:pt x="362" y="0"/>
                      <a:pt x="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6"/>
              <p:cNvSpPr/>
              <p:nvPr/>
            </p:nvSpPr>
            <p:spPr>
              <a:xfrm>
                <a:off x="3897300" y="4056275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5" y="0"/>
                    </a:moveTo>
                    <a:cubicBezTo>
                      <a:pt x="237" y="0"/>
                      <a:pt x="189" y="16"/>
                      <a:pt x="149" y="48"/>
                    </a:cubicBezTo>
                    <a:cubicBezTo>
                      <a:pt x="1" y="170"/>
                      <a:pt x="71" y="408"/>
                      <a:pt x="261" y="427"/>
                    </a:cubicBezTo>
                    <a:cubicBezTo>
                      <a:pt x="269" y="428"/>
                      <a:pt x="277" y="428"/>
                      <a:pt x="284" y="428"/>
                    </a:cubicBezTo>
                    <a:cubicBezTo>
                      <a:pt x="460" y="428"/>
                      <a:pt x="565" y="222"/>
                      <a:pt x="451" y="80"/>
                    </a:cubicBezTo>
                    <a:cubicBezTo>
                      <a:pt x="409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6"/>
              <p:cNvSpPr/>
              <p:nvPr/>
            </p:nvSpPr>
            <p:spPr>
              <a:xfrm>
                <a:off x="3884050" y="4039775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0" y="158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1" y="407"/>
                    </a:cubicBezTo>
                    <a:cubicBezTo>
                      <a:pt x="440" y="407"/>
                      <a:pt x="539" y="210"/>
                      <a:pt x="428" y="75"/>
                    </a:cubicBezTo>
                    <a:cubicBezTo>
                      <a:pt x="388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6"/>
              <p:cNvSpPr/>
              <p:nvPr/>
            </p:nvSpPr>
            <p:spPr>
              <a:xfrm>
                <a:off x="3870800" y="4023200"/>
                <a:ext cx="12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3" extrusionOk="0">
                    <a:moveTo>
                      <a:pt x="257" y="0"/>
                    </a:moveTo>
                    <a:cubicBezTo>
                      <a:pt x="214" y="0"/>
                      <a:pt x="171" y="15"/>
                      <a:pt x="135" y="44"/>
                    </a:cubicBezTo>
                    <a:cubicBezTo>
                      <a:pt x="0" y="153"/>
                      <a:pt x="64" y="371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18" y="392"/>
                      <a:pt x="513" y="202"/>
                      <a:pt x="408" y="73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6"/>
              <p:cNvSpPr/>
              <p:nvPr/>
            </p:nvSpPr>
            <p:spPr>
              <a:xfrm>
                <a:off x="3857450" y="4006700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7" y="1"/>
                    </a:moveTo>
                    <a:cubicBezTo>
                      <a:pt x="206" y="1"/>
                      <a:pt x="166" y="14"/>
                      <a:pt x="132" y="42"/>
                    </a:cubicBezTo>
                    <a:cubicBezTo>
                      <a:pt x="1" y="144"/>
                      <a:pt x="65" y="353"/>
                      <a:pt x="229" y="373"/>
                    </a:cubicBezTo>
                    <a:cubicBezTo>
                      <a:pt x="235" y="373"/>
                      <a:pt x="242" y="374"/>
                      <a:pt x="248" y="374"/>
                    </a:cubicBezTo>
                    <a:cubicBezTo>
                      <a:pt x="401" y="374"/>
                      <a:pt x="492" y="194"/>
                      <a:pt x="393" y="71"/>
                    </a:cubicBezTo>
                    <a:cubicBezTo>
                      <a:pt x="356" y="25"/>
                      <a:pt x="301" y="1"/>
                      <a:pt x="2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6"/>
              <p:cNvSpPr/>
              <p:nvPr/>
            </p:nvSpPr>
            <p:spPr>
              <a:xfrm>
                <a:off x="3844200" y="3990175"/>
                <a:ext cx="1165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4" extrusionOk="0">
                    <a:moveTo>
                      <a:pt x="235" y="1"/>
                    </a:moveTo>
                    <a:cubicBezTo>
                      <a:pt x="196" y="1"/>
                      <a:pt x="156" y="14"/>
                      <a:pt x="123" y="41"/>
                    </a:cubicBezTo>
                    <a:cubicBezTo>
                      <a:pt x="0" y="137"/>
                      <a:pt x="58" y="336"/>
                      <a:pt x="216" y="352"/>
                    </a:cubicBezTo>
                    <a:cubicBezTo>
                      <a:pt x="222" y="353"/>
                      <a:pt x="229" y="353"/>
                      <a:pt x="235" y="353"/>
                    </a:cubicBezTo>
                    <a:cubicBezTo>
                      <a:pt x="381" y="353"/>
                      <a:pt x="465" y="183"/>
                      <a:pt x="370" y="66"/>
                    </a:cubicBezTo>
                    <a:cubicBezTo>
                      <a:pt x="336" y="23"/>
                      <a:pt x="286" y="1"/>
                      <a:pt x="2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6"/>
              <p:cNvSpPr/>
              <p:nvPr/>
            </p:nvSpPr>
            <p:spPr>
              <a:xfrm>
                <a:off x="3968325" y="4107900"/>
                <a:ext cx="1652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04" extrusionOk="0">
                    <a:moveTo>
                      <a:pt x="330" y="0"/>
                    </a:moveTo>
                    <a:cubicBezTo>
                      <a:pt x="275" y="0"/>
                      <a:pt x="220" y="18"/>
                      <a:pt x="174" y="56"/>
                    </a:cubicBezTo>
                    <a:cubicBezTo>
                      <a:pt x="1" y="197"/>
                      <a:pt x="84" y="480"/>
                      <a:pt x="306" y="503"/>
                    </a:cubicBezTo>
                    <a:cubicBezTo>
                      <a:pt x="315" y="503"/>
                      <a:pt x="324" y="504"/>
                      <a:pt x="333" y="504"/>
                    </a:cubicBezTo>
                    <a:cubicBezTo>
                      <a:pt x="539" y="504"/>
                      <a:pt x="660" y="261"/>
                      <a:pt x="528" y="94"/>
                    </a:cubicBezTo>
                    <a:cubicBezTo>
                      <a:pt x="477" y="32"/>
                      <a:pt x="403" y="0"/>
                      <a:pt x="3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6"/>
              <p:cNvSpPr/>
              <p:nvPr/>
            </p:nvSpPr>
            <p:spPr>
              <a:xfrm>
                <a:off x="3955075" y="409140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8" y="0"/>
                    </a:moveTo>
                    <a:cubicBezTo>
                      <a:pt x="264" y="0"/>
                      <a:pt x="210" y="18"/>
                      <a:pt x="164" y="54"/>
                    </a:cubicBezTo>
                    <a:cubicBezTo>
                      <a:pt x="0" y="189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6" y="483"/>
                      <a:pt x="634" y="249"/>
                      <a:pt x="505" y="89"/>
                    </a:cubicBezTo>
                    <a:cubicBezTo>
                      <a:pt x="457" y="31"/>
                      <a:pt x="388" y="0"/>
                      <a:pt x="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6"/>
              <p:cNvSpPr/>
              <p:nvPr/>
            </p:nvSpPr>
            <p:spPr>
              <a:xfrm>
                <a:off x="3941725" y="4074825"/>
                <a:ext cx="154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8" extrusionOk="0">
                    <a:moveTo>
                      <a:pt x="309" y="1"/>
                    </a:moveTo>
                    <a:cubicBezTo>
                      <a:pt x="257" y="1"/>
                      <a:pt x="205" y="18"/>
                      <a:pt x="162" y="55"/>
                    </a:cubicBezTo>
                    <a:cubicBezTo>
                      <a:pt x="1" y="183"/>
                      <a:pt x="78" y="444"/>
                      <a:pt x="284" y="466"/>
                    </a:cubicBezTo>
                    <a:cubicBezTo>
                      <a:pt x="293" y="467"/>
                      <a:pt x="302" y="468"/>
                      <a:pt x="310" y="468"/>
                    </a:cubicBezTo>
                    <a:cubicBezTo>
                      <a:pt x="501" y="468"/>
                      <a:pt x="615" y="241"/>
                      <a:pt x="489" y="87"/>
                    </a:cubicBezTo>
                    <a:cubicBezTo>
                      <a:pt x="444" y="31"/>
                      <a:pt x="377" y="1"/>
                      <a:pt x="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6"/>
              <p:cNvSpPr/>
              <p:nvPr/>
            </p:nvSpPr>
            <p:spPr>
              <a:xfrm>
                <a:off x="3928475" y="4058325"/>
                <a:ext cx="147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5" y="50"/>
                    </a:cubicBezTo>
                    <a:cubicBezTo>
                      <a:pt x="1" y="175"/>
                      <a:pt x="75" y="426"/>
                      <a:pt x="274" y="445"/>
                    </a:cubicBezTo>
                    <a:cubicBezTo>
                      <a:pt x="282" y="446"/>
                      <a:pt x="289" y="446"/>
                      <a:pt x="297" y="446"/>
                    </a:cubicBezTo>
                    <a:cubicBezTo>
                      <a:pt x="480" y="446"/>
                      <a:pt x="590" y="230"/>
                      <a:pt x="470" y="82"/>
                    </a:cubicBezTo>
                    <a:cubicBezTo>
                      <a:pt x="426" y="28"/>
                      <a:pt x="361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6"/>
              <p:cNvSpPr/>
              <p:nvPr/>
            </p:nvSpPr>
            <p:spPr>
              <a:xfrm>
                <a:off x="3915225" y="404180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2" y="1"/>
                    </a:moveTo>
                    <a:cubicBezTo>
                      <a:pt x="235" y="1"/>
                      <a:pt x="187" y="16"/>
                      <a:pt x="148" y="48"/>
                    </a:cubicBezTo>
                    <a:cubicBezTo>
                      <a:pt x="0" y="167"/>
                      <a:pt x="71" y="405"/>
                      <a:pt x="261" y="428"/>
                    </a:cubicBezTo>
                    <a:cubicBezTo>
                      <a:pt x="269" y="428"/>
                      <a:pt x="276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7" y="28"/>
                      <a:pt x="34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6"/>
              <p:cNvSpPr/>
              <p:nvPr/>
            </p:nvSpPr>
            <p:spPr>
              <a:xfrm>
                <a:off x="3901975" y="4025225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1"/>
                    </a:moveTo>
                    <a:cubicBezTo>
                      <a:pt x="224" y="1"/>
                      <a:pt x="179" y="16"/>
                      <a:pt x="142" y="46"/>
                    </a:cubicBezTo>
                    <a:cubicBezTo>
                      <a:pt x="0" y="162"/>
                      <a:pt x="68" y="390"/>
                      <a:pt x="248" y="409"/>
                    </a:cubicBezTo>
                    <a:cubicBezTo>
                      <a:pt x="256" y="410"/>
                      <a:pt x="263" y="411"/>
                      <a:pt x="271" y="411"/>
                    </a:cubicBezTo>
                    <a:cubicBezTo>
                      <a:pt x="440" y="411"/>
                      <a:pt x="538" y="214"/>
                      <a:pt x="428" y="78"/>
                    </a:cubicBezTo>
                    <a:cubicBezTo>
                      <a:pt x="387" y="27"/>
                      <a:pt x="328" y="1"/>
                      <a:pt x="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6"/>
              <p:cNvSpPr/>
              <p:nvPr/>
            </p:nvSpPr>
            <p:spPr>
              <a:xfrm>
                <a:off x="3888625" y="4008725"/>
                <a:ext cx="129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0" extrusionOk="0">
                    <a:moveTo>
                      <a:pt x="260" y="1"/>
                    </a:moveTo>
                    <a:cubicBezTo>
                      <a:pt x="217" y="1"/>
                      <a:pt x="173" y="15"/>
                      <a:pt x="136" y="44"/>
                    </a:cubicBezTo>
                    <a:cubicBezTo>
                      <a:pt x="1" y="153"/>
                      <a:pt x="68" y="372"/>
                      <a:pt x="238" y="388"/>
                    </a:cubicBezTo>
                    <a:cubicBezTo>
                      <a:pt x="246" y="389"/>
                      <a:pt x="254" y="389"/>
                      <a:pt x="262" y="389"/>
                    </a:cubicBezTo>
                    <a:cubicBezTo>
                      <a:pt x="422" y="389"/>
                      <a:pt x="516" y="202"/>
                      <a:pt x="412" y="73"/>
                    </a:cubicBezTo>
                    <a:cubicBezTo>
                      <a:pt x="374" y="26"/>
                      <a:pt x="318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6"/>
              <p:cNvSpPr/>
              <p:nvPr/>
            </p:nvSpPr>
            <p:spPr>
              <a:xfrm>
                <a:off x="3875375" y="399217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8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0" y="147"/>
                      <a:pt x="61" y="356"/>
                      <a:pt x="229" y="372"/>
                    </a:cubicBezTo>
                    <a:cubicBezTo>
                      <a:pt x="235" y="373"/>
                      <a:pt x="242" y="373"/>
                      <a:pt x="248" y="373"/>
                    </a:cubicBezTo>
                    <a:cubicBezTo>
                      <a:pt x="400" y="373"/>
                      <a:pt x="491" y="193"/>
                      <a:pt x="392" y="70"/>
                    </a:cubicBezTo>
                    <a:cubicBezTo>
                      <a:pt x="356" y="25"/>
                      <a:pt x="302" y="1"/>
                      <a:pt x="2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6"/>
              <p:cNvSpPr/>
              <p:nvPr/>
            </p:nvSpPr>
            <p:spPr>
              <a:xfrm>
                <a:off x="3862125" y="397567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3" y="0"/>
                    </a:moveTo>
                    <a:cubicBezTo>
                      <a:pt x="194" y="0"/>
                      <a:pt x="155" y="13"/>
                      <a:pt x="122" y="39"/>
                    </a:cubicBezTo>
                    <a:cubicBezTo>
                      <a:pt x="0" y="139"/>
                      <a:pt x="58" y="335"/>
                      <a:pt x="215" y="354"/>
                    </a:cubicBezTo>
                    <a:cubicBezTo>
                      <a:pt x="222" y="355"/>
                      <a:pt x="228" y="355"/>
                      <a:pt x="235" y="355"/>
                    </a:cubicBezTo>
                    <a:cubicBezTo>
                      <a:pt x="381" y="355"/>
                      <a:pt x="465" y="182"/>
                      <a:pt x="370" y="65"/>
                    </a:cubicBezTo>
                    <a:cubicBezTo>
                      <a:pt x="335" y="22"/>
                      <a:pt x="284" y="0"/>
                      <a:pt x="2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6"/>
              <p:cNvSpPr/>
              <p:nvPr/>
            </p:nvSpPr>
            <p:spPr>
              <a:xfrm>
                <a:off x="3848850" y="395915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3" y="0"/>
                    </a:moveTo>
                    <a:cubicBezTo>
                      <a:pt x="185" y="0"/>
                      <a:pt x="148" y="13"/>
                      <a:pt x="117" y="38"/>
                    </a:cubicBezTo>
                    <a:cubicBezTo>
                      <a:pt x="1" y="131"/>
                      <a:pt x="55" y="318"/>
                      <a:pt x="203" y="334"/>
                    </a:cubicBezTo>
                    <a:cubicBezTo>
                      <a:pt x="210" y="334"/>
                      <a:pt x="216" y="335"/>
                      <a:pt x="222" y="335"/>
                    </a:cubicBezTo>
                    <a:cubicBezTo>
                      <a:pt x="359" y="335"/>
                      <a:pt x="440" y="171"/>
                      <a:pt x="351" y="60"/>
                    </a:cubicBezTo>
                    <a:cubicBezTo>
                      <a:pt x="319" y="21"/>
                      <a:pt x="271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6"/>
              <p:cNvSpPr/>
              <p:nvPr/>
            </p:nvSpPr>
            <p:spPr>
              <a:xfrm>
                <a:off x="3986250" y="4093425"/>
                <a:ext cx="165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02" extrusionOk="0">
                    <a:moveTo>
                      <a:pt x="331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0" y="198"/>
                      <a:pt x="81" y="477"/>
                      <a:pt x="306" y="500"/>
                    </a:cubicBezTo>
                    <a:cubicBezTo>
                      <a:pt x="316" y="501"/>
                      <a:pt x="326" y="502"/>
                      <a:pt x="336" y="502"/>
                    </a:cubicBezTo>
                    <a:cubicBezTo>
                      <a:pt x="540" y="502"/>
                      <a:pt x="659" y="257"/>
                      <a:pt x="527" y="92"/>
                    </a:cubicBezTo>
                    <a:cubicBezTo>
                      <a:pt x="476" y="32"/>
                      <a:pt x="404" y="0"/>
                      <a:pt x="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6"/>
              <p:cNvSpPr/>
              <p:nvPr/>
            </p:nvSpPr>
            <p:spPr>
              <a:xfrm>
                <a:off x="3973000" y="4076850"/>
                <a:ext cx="158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83" extrusionOk="0">
                    <a:moveTo>
                      <a:pt x="316" y="1"/>
                    </a:moveTo>
                    <a:cubicBezTo>
                      <a:pt x="263" y="1"/>
                      <a:pt x="209" y="18"/>
                      <a:pt x="164" y="54"/>
                    </a:cubicBezTo>
                    <a:cubicBezTo>
                      <a:pt x="0" y="192"/>
                      <a:pt x="80" y="459"/>
                      <a:pt x="293" y="482"/>
                    </a:cubicBezTo>
                    <a:cubicBezTo>
                      <a:pt x="302" y="482"/>
                      <a:pt x="311" y="483"/>
                      <a:pt x="319" y="483"/>
                    </a:cubicBezTo>
                    <a:cubicBezTo>
                      <a:pt x="516" y="483"/>
                      <a:pt x="634" y="250"/>
                      <a:pt x="505" y="93"/>
                    </a:cubicBezTo>
                    <a:cubicBezTo>
                      <a:pt x="457" y="32"/>
                      <a:pt x="387" y="1"/>
                      <a:pt x="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6"/>
              <p:cNvSpPr/>
              <p:nvPr/>
            </p:nvSpPr>
            <p:spPr>
              <a:xfrm>
                <a:off x="3959650" y="4060350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7" y="1"/>
                    </a:moveTo>
                    <a:cubicBezTo>
                      <a:pt x="256" y="1"/>
                      <a:pt x="204" y="18"/>
                      <a:pt x="161" y="52"/>
                    </a:cubicBezTo>
                    <a:cubicBezTo>
                      <a:pt x="1" y="184"/>
                      <a:pt x="78" y="441"/>
                      <a:pt x="283" y="463"/>
                    </a:cubicBezTo>
                    <a:cubicBezTo>
                      <a:pt x="293" y="464"/>
                      <a:pt x="302" y="465"/>
                      <a:pt x="310" y="465"/>
                    </a:cubicBezTo>
                    <a:cubicBezTo>
                      <a:pt x="500" y="465"/>
                      <a:pt x="612" y="241"/>
                      <a:pt x="489" y="87"/>
                    </a:cubicBezTo>
                    <a:cubicBezTo>
                      <a:pt x="443" y="31"/>
                      <a:pt x="375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6"/>
              <p:cNvSpPr/>
              <p:nvPr/>
            </p:nvSpPr>
            <p:spPr>
              <a:xfrm>
                <a:off x="3946400" y="4043800"/>
                <a:ext cx="1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6" extrusionOk="0">
                    <a:moveTo>
                      <a:pt x="295" y="1"/>
                    </a:moveTo>
                    <a:cubicBezTo>
                      <a:pt x="246" y="1"/>
                      <a:pt x="196" y="17"/>
                      <a:pt x="155" y="52"/>
                    </a:cubicBezTo>
                    <a:cubicBezTo>
                      <a:pt x="0" y="177"/>
                      <a:pt x="74" y="425"/>
                      <a:pt x="270" y="444"/>
                    </a:cubicBezTo>
                    <a:cubicBezTo>
                      <a:pt x="280" y="445"/>
                      <a:pt x="289" y="446"/>
                      <a:pt x="297" y="446"/>
                    </a:cubicBezTo>
                    <a:cubicBezTo>
                      <a:pt x="480" y="446"/>
                      <a:pt x="586" y="231"/>
                      <a:pt x="470" y="84"/>
                    </a:cubicBezTo>
                    <a:cubicBezTo>
                      <a:pt x="424" y="29"/>
                      <a:pt x="360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6"/>
              <p:cNvSpPr/>
              <p:nvPr/>
            </p:nvSpPr>
            <p:spPr>
              <a:xfrm>
                <a:off x="3933150" y="4027275"/>
                <a:ext cx="1410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9" extrusionOk="0">
                    <a:moveTo>
                      <a:pt x="281" y="0"/>
                    </a:moveTo>
                    <a:cubicBezTo>
                      <a:pt x="234" y="0"/>
                      <a:pt x="187" y="16"/>
                      <a:pt x="148" y="48"/>
                    </a:cubicBezTo>
                    <a:cubicBezTo>
                      <a:pt x="0" y="170"/>
                      <a:pt x="71" y="408"/>
                      <a:pt x="260" y="427"/>
                    </a:cubicBezTo>
                    <a:cubicBezTo>
                      <a:pt x="268" y="428"/>
                      <a:pt x="276" y="428"/>
                      <a:pt x="284" y="428"/>
                    </a:cubicBezTo>
                    <a:cubicBezTo>
                      <a:pt x="459" y="428"/>
                      <a:pt x="564" y="222"/>
                      <a:pt x="447" y="80"/>
                    </a:cubicBezTo>
                    <a:cubicBezTo>
                      <a:pt x="405" y="27"/>
                      <a:pt x="343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6"/>
              <p:cNvSpPr/>
              <p:nvPr/>
            </p:nvSpPr>
            <p:spPr>
              <a:xfrm>
                <a:off x="3919800" y="4010775"/>
                <a:ext cx="135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07" extrusionOk="0">
                    <a:moveTo>
                      <a:pt x="274" y="0"/>
                    </a:moveTo>
                    <a:cubicBezTo>
                      <a:pt x="228" y="0"/>
                      <a:pt x="183" y="15"/>
                      <a:pt x="145" y="46"/>
                    </a:cubicBezTo>
                    <a:cubicBezTo>
                      <a:pt x="1" y="158"/>
                      <a:pt x="71" y="390"/>
                      <a:pt x="251" y="406"/>
                    </a:cubicBezTo>
                    <a:cubicBezTo>
                      <a:pt x="259" y="407"/>
                      <a:pt x="267" y="407"/>
                      <a:pt x="274" y="407"/>
                    </a:cubicBezTo>
                    <a:cubicBezTo>
                      <a:pt x="441" y="407"/>
                      <a:pt x="542" y="210"/>
                      <a:pt x="431" y="75"/>
                    </a:cubicBezTo>
                    <a:cubicBezTo>
                      <a:pt x="391" y="26"/>
                      <a:pt x="333" y="0"/>
                      <a:pt x="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6"/>
              <p:cNvSpPr/>
              <p:nvPr/>
            </p:nvSpPr>
            <p:spPr>
              <a:xfrm>
                <a:off x="3906550" y="3994200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4"/>
                    </a:cubicBezTo>
                    <a:cubicBezTo>
                      <a:pt x="0" y="153"/>
                      <a:pt x="65" y="371"/>
                      <a:pt x="238" y="391"/>
                    </a:cubicBezTo>
                    <a:cubicBezTo>
                      <a:pt x="246" y="391"/>
                      <a:pt x="254" y="392"/>
                      <a:pt x="261" y="392"/>
                    </a:cubicBezTo>
                    <a:cubicBezTo>
                      <a:pt x="421" y="392"/>
                      <a:pt x="516" y="201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6"/>
              <p:cNvSpPr/>
              <p:nvPr/>
            </p:nvSpPr>
            <p:spPr>
              <a:xfrm>
                <a:off x="3893300" y="3977700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4" y="1"/>
                    </a:moveTo>
                    <a:cubicBezTo>
                      <a:pt x="204" y="1"/>
                      <a:pt x="163" y="14"/>
                      <a:pt x="129" y="42"/>
                    </a:cubicBezTo>
                    <a:cubicBezTo>
                      <a:pt x="0" y="144"/>
                      <a:pt x="61" y="353"/>
                      <a:pt x="228" y="373"/>
                    </a:cubicBezTo>
                    <a:cubicBezTo>
                      <a:pt x="235" y="373"/>
                      <a:pt x="241" y="373"/>
                      <a:pt x="248" y="373"/>
                    </a:cubicBezTo>
                    <a:cubicBezTo>
                      <a:pt x="400" y="373"/>
                      <a:pt x="491" y="194"/>
                      <a:pt x="389" y="70"/>
                    </a:cubicBezTo>
                    <a:cubicBezTo>
                      <a:pt x="352" y="24"/>
                      <a:pt x="299" y="1"/>
                      <a:pt x="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6"/>
              <p:cNvSpPr/>
              <p:nvPr/>
            </p:nvSpPr>
            <p:spPr>
              <a:xfrm>
                <a:off x="3880025" y="396115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3" y="0"/>
                    </a:moveTo>
                    <a:cubicBezTo>
                      <a:pt x="194" y="0"/>
                      <a:pt x="155" y="14"/>
                      <a:pt x="123" y="41"/>
                    </a:cubicBezTo>
                    <a:cubicBezTo>
                      <a:pt x="1" y="138"/>
                      <a:pt x="59" y="337"/>
                      <a:pt x="216" y="353"/>
                    </a:cubicBezTo>
                    <a:cubicBezTo>
                      <a:pt x="223" y="354"/>
                      <a:pt x="229" y="354"/>
                      <a:pt x="235" y="354"/>
                    </a:cubicBezTo>
                    <a:cubicBezTo>
                      <a:pt x="378" y="354"/>
                      <a:pt x="466" y="184"/>
                      <a:pt x="370" y="67"/>
                    </a:cubicBezTo>
                    <a:cubicBezTo>
                      <a:pt x="336" y="23"/>
                      <a:pt x="284" y="0"/>
                      <a:pt x="2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6"/>
              <p:cNvSpPr/>
              <p:nvPr/>
            </p:nvSpPr>
            <p:spPr>
              <a:xfrm>
                <a:off x="3866775" y="3944625"/>
                <a:ext cx="110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4" extrusionOk="0">
                    <a:moveTo>
                      <a:pt x="219" y="1"/>
                    </a:moveTo>
                    <a:cubicBezTo>
                      <a:pt x="182" y="1"/>
                      <a:pt x="144" y="13"/>
                      <a:pt x="113" y="37"/>
                    </a:cubicBezTo>
                    <a:cubicBezTo>
                      <a:pt x="1" y="130"/>
                      <a:pt x="55" y="317"/>
                      <a:pt x="203" y="333"/>
                    </a:cubicBezTo>
                    <a:cubicBezTo>
                      <a:pt x="210" y="334"/>
                      <a:pt x="216" y="334"/>
                      <a:pt x="222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2"/>
                      <a:pt x="268" y="1"/>
                      <a:pt x="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6"/>
              <p:cNvSpPr/>
              <p:nvPr/>
            </p:nvSpPr>
            <p:spPr>
              <a:xfrm>
                <a:off x="3853450" y="3928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1" y="1"/>
                    </a:moveTo>
                    <a:cubicBezTo>
                      <a:pt x="176" y="1"/>
                      <a:pt x="140" y="12"/>
                      <a:pt x="109" y="36"/>
                    </a:cubicBezTo>
                    <a:cubicBezTo>
                      <a:pt x="0" y="123"/>
                      <a:pt x="55" y="300"/>
                      <a:pt x="193" y="316"/>
                    </a:cubicBezTo>
                    <a:cubicBezTo>
                      <a:pt x="199" y="317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4" y="59"/>
                    </a:cubicBezTo>
                    <a:cubicBezTo>
                      <a:pt x="302" y="21"/>
                      <a:pt x="257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6"/>
              <p:cNvSpPr/>
              <p:nvPr/>
            </p:nvSpPr>
            <p:spPr>
              <a:xfrm>
                <a:off x="4017350" y="4095400"/>
                <a:ext cx="1720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23" extrusionOk="0">
                    <a:moveTo>
                      <a:pt x="345" y="1"/>
                    </a:moveTo>
                    <a:cubicBezTo>
                      <a:pt x="288" y="1"/>
                      <a:pt x="231" y="19"/>
                      <a:pt x="183" y="58"/>
                    </a:cubicBezTo>
                    <a:cubicBezTo>
                      <a:pt x="0" y="202"/>
                      <a:pt x="87" y="495"/>
                      <a:pt x="318" y="520"/>
                    </a:cubicBezTo>
                    <a:cubicBezTo>
                      <a:pt x="329" y="522"/>
                      <a:pt x="339" y="522"/>
                      <a:pt x="349" y="522"/>
                    </a:cubicBezTo>
                    <a:cubicBezTo>
                      <a:pt x="559" y="522"/>
                      <a:pt x="688" y="271"/>
                      <a:pt x="550" y="99"/>
                    </a:cubicBezTo>
                    <a:cubicBezTo>
                      <a:pt x="498" y="35"/>
                      <a:pt x="422" y="1"/>
                      <a:pt x="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6"/>
              <p:cNvSpPr/>
              <p:nvPr/>
            </p:nvSpPr>
            <p:spPr>
              <a:xfrm>
                <a:off x="4004075" y="407887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3" y="1"/>
                    </a:moveTo>
                    <a:cubicBezTo>
                      <a:pt x="277" y="1"/>
                      <a:pt x="221" y="19"/>
                      <a:pt x="174" y="57"/>
                    </a:cubicBezTo>
                    <a:cubicBezTo>
                      <a:pt x="1" y="198"/>
                      <a:pt x="84" y="481"/>
                      <a:pt x="306" y="503"/>
                    </a:cubicBezTo>
                    <a:cubicBezTo>
                      <a:pt x="315" y="504"/>
                      <a:pt x="325" y="505"/>
                      <a:pt x="334" y="505"/>
                    </a:cubicBezTo>
                    <a:cubicBezTo>
                      <a:pt x="542" y="505"/>
                      <a:pt x="663" y="262"/>
                      <a:pt x="528" y="95"/>
                    </a:cubicBezTo>
                    <a:cubicBezTo>
                      <a:pt x="478" y="33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6"/>
              <p:cNvSpPr/>
              <p:nvPr/>
            </p:nvSpPr>
            <p:spPr>
              <a:xfrm>
                <a:off x="3990825" y="4062400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20" y="0"/>
                    </a:moveTo>
                    <a:cubicBezTo>
                      <a:pt x="266" y="0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6" y="481"/>
                    </a:cubicBezTo>
                    <a:cubicBezTo>
                      <a:pt x="305" y="482"/>
                      <a:pt x="314" y="482"/>
                      <a:pt x="323" y="482"/>
                    </a:cubicBezTo>
                    <a:cubicBezTo>
                      <a:pt x="519" y="482"/>
                      <a:pt x="638" y="249"/>
                      <a:pt x="508" y="89"/>
                    </a:cubicBezTo>
                    <a:cubicBezTo>
                      <a:pt x="461" y="30"/>
                      <a:pt x="390" y="0"/>
                      <a:pt x="3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6"/>
              <p:cNvSpPr/>
              <p:nvPr/>
            </p:nvSpPr>
            <p:spPr>
              <a:xfrm>
                <a:off x="3977575" y="4045825"/>
                <a:ext cx="153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8" extrusionOk="0">
                    <a:moveTo>
                      <a:pt x="309" y="1"/>
                    </a:moveTo>
                    <a:cubicBezTo>
                      <a:pt x="257" y="1"/>
                      <a:pt x="204" y="18"/>
                      <a:pt x="161" y="55"/>
                    </a:cubicBezTo>
                    <a:cubicBezTo>
                      <a:pt x="0" y="183"/>
                      <a:pt x="77" y="443"/>
                      <a:pt x="283" y="466"/>
                    </a:cubicBezTo>
                    <a:cubicBezTo>
                      <a:pt x="292" y="467"/>
                      <a:pt x="301" y="467"/>
                      <a:pt x="310" y="467"/>
                    </a:cubicBezTo>
                    <a:cubicBezTo>
                      <a:pt x="500" y="467"/>
                      <a:pt x="612" y="240"/>
                      <a:pt x="489" y="87"/>
                    </a:cubicBezTo>
                    <a:cubicBezTo>
                      <a:pt x="443" y="30"/>
                      <a:pt x="376" y="1"/>
                      <a:pt x="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6"/>
              <p:cNvSpPr/>
              <p:nvPr/>
            </p:nvSpPr>
            <p:spPr>
              <a:xfrm>
                <a:off x="3964325" y="4029325"/>
                <a:ext cx="1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6" extrusionOk="0">
                    <a:moveTo>
                      <a:pt x="294" y="0"/>
                    </a:moveTo>
                    <a:cubicBezTo>
                      <a:pt x="245" y="0"/>
                      <a:pt x="196" y="16"/>
                      <a:pt x="154" y="49"/>
                    </a:cubicBezTo>
                    <a:cubicBezTo>
                      <a:pt x="0" y="175"/>
                      <a:pt x="74" y="425"/>
                      <a:pt x="270" y="445"/>
                    </a:cubicBezTo>
                    <a:cubicBezTo>
                      <a:pt x="278" y="445"/>
                      <a:pt x="286" y="446"/>
                      <a:pt x="293" y="446"/>
                    </a:cubicBezTo>
                    <a:cubicBezTo>
                      <a:pt x="479" y="446"/>
                      <a:pt x="586" y="230"/>
                      <a:pt x="466" y="81"/>
                    </a:cubicBezTo>
                    <a:cubicBezTo>
                      <a:pt x="422" y="28"/>
                      <a:pt x="358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6"/>
              <p:cNvSpPr/>
              <p:nvPr/>
            </p:nvSpPr>
            <p:spPr>
              <a:xfrm>
                <a:off x="3951050" y="4012800"/>
                <a:ext cx="140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6" extrusionOk="0">
                    <a:moveTo>
                      <a:pt x="282" y="1"/>
                    </a:moveTo>
                    <a:cubicBezTo>
                      <a:pt x="235" y="1"/>
                      <a:pt x="188" y="16"/>
                      <a:pt x="149" y="48"/>
                    </a:cubicBezTo>
                    <a:cubicBezTo>
                      <a:pt x="1" y="167"/>
                      <a:pt x="71" y="405"/>
                      <a:pt x="261" y="424"/>
                    </a:cubicBezTo>
                    <a:cubicBezTo>
                      <a:pt x="270" y="425"/>
                      <a:pt x="279" y="426"/>
                      <a:pt x="288" y="426"/>
                    </a:cubicBezTo>
                    <a:cubicBezTo>
                      <a:pt x="458" y="426"/>
                      <a:pt x="561" y="221"/>
                      <a:pt x="447" y="80"/>
                    </a:cubicBezTo>
                    <a:cubicBezTo>
                      <a:pt x="406" y="28"/>
                      <a:pt x="34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6"/>
              <p:cNvSpPr/>
              <p:nvPr/>
            </p:nvSpPr>
            <p:spPr>
              <a:xfrm>
                <a:off x="3937725" y="3996225"/>
                <a:ext cx="135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11" extrusionOk="0">
                    <a:moveTo>
                      <a:pt x="272" y="1"/>
                    </a:moveTo>
                    <a:cubicBezTo>
                      <a:pt x="226" y="1"/>
                      <a:pt x="180" y="16"/>
                      <a:pt x="142" y="46"/>
                    </a:cubicBezTo>
                    <a:cubicBezTo>
                      <a:pt x="0" y="162"/>
                      <a:pt x="68" y="390"/>
                      <a:pt x="251" y="409"/>
                    </a:cubicBezTo>
                    <a:cubicBezTo>
                      <a:pt x="259" y="410"/>
                      <a:pt x="266" y="410"/>
                      <a:pt x="274" y="410"/>
                    </a:cubicBezTo>
                    <a:cubicBezTo>
                      <a:pt x="441" y="410"/>
                      <a:pt x="542" y="213"/>
                      <a:pt x="431" y="78"/>
                    </a:cubicBezTo>
                    <a:cubicBezTo>
                      <a:pt x="391" y="27"/>
                      <a:pt x="332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6"/>
              <p:cNvSpPr/>
              <p:nvPr/>
            </p:nvSpPr>
            <p:spPr>
              <a:xfrm>
                <a:off x="3924450" y="3979725"/>
                <a:ext cx="129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0" extrusionOk="0">
                    <a:moveTo>
                      <a:pt x="258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9" y="388"/>
                    </a:cubicBezTo>
                    <a:cubicBezTo>
                      <a:pt x="247" y="389"/>
                      <a:pt x="254" y="389"/>
                      <a:pt x="262" y="389"/>
                    </a:cubicBezTo>
                    <a:cubicBezTo>
                      <a:pt x="422" y="389"/>
                      <a:pt x="517" y="202"/>
                      <a:pt x="412" y="73"/>
                    </a:cubicBezTo>
                    <a:cubicBezTo>
                      <a:pt x="372" y="25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6"/>
              <p:cNvSpPr/>
              <p:nvPr/>
            </p:nvSpPr>
            <p:spPr>
              <a:xfrm>
                <a:off x="3911200" y="396317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7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1" y="147"/>
                      <a:pt x="62" y="356"/>
                      <a:pt x="226" y="372"/>
                    </a:cubicBezTo>
                    <a:cubicBezTo>
                      <a:pt x="232" y="372"/>
                      <a:pt x="239" y="373"/>
                      <a:pt x="245" y="373"/>
                    </a:cubicBezTo>
                    <a:cubicBezTo>
                      <a:pt x="401" y="373"/>
                      <a:pt x="491" y="193"/>
                      <a:pt x="390" y="70"/>
                    </a:cubicBezTo>
                    <a:cubicBezTo>
                      <a:pt x="353" y="24"/>
                      <a:pt x="301" y="1"/>
                      <a:pt x="2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6"/>
              <p:cNvSpPr/>
              <p:nvPr/>
            </p:nvSpPr>
            <p:spPr>
              <a:xfrm>
                <a:off x="3897950" y="394667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2" y="0"/>
                    </a:moveTo>
                    <a:cubicBezTo>
                      <a:pt x="193" y="0"/>
                      <a:pt x="154" y="13"/>
                      <a:pt x="123" y="39"/>
                    </a:cubicBezTo>
                    <a:cubicBezTo>
                      <a:pt x="0" y="138"/>
                      <a:pt x="58" y="334"/>
                      <a:pt x="216" y="354"/>
                    </a:cubicBezTo>
                    <a:cubicBezTo>
                      <a:pt x="222" y="354"/>
                      <a:pt x="228" y="355"/>
                      <a:pt x="235" y="355"/>
                    </a:cubicBezTo>
                    <a:cubicBezTo>
                      <a:pt x="378" y="355"/>
                      <a:pt x="466" y="182"/>
                      <a:pt x="370" y="65"/>
                    </a:cubicBezTo>
                    <a:cubicBezTo>
                      <a:pt x="335" y="22"/>
                      <a:pt x="284" y="0"/>
                      <a:pt x="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6"/>
              <p:cNvSpPr/>
              <p:nvPr/>
            </p:nvSpPr>
            <p:spPr>
              <a:xfrm>
                <a:off x="3884600" y="3930150"/>
                <a:ext cx="11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5" extrusionOk="0">
                    <a:moveTo>
                      <a:pt x="226" y="0"/>
                    </a:moveTo>
                    <a:cubicBezTo>
                      <a:pt x="189" y="0"/>
                      <a:pt x="151" y="12"/>
                      <a:pt x="120" y="38"/>
                    </a:cubicBezTo>
                    <a:cubicBezTo>
                      <a:pt x="1" y="131"/>
                      <a:pt x="59" y="317"/>
                      <a:pt x="207" y="333"/>
                    </a:cubicBezTo>
                    <a:cubicBezTo>
                      <a:pt x="213" y="334"/>
                      <a:pt x="219" y="334"/>
                      <a:pt x="226" y="334"/>
                    </a:cubicBezTo>
                    <a:cubicBezTo>
                      <a:pt x="362" y="334"/>
                      <a:pt x="444" y="171"/>
                      <a:pt x="354" y="60"/>
                    </a:cubicBezTo>
                    <a:cubicBezTo>
                      <a:pt x="322" y="21"/>
                      <a:pt x="274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6"/>
              <p:cNvSpPr/>
              <p:nvPr/>
            </p:nvSpPr>
            <p:spPr>
              <a:xfrm>
                <a:off x="3871350" y="391357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6"/>
                    </a:cubicBezTo>
                    <a:cubicBezTo>
                      <a:pt x="1" y="126"/>
                      <a:pt x="55" y="302"/>
                      <a:pt x="194" y="315"/>
                    </a:cubicBezTo>
                    <a:cubicBezTo>
                      <a:pt x="200" y="316"/>
                      <a:pt x="207" y="316"/>
                      <a:pt x="213" y="316"/>
                    </a:cubicBezTo>
                    <a:cubicBezTo>
                      <a:pt x="343" y="316"/>
                      <a:pt x="417" y="165"/>
                      <a:pt x="332" y="61"/>
                    </a:cubicBezTo>
                    <a:cubicBezTo>
                      <a:pt x="301" y="21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6"/>
              <p:cNvSpPr/>
              <p:nvPr/>
            </p:nvSpPr>
            <p:spPr>
              <a:xfrm>
                <a:off x="4048525" y="4097525"/>
                <a:ext cx="178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40" extrusionOk="0">
                    <a:moveTo>
                      <a:pt x="358" y="0"/>
                    </a:moveTo>
                    <a:cubicBezTo>
                      <a:pt x="298" y="0"/>
                      <a:pt x="239" y="20"/>
                      <a:pt x="190" y="59"/>
                    </a:cubicBezTo>
                    <a:cubicBezTo>
                      <a:pt x="0" y="210"/>
                      <a:pt x="90" y="513"/>
                      <a:pt x="331" y="538"/>
                    </a:cubicBezTo>
                    <a:cubicBezTo>
                      <a:pt x="341" y="539"/>
                      <a:pt x="352" y="540"/>
                      <a:pt x="362" y="540"/>
                    </a:cubicBezTo>
                    <a:cubicBezTo>
                      <a:pt x="581" y="540"/>
                      <a:pt x="713" y="279"/>
                      <a:pt x="569" y="101"/>
                    </a:cubicBezTo>
                    <a:cubicBezTo>
                      <a:pt x="515" y="35"/>
                      <a:pt x="437" y="0"/>
                      <a:pt x="3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6"/>
              <p:cNvSpPr/>
              <p:nvPr/>
            </p:nvSpPr>
            <p:spPr>
              <a:xfrm>
                <a:off x="4035250" y="4080925"/>
                <a:ext cx="171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0" extrusionOk="0">
                    <a:moveTo>
                      <a:pt x="345" y="0"/>
                    </a:moveTo>
                    <a:cubicBezTo>
                      <a:pt x="288" y="0"/>
                      <a:pt x="229" y="19"/>
                      <a:pt x="181" y="58"/>
                    </a:cubicBezTo>
                    <a:cubicBezTo>
                      <a:pt x="1" y="203"/>
                      <a:pt x="88" y="495"/>
                      <a:pt x="316" y="518"/>
                    </a:cubicBezTo>
                    <a:cubicBezTo>
                      <a:pt x="326" y="519"/>
                      <a:pt x="337" y="520"/>
                      <a:pt x="347" y="520"/>
                    </a:cubicBezTo>
                    <a:cubicBezTo>
                      <a:pt x="560" y="520"/>
                      <a:pt x="685" y="272"/>
                      <a:pt x="547" y="97"/>
                    </a:cubicBezTo>
                    <a:cubicBezTo>
                      <a:pt x="496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6"/>
              <p:cNvSpPr/>
              <p:nvPr/>
            </p:nvSpPr>
            <p:spPr>
              <a:xfrm>
                <a:off x="4022000" y="4064425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4" y="0"/>
                    </a:moveTo>
                    <a:cubicBezTo>
                      <a:pt x="278" y="0"/>
                      <a:pt x="221" y="19"/>
                      <a:pt x="174" y="56"/>
                    </a:cubicBezTo>
                    <a:cubicBezTo>
                      <a:pt x="0" y="198"/>
                      <a:pt x="84" y="477"/>
                      <a:pt x="306" y="500"/>
                    </a:cubicBezTo>
                    <a:cubicBezTo>
                      <a:pt x="316" y="501"/>
                      <a:pt x="326" y="501"/>
                      <a:pt x="336" y="501"/>
                    </a:cubicBezTo>
                    <a:cubicBezTo>
                      <a:pt x="543" y="501"/>
                      <a:pt x="662" y="257"/>
                      <a:pt x="528" y="92"/>
                    </a:cubicBezTo>
                    <a:cubicBezTo>
                      <a:pt x="478" y="31"/>
                      <a:pt x="407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6"/>
              <p:cNvSpPr/>
              <p:nvPr/>
            </p:nvSpPr>
            <p:spPr>
              <a:xfrm>
                <a:off x="4008750" y="4047850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8" y="1"/>
                    </a:moveTo>
                    <a:cubicBezTo>
                      <a:pt x="265" y="1"/>
                      <a:pt x="211" y="18"/>
                      <a:pt x="167" y="54"/>
                    </a:cubicBezTo>
                    <a:cubicBezTo>
                      <a:pt x="0" y="192"/>
                      <a:pt x="81" y="459"/>
                      <a:pt x="296" y="481"/>
                    </a:cubicBezTo>
                    <a:cubicBezTo>
                      <a:pt x="305" y="482"/>
                      <a:pt x="314" y="483"/>
                      <a:pt x="323" y="483"/>
                    </a:cubicBezTo>
                    <a:cubicBezTo>
                      <a:pt x="519" y="483"/>
                      <a:pt x="637" y="249"/>
                      <a:pt x="508" y="92"/>
                    </a:cubicBezTo>
                    <a:cubicBezTo>
                      <a:pt x="460" y="32"/>
                      <a:pt x="389" y="1"/>
                      <a:pt x="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6"/>
              <p:cNvSpPr/>
              <p:nvPr/>
            </p:nvSpPr>
            <p:spPr>
              <a:xfrm>
                <a:off x="3995475" y="4031350"/>
                <a:ext cx="153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5" extrusionOk="0">
                    <a:moveTo>
                      <a:pt x="306" y="1"/>
                    </a:moveTo>
                    <a:cubicBezTo>
                      <a:pt x="255" y="1"/>
                      <a:pt x="204" y="17"/>
                      <a:pt x="162" y="52"/>
                    </a:cubicBezTo>
                    <a:cubicBezTo>
                      <a:pt x="1" y="184"/>
                      <a:pt x="78" y="441"/>
                      <a:pt x="284" y="463"/>
                    </a:cubicBezTo>
                    <a:cubicBezTo>
                      <a:pt x="293" y="464"/>
                      <a:pt x="302" y="465"/>
                      <a:pt x="311" y="465"/>
                    </a:cubicBezTo>
                    <a:cubicBezTo>
                      <a:pt x="500" y="465"/>
                      <a:pt x="612" y="241"/>
                      <a:pt x="489" y="87"/>
                    </a:cubicBezTo>
                    <a:cubicBezTo>
                      <a:pt x="442" y="30"/>
                      <a:pt x="374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6"/>
              <p:cNvSpPr/>
              <p:nvPr/>
            </p:nvSpPr>
            <p:spPr>
              <a:xfrm>
                <a:off x="3982225" y="4014800"/>
                <a:ext cx="1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6" extrusionOk="0">
                    <a:moveTo>
                      <a:pt x="293" y="0"/>
                    </a:moveTo>
                    <a:cubicBezTo>
                      <a:pt x="243" y="0"/>
                      <a:pt x="193" y="17"/>
                      <a:pt x="152" y="52"/>
                    </a:cubicBezTo>
                    <a:cubicBezTo>
                      <a:pt x="1" y="177"/>
                      <a:pt x="75" y="425"/>
                      <a:pt x="271" y="444"/>
                    </a:cubicBezTo>
                    <a:cubicBezTo>
                      <a:pt x="280" y="445"/>
                      <a:pt x="289" y="445"/>
                      <a:pt x="297" y="445"/>
                    </a:cubicBezTo>
                    <a:cubicBezTo>
                      <a:pt x="478" y="445"/>
                      <a:pt x="586" y="231"/>
                      <a:pt x="467" y="84"/>
                    </a:cubicBezTo>
                    <a:cubicBezTo>
                      <a:pt x="423" y="29"/>
                      <a:pt x="358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6"/>
              <p:cNvSpPr/>
              <p:nvPr/>
            </p:nvSpPr>
            <p:spPr>
              <a:xfrm>
                <a:off x="3968900" y="3998250"/>
                <a:ext cx="141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0" extrusionOk="0">
                    <a:moveTo>
                      <a:pt x="284" y="1"/>
                    </a:moveTo>
                    <a:cubicBezTo>
                      <a:pt x="237" y="1"/>
                      <a:pt x="188" y="17"/>
                      <a:pt x="148" y="49"/>
                    </a:cubicBezTo>
                    <a:cubicBezTo>
                      <a:pt x="0" y="171"/>
                      <a:pt x="71" y="409"/>
                      <a:pt x="261" y="428"/>
                    </a:cubicBezTo>
                    <a:cubicBezTo>
                      <a:pt x="268" y="429"/>
                      <a:pt x="276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8" y="28"/>
                      <a:pt x="347" y="1"/>
                      <a:pt x="2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6"/>
              <p:cNvSpPr/>
              <p:nvPr/>
            </p:nvSpPr>
            <p:spPr>
              <a:xfrm>
                <a:off x="3955625" y="3981750"/>
                <a:ext cx="1350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08" extrusionOk="0">
                    <a:moveTo>
                      <a:pt x="271" y="1"/>
                    </a:moveTo>
                    <a:cubicBezTo>
                      <a:pt x="226" y="1"/>
                      <a:pt x="180" y="16"/>
                      <a:pt x="142" y="47"/>
                    </a:cubicBezTo>
                    <a:cubicBezTo>
                      <a:pt x="1" y="159"/>
                      <a:pt x="68" y="390"/>
                      <a:pt x="252" y="407"/>
                    </a:cubicBezTo>
                    <a:cubicBezTo>
                      <a:pt x="259" y="407"/>
                      <a:pt x="267" y="408"/>
                      <a:pt x="275" y="408"/>
                    </a:cubicBezTo>
                    <a:cubicBezTo>
                      <a:pt x="441" y="408"/>
                      <a:pt x="539" y="211"/>
                      <a:pt x="432" y="76"/>
                    </a:cubicBezTo>
                    <a:cubicBezTo>
                      <a:pt x="390" y="26"/>
                      <a:pt x="330" y="1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16"/>
              <p:cNvSpPr/>
              <p:nvPr/>
            </p:nvSpPr>
            <p:spPr>
              <a:xfrm>
                <a:off x="3942375" y="3965200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8" y="0"/>
                    </a:moveTo>
                    <a:cubicBezTo>
                      <a:pt x="215" y="0"/>
                      <a:pt x="172" y="14"/>
                      <a:pt x="136" y="43"/>
                    </a:cubicBezTo>
                    <a:cubicBezTo>
                      <a:pt x="1" y="153"/>
                      <a:pt x="65" y="371"/>
                      <a:pt x="238" y="390"/>
                    </a:cubicBezTo>
                    <a:cubicBezTo>
                      <a:pt x="246" y="391"/>
                      <a:pt x="254" y="392"/>
                      <a:pt x="261" y="392"/>
                    </a:cubicBezTo>
                    <a:cubicBezTo>
                      <a:pt x="421" y="392"/>
                      <a:pt x="513" y="201"/>
                      <a:pt x="409" y="72"/>
                    </a:cubicBezTo>
                    <a:cubicBezTo>
                      <a:pt x="370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16"/>
              <p:cNvSpPr/>
              <p:nvPr/>
            </p:nvSpPr>
            <p:spPr>
              <a:xfrm>
                <a:off x="3929125" y="3948625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7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0" y="147"/>
                      <a:pt x="61" y="356"/>
                      <a:pt x="225" y="372"/>
                    </a:cubicBezTo>
                    <a:cubicBezTo>
                      <a:pt x="233" y="373"/>
                      <a:pt x="241" y="373"/>
                      <a:pt x="248" y="373"/>
                    </a:cubicBezTo>
                    <a:cubicBezTo>
                      <a:pt x="399" y="373"/>
                      <a:pt x="490" y="193"/>
                      <a:pt x="389" y="70"/>
                    </a:cubicBezTo>
                    <a:cubicBezTo>
                      <a:pt x="353" y="25"/>
                      <a:pt x="300" y="1"/>
                      <a:pt x="2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6"/>
              <p:cNvSpPr/>
              <p:nvPr/>
            </p:nvSpPr>
            <p:spPr>
              <a:xfrm>
                <a:off x="3915775" y="3932150"/>
                <a:ext cx="117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55" extrusionOk="0">
                    <a:moveTo>
                      <a:pt x="236" y="0"/>
                    </a:moveTo>
                    <a:cubicBezTo>
                      <a:pt x="197" y="0"/>
                      <a:pt x="158" y="14"/>
                      <a:pt x="126" y="41"/>
                    </a:cubicBezTo>
                    <a:cubicBezTo>
                      <a:pt x="1" y="138"/>
                      <a:pt x="62" y="337"/>
                      <a:pt x="216" y="353"/>
                    </a:cubicBezTo>
                    <a:cubicBezTo>
                      <a:pt x="223" y="354"/>
                      <a:pt x="229" y="354"/>
                      <a:pt x="236" y="354"/>
                    </a:cubicBezTo>
                    <a:cubicBezTo>
                      <a:pt x="382" y="354"/>
                      <a:pt x="469" y="184"/>
                      <a:pt x="374" y="67"/>
                    </a:cubicBezTo>
                    <a:cubicBezTo>
                      <a:pt x="339" y="23"/>
                      <a:pt x="28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6"/>
              <p:cNvSpPr/>
              <p:nvPr/>
            </p:nvSpPr>
            <p:spPr>
              <a:xfrm>
                <a:off x="3902525" y="3915625"/>
                <a:ext cx="111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4" extrusionOk="0">
                    <a:moveTo>
                      <a:pt x="221" y="1"/>
                    </a:moveTo>
                    <a:cubicBezTo>
                      <a:pt x="184" y="1"/>
                      <a:pt x="148" y="12"/>
                      <a:pt x="116" y="37"/>
                    </a:cubicBezTo>
                    <a:cubicBezTo>
                      <a:pt x="1" y="130"/>
                      <a:pt x="58" y="317"/>
                      <a:pt x="206" y="333"/>
                    </a:cubicBezTo>
                    <a:cubicBezTo>
                      <a:pt x="213" y="333"/>
                      <a:pt x="219" y="334"/>
                      <a:pt x="226" y="334"/>
                    </a:cubicBezTo>
                    <a:cubicBezTo>
                      <a:pt x="362" y="334"/>
                      <a:pt x="443" y="173"/>
                      <a:pt x="351" y="63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6"/>
              <p:cNvSpPr/>
              <p:nvPr/>
            </p:nvSpPr>
            <p:spPr>
              <a:xfrm>
                <a:off x="3889275" y="3899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3" y="1"/>
                    </a:moveTo>
                    <a:cubicBezTo>
                      <a:pt x="178" y="1"/>
                      <a:pt x="142" y="12"/>
                      <a:pt x="113" y="36"/>
                    </a:cubicBezTo>
                    <a:cubicBezTo>
                      <a:pt x="0" y="123"/>
                      <a:pt x="55" y="300"/>
                      <a:pt x="193" y="316"/>
                    </a:cubicBezTo>
                    <a:cubicBezTo>
                      <a:pt x="200" y="316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5" y="59"/>
                    </a:cubicBezTo>
                    <a:cubicBezTo>
                      <a:pt x="304" y="20"/>
                      <a:pt x="258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6"/>
              <p:cNvSpPr/>
              <p:nvPr/>
            </p:nvSpPr>
            <p:spPr>
              <a:xfrm>
                <a:off x="4079775" y="4099525"/>
                <a:ext cx="183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557" extrusionOk="0">
                    <a:moveTo>
                      <a:pt x="369" y="0"/>
                    </a:moveTo>
                    <a:cubicBezTo>
                      <a:pt x="307" y="0"/>
                      <a:pt x="245" y="21"/>
                      <a:pt x="193" y="63"/>
                    </a:cubicBezTo>
                    <a:cubicBezTo>
                      <a:pt x="0" y="220"/>
                      <a:pt x="93" y="532"/>
                      <a:pt x="341" y="555"/>
                    </a:cubicBezTo>
                    <a:cubicBezTo>
                      <a:pt x="351" y="556"/>
                      <a:pt x="361" y="556"/>
                      <a:pt x="371" y="556"/>
                    </a:cubicBezTo>
                    <a:cubicBezTo>
                      <a:pt x="598" y="556"/>
                      <a:pt x="733" y="286"/>
                      <a:pt x="585" y="102"/>
                    </a:cubicBezTo>
                    <a:cubicBezTo>
                      <a:pt x="529" y="35"/>
                      <a:pt x="44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6"/>
              <p:cNvSpPr/>
              <p:nvPr/>
            </p:nvSpPr>
            <p:spPr>
              <a:xfrm>
                <a:off x="4066425" y="4082975"/>
                <a:ext cx="178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40" extrusionOk="0">
                    <a:moveTo>
                      <a:pt x="356" y="1"/>
                    </a:moveTo>
                    <a:cubicBezTo>
                      <a:pt x="298" y="1"/>
                      <a:pt x="238" y="20"/>
                      <a:pt x="187" y="60"/>
                    </a:cubicBezTo>
                    <a:cubicBezTo>
                      <a:pt x="1" y="211"/>
                      <a:pt x="91" y="513"/>
                      <a:pt x="328" y="539"/>
                    </a:cubicBezTo>
                    <a:cubicBezTo>
                      <a:pt x="338" y="539"/>
                      <a:pt x="347" y="540"/>
                      <a:pt x="356" y="540"/>
                    </a:cubicBezTo>
                    <a:cubicBezTo>
                      <a:pt x="581" y="540"/>
                      <a:pt x="711" y="281"/>
                      <a:pt x="566" y="102"/>
                    </a:cubicBezTo>
                    <a:cubicBezTo>
                      <a:pt x="513" y="35"/>
                      <a:pt x="435" y="1"/>
                      <a:pt x="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6"/>
              <p:cNvSpPr/>
              <p:nvPr/>
            </p:nvSpPr>
            <p:spPr>
              <a:xfrm>
                <a:off x="4053175" y="4066450"/>
                <a:ext cx="171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1" extrusionOk="0">
                    <a:moveTo>
                      <a:pt x="345" y="1"/>
                    </a:moveTo>
                    <a:cubicBezTo>
                      <a:pt x="287" y="1"/>
                      <a:pt x="229" y="20"/>
                      <a:pt x="180" y="59"/>
                    </a:cubicBezTo>
                    <a:cubicBezTo>
                      <a:pt x="0" y="203"/>
                      <a:pt x="87" y="493"/>
                      <a:pt x="315" y="518"/>
                    </a:cubicBezTo>
                    <a:cubicBezTo>
                      <a:pt x="326" y="519"/>
                      <a:pt x="336" y="520"/>
                      <a:pt x="346" y="520"/>
                    </a:cubicBezTo>
                    <a:cubicBezTo>
                      <a:pt x="559" y="520"/>
                      <a:pt x="685" y="269"/>
                      <a:pt x="547" y="97"/>
                    </a:cubicBezTo>
                    <a:cubicBezTo>
                      <a:pt x="496" y="33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6"/>
              <p:cNvSpPr/>
              <p:nvPr/>
            </p:nvSpPr>
            <p:spPr>
              <a:xfrm>
                <a:off x="4039925" y="4049875"/>
                <a:ext cx="165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5" extrusionOk="0">
                    <a:moveTo>
                      <a:pt x="331" y="1"/>
                    </a:moveTo>
                    <a:cubicBezTo>
                      <a:pt x="275" y="1"/>
                      <a:pt x="219" y="19"/>
                      <a:pt x="174" y="56"/>
                    </a:cubicBezTo>
                    <a:cubicBezTo>
                      <a:pt x="0" y="198"/>
                      <a:pt x="84" y="481"/>
                      <a:pt x="305" y="503"/>
                    </a:cubicBezTo>
                    <a:cubicBezTo>
                      <a:pt x="315" y="504"/>
                      <a:pt x="324" y="505"/>
                      <a:pt x="333" y="505"/>
                    </a:cubicBezTo>
                    <a:cubicBezTo>
                      <a:pt x="538" y="505"/>
                      <a:pt x="663" y="261"/>
                      <a:pt x="527" y="95"/>
                    </a:cubicBezTo>
                    <a:cubicBezTo>
                      <a:pt x="478" y="33"/>
                      <a:pt x="404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6"/>
              <p:cNvSpPr/>
              <p:nvPr/>
            </p:nvSpPr>
            <p:spPr>
              <a:xfrm>
                <a:off x="4026650" y="4033375"/>
                <a:ext cx="15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4" extrusionOk="0">
                    <a:moveTo>
                      <a:pt x="320" y="1"/>
                    </a:moveTo>
                    <a:cubicBezTo>
                      <a:pt x="266" y="1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2"/>
                    </a:cubicBezTo>
                    <a:cubicBezTo>
                      <a:pt x="303" y="483"/>
                      <a:pt x="312" y="483"/>
                      <a:pt x="321" y="483"/>
                    </a:cubicBezTo>
                    <a:cubicBezTo>
                      <a:pt x="519" y="483"/>
                      <a:pt x="635" y="250"/>
                      <a:pt x="509" y="90"/>
                    </a:cubicBezTo>
                    <a:cubicBezTo>
                      <a:pt x="461" y="31"/>
                      <a:pt x="391" y="1"/>
                      <a:pt x="3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6"/>
              <p:cNvSpPr/>
              <p:nvPr/>
            </p:nvSpPr>
            <p:spPr>
              <a:xfrm>
                <a:off x="4013400" y="4016825"/>
                <a:ext cx="153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7" extrusionOk="0">
                    <a:moveTo>
                      <a:pt x="308" y="1"/>
                    </a:moveTo>
                    <a:cubicBezTo>
                      <a:pt x="256" y="1"/>
                      <a:pt x="205" y="18"/>
                      <a:pt x="161" y="54"/>
                    </a:cubicBezTo>
                    <a:cubicBezTo>
                      <a:pt x="1" y="183"/>
                      <a:pt x="78" y="443"/>
                      <a:pt x="283" y="466"/>
                    </a:cubicBezTo>
                    <a:cubicBezTo>
                      <a:pt x="291" y="467"/>
                      <a:pt x="299" y="467"/>
                      <a:pt x="307" y="467"/>
                    </a:cubicBezTo>
                    <a:cubicBezTo>
                      <a:pt x="499" y="467"/>
                      <a:pt x="613" y="241"/>
                      <a:pt x="486" y="87"/>
                    </a:cubicBezTo>
                    <a:cubicBezTo>
                      <a:pt x="440" y="30"/>
                      <a:pt x="374" y="1"/>
                      <a:pt x="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6"/>
              <p:cNvSpPr/>
              <p:nvPr/>
            </p:nvSpPr>
            <p:spPr>
              <a:xfrm>
                <a:off x="4000075" y="4000325"/>
                <a:ext cx="147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4" y="49"/>
                    </a:cubicBezTo>
                    <a:cubicBezTo>
                      <a:pt x="0" y="175"/>
                      <a:pt x="74" y="425"/>
                      <a:pt x="273" y="444"/>
                    </a:cubicBezTo>
                    <a:cubicBezTo>
                      <a:pt x="281" y="445"/>
                      <a:pt x="289" y="446"/>
                      <a:pt x="296" y="446"/>
                    </a:cubicBezTo>
                    <a:cubicBezTo>
                      <a:pt x="479" y="446"/>
                      <a:pt x="590" y="229"/>
                      <a:pt x="469" y="81"/>
                    </a:cubicBezTo>
                    <a:cubicBezTo>
                      <a:pt x="425" y="28"/>
                      <a:pt x="36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6"/>
              <p:cNvSpPr/>
              <p:nvPr/>
            </p:nvSpPr>
            <p:spPr>
              <a:xfrm>
                <a:off x="3986800" y="3983800"/>
                <a:ext cx="141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6" extrusionOk="0">
                    <a:moveTo>
                      <a:pt x="285" y="0"/>
                    </a:moveTo>
                    <a:cubicBezTo>
                      <a:pt x="237" y="0"/>
                      <a:pt x="189" y="16"/>
                      <a:pt x="149" y="48"/>
                    </a:cubicBezTo>
                    <a:cubicBezTo>
                      <a:pt x="1" y="167"/>
                      <a:pt x="72" y="405"/>
                      <a:pt x="261" y="424"/>
                    </a:cubicBezTo>
                    <a:cubicBezTo>
                      <a:pt x="270" y="425"/>
                      <a:pt x="279" y="426"/>
                      <a:pt x="288" y="426"/>
                    </a:cubicBezTo>
                    <a:cubicBezTo>
                      <a:pt x="462" y="426"/>
                      <a:pt x="564" y="221"/>
                      <a:pt x="451" y="80"/>
                    </a:cubicBezTo>
                    <a:cubicBezTo>
                      <a:pt x="409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6"/>
              <p:cNvSpPr/>
              <p:nvPr/>
            </p:nvSpPr>
            <p:spPr>
              <a:xfrm>
                <a:off x="3973550" y="3967225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1"/>
                    </a:moveTo>
                    <a:cubicBezTo>
                      <a:pt x="224" y="1"/>
                      <a:pt x="179" y="16"/>
                      <a:pt x="142" y="46"/>
                    </a:cubicBezTo>
                    <a:cubicBezTo>
                      <a:pt x="1" y="162"/>
                      <a:pt x="68" y="390"/>
                      <a:pt x="248" y="409"/>
                    </a:cubicBezTo>
                    <a:cubicBezTo>
                      <a:pt x="256" y="410"/>
                      <a:pt x="264" y="410"/>
                      <a:pt x="272" y="410"/>
                    </a:cubicBezTo>
                    <a:cubicBezTo>
                      <a:pt x="441" y="410"/>
                      <a:pt x="539" y="213"/>
                      <a:pt x="428" y="78"/>
                    </a:cubicBezTo>
                    <a:cubicBezTo>
                      <a:pt x="388" y="27"/>
                      <a:pt x="329" y="1"/>
                      <a:pt x="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6"/>
              <p:cNvSpPr/>
              <p:nvPr/>
            </p:nvSpPr>
            <p:spPr>
              <a:xfrm>
                <a:off x="3960300" y="395072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7" y="1"/>
                    </a:moveTo>
                    <a:cubicBezTo>
                      <a:pt x="215" y="1"/>
                      <a:pt x="171" y="15"/>
                      <a:pt x="135" y="44"/>
                    </a:cubicBezTo>
                    <a:cubicBezTo>
                      <a:pt x="0" y="153"/>
                      <a:pt x="65" y="372"/>
                      <a:pt x="238" y="391"/>
                    </a:cubicBezTo>
                    <a:cubicBezTo>
                      <a:pt x="245" y="392"/>
                      <a:pt x="251" y="392"/>
                      <a:pt x="257" y="392"/>
                    </a:cubicBezTo>
                    <a:cubicBezTo>
                      <a:pt x="417" y="392"/>
                      <a:pt x="514" y="203"/>
                      <a:pt x="408" y="73"/>
                    </a:cubicBezTo>
                    <a:cubicBezTo>
                      <a:pt x="370" y="25"/>
                      <a:pt x="314" y="1"/>
                      <a:pt x="2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6"/>
              <p:cNvSpPr/>
              <p:nvPr/>
            </p:nvSpPr>
            <p:spPr>
              <a:xfrm>
                <a:off x="3946950" y="393417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9" y="0"/>
                    </a:moveTo>
                    <a:cubicBezTo>
                      <a:pt x="208" y="0"/>
                      <a:pt x="166" y="15"/>
                      <a:pt x="133" y="44"/>
                    </a:cubicBezTo>
                    <a:cubicBezTo>
                      <a:pt x="1" y="147"/>
                      <a:pt x="65" y="356"/>
                      <a:pt x="229" y="372"/>
                    </a:cubicBezTo>
                    <a:cubicBezTo>
                      <a:pt x="236" y="372"/>
                      <a:pt x="242" y="373"/>
                      <a:pt x="248" y="373"/>
                    </a:cubicBezTo>
                    <a:cubicBezTo>
                      <a:pt x="401" y="373"/>
                      <a:pt x="492" y="193"/>
                      <a:pt x="393" y="70"/>
                    </a:cubicBezTo>
                    <a:cubicBezTo>
                      <a:pt x="357" y="24"/>
                      <a:pt x="303" y="0"/>
                      <a:pt x="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6"/>
              <p:cNvSpPr/>
              <p:nvPr/>
            </p:nvSpPr>
            <p:spPr>
              <a:xfrm>
                <a:off x="3933700" y="39176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6" y="0"/>
                    </a:moveTo>
                    <a:cubicBezTo>
                      <a:pt x="196" y="0"/>
                      <a:pt x="156" y="14"/>
                      <a:pt x="123" y="42"/>
                    </a:cubicBezTo>
                    <a:cubicBezTo>
                      <a:pt x="1" y="138"/>
                      <a:pt x="58" y="337"/>
                      <a:pt x="216" y="353"/>
                    </a:cubicBezTo>
                    <a:cubicBezTo>
                      <a:pt x="223" y="354"/>
                      <a:pt x="229" y="354"/>
                      <a:pt x="235" y="354"/>
                    </a:cubicBezTo>
                    <a:cubicBezTo>
                      <a:pt x="381" y="354"/>
                      <a:pt x="466" y="184"/>
                      <a:pt x="373" y="67"/>
                    </a:cubicBezTo>
                    <a:cubicBezTo>
                      <a:pt x="339" y="24"/>
                      <a:pt x="287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6"/>
              <p:cNvSpPr/>
              <p:nvPr/>
            </p:nvSpPr>
            <p:spPr>
              <a:xfrm>
                <a:off x="3920450" y="3901125"/>
                <a:ext cx="110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6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9"/>
                    </a:cubicBezTo>
                    <a:cubicBezTo>
                      <a:pt x="0" y="132"/>
                      <a:pt x="55" y="318"/>
                      <a:pt x="203" y="334"/>
                    </a:cubicBezTo>
                    <a:cubicBezTo>
                      <a:pt x="209" y="335"/>
                      <a:pt x="216" y="335"/>
                      <a:pt x="222" y="335"/>
                    </a:cubicBezTo>
                    <a:cubicBezTo>
                      <a:pt x="358" y="335"/>
                      <a:pt x="440" y="172"/>
                      <a:pt x="351" y="61"/>
                    </a:cubicBezTo>
                    <a:cubicBezTo>
                      <a:pt x="318" y="21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6"/>
              <p:cNvSpPr/>
              <p:nvPr/>
            </p:nvSpPr>
            <p:spPr>
              <a:xfrm>
                <a:off x="3907200" y="3884650"/>
                <a:ext cx="10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6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09" y="36"/>
                    </a:cubicBezTo>
                    <a:cubicBezTo>
                      <a:pt x="0" y="122"/>
                      <a:pt x="51" y="299"/>
                      <a:pt x="193" y="315"/>
                    </a:cubicBezTo>
                    <a:cubicBezTo>
                      <a:pt x="198" y="316"/>
                      <a:pt x="203" y="316"/>
                      <a:pt x="208" y="316"/>
                    </a:cubicBezTo>
                    <a:cubicBezTo>
                      <a:pt x="338" y="316"/>
                      <a:pt x="418" y="163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6"/>
              <p:cNvSpPr/>
              <p:nvPr/>
            </p:nvSpPr>
            <p:spPr>
              <a:xfrm>
                <a:off x="4110950" y="4101525"/>
                <a:ext cx="189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77" extrusionOk="0">
                    <a:moveTo>
                      <a:pt x="381" y="0"/>
                    </a:moveTo>
                    <a:cubicBezTo>
                      <a:pt x="317" y="0"/>
                      <a:pt x="252" y="22"/>
                      <a:pt x="199" y="67"/>
                    </a:cubicBezTo>
                    <a:cubicBezTo>
                      <a:pt x="0" y="227"/>
                      <a:pt x="93" y="549"/>
                      <a:pt x="350" y="574"/>
                    </a:cubicBezTo>
                    <a:cubicBezTo>
                      <a:pt x="362" y="576"/>
                      <a:pt x="374" y="576"/>
                      <a:pt x="385" y="576"/>
                    </a:cubicBezTo>
                    <a:cubicBezTo>
                      <a:pt x="618" y="576"/>
                      <a:pt x="758" y="298"/>
                      <a:pt x="604" y="108"/>
                    </a:cubicBezTo>
                    <a:cubicBezTo>
                      <a:pt x="548" y="37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6"/>
              <p:cNvSpPr/>
              <p:nvPr/>
            </p:nvSpPr>
            <p:spPr>
              <a:xfrm>
                <a:off x="4097600" y="4085000"/>
                <a:ext cx="185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59" extrusionOk="0">
                    <a:moveTo>
                      <a:pt x="369" y="1"/>
                    </a:moveTo>
                    <a:cubicBezTo>
                      <a:pt x="308" y="1"/>
                      <a:pt x="246" y="21"/>
                      <a:pt x="193" y="62"/>
                    </a:cubicBezTo>
                    <a:cubicBezTo>
                      <a:pt x="1" y="220"/>
                      <a:pt x="94" y="532"/>
                      <a:pt x="341" y="557"/>
                    </a:cubicBezTo>
                    <a:cubicBezTo>
                      <a:pt x="352" y="558"/>
                      <a:pt x="362" y="559"/>
                      <a:pt x="372" y="559"/>
                    </a:cubicBezTo>
                    <a:cubicBezTo>
                      <a:pt x="602" y="559"/>
                      <a:pt x="740" y="289"/>
                      <a:pt x="589" y="104"/>
                    </a:cubicBezTo>
                    <a:cubicBezTo>
                      <a:pt x="532" y="36"/>
                      <a:pt x="451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6"/>
              <p:cNvSpPr/>
              <p:nvPr/>
            </p:nvSpPr>
            <p:spPr>
              <a:xfrm>
                <a:off x="4084350" y="4068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2"/>
                    </a:cubicBezTo>
                    <a:cubicBezTo>
                      <a:pt x="0" y="213"/>
                      <a:pt x="90" y="512"/>
                      <a:pt x="328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82" y="540"/>
                      <a:pt x="710" y="279"/>
                      <a:pt x="566" y="101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6"/>
              <p:cNvSpPr/>
              <p:nvPr/>
            </p:nvSpPr>
            <p:spPr>
              <a:xfrm>
                <a:off x="4071100" y="4051925"/>
                <a:ext cx="171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0" extrusionOk="0">
                    <a:moveTo>
                      <a:pt x="345" y="0"/>
                    </a:moveTo>
                    <a:cubicBezTo>
                      <a:pt x="287" y="0"/>
                      <a:pt x="229" y="19"/>
                      <a:pt x="180" y="58"/>
                    </a:cubicBezTo>
                    <a:cubicBezTo>
                      <a:pt x="0" y="203"/>
                      <a:pt x="84" y="495"/>
                      <a:pt x="315" y="518"/>
                    </a:cubicBezTo>
                    <a:cubicBezTo>
                      <a:pt x="326" y="519"/>
                      <a:pt x="336" y="519"/>
                      <a:pt x="346" y="519"/>
                    </a:cubicBezTo>
                    <a:cubicBezTo>
                      <a:pt x="559" y="519"/>
                      <a:pt x="684" y="271"/>
                      <a:pt x="546" y="97"/>
                    </a:cubicBezTo>
                    <a:cubicBezTo>
                      <a:pt x="495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6"/>
              <p:cNvSpPr/>
              <p:nvPr/>
            </p:nvSpPr>
            <p:spPr>
              <a:xfrm>
                <a:off x="4057825" y="403542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1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1" y="197"/>
                      <a:pt x="84" y="477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9" y="504"/>
                      <a:pt x="663" y="261"/>
                      <a:pt x="528" y="95"/>
                    </a:cubicBezTo>
                    <a:cubicBezTo>
                      <a:pt x="478" y="32"/>
                      <a:pt x="405" y="0"/>
                      <a:pt x="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6"/>
              <p:cNvSpPr/>
              <p:nvPr/>
            </p:nvSpPr>
            <p:spPr>
              <a:xfrm>
                <a:off x="4044575" y="4018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5" y="0"/>
                      <a:pt x="212" y="18"/>
                      <a:pt x="168" y="54"/>
                    </a:cubicBezTo>
                    <a:cubicBezTo>
                      <a:pt x="1" y="192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4" y="249"/>
                      <a:pt x="508" y="92"/>
                    </a:cubicBezTo>
                    <a:cubicBezTo>
                      <a:pt x="459" y="32"/>
                      <a:pt x="388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6"/>
              <p:cNvSpPr/>
              <p:nvPr/>
            </p:nvSpPr>
            <p:spPr>
              <a:xfrm>
                <a:off x="4031250" y="4002350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6" y="1"/>
                    </a:moveTo>
                    <a:cubicBezTo>
                      <a:pt x="255" y="1"/>
                      <a:pt x="203" y="17"/>
                      <a:pt x="161" y="52"/>
                    </a:cubicBezTo>
                    <a:cubicBezTo>
                      <a:pt x="0" y="184"/>
                      <a:pt x="77" y="444"/>
                      <a:pt x="283" y="463"/>
                    </a:cubicBezTo>
                    <a:cubicBezTo>
                      <a:pt x="292" y="464"/>
                      <a:pt x="301" y="465"/>
                      <a:pt x="310" y="465"/>
                    </a:cubicBezTo>
                    <a:cubicBezTo>
                      <a:pt x="503" y="465"/>
                      <a:pt x="614" y="241"/>
                      <a:pt x="489" y="87"/>
                    </a:cubicBezTo>
                    <a:cubicBezTo>
                      <a:pt x="443" y="30"/>
                      <a:pt x="375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6"/>
              <p:cNvSpPr/>
              <p:nvPr/>
            </p:nvSpPr>
            <p:spPr>
              <a:xfrm>
                <a:off x="4017975" y="3985800"/>
                <a:ext cx="147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9" extrusionOk="0">
                    <a:moveTo>
                      <a:pt x="296" y="0"/>
                    </a:moveTo>
                    <a:cubicBezTo>
                      <a:pt x="247" y="0"/>
                      <a:pt x="197" y="17"/>
                      <a:pt x="155" y="52"/>
                    </a:cubicBezTo>
                    <a:cubicBezTo>
                      <a:pt x="1" y="177"/>
                      <a:pt x="75" y="425"/>
                      <a:pt x="274" y="447"/>
                    </a:cubicBezTo>
                    <a:cubicBezTo>
                      <a:pt x="282" y="448"/>
                      <a:pt x="290" y="448"/>
                      <a:pt x="297" y="448"/>
                    </a:cubicBezTo>
                    <a:cubicBezTo>
                      <a:pt x="480" y="448"/>
                      <a:pt x="590" y="232"/>
                      <a:pt x="470" y="84"/>
                    </a:cubicBezTo>
                    <a:cubicBezTo>
                      <a:pt x="426" y="29"/>
                      <a:pt x="362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6"/>
              <p:cNvSpPr/>
              <p:nvPr/>
            </p:nvSpPr>
            <p:spPr>
              <a:xfrm>
                <a:off x="4004725" y="3969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4" y="1"/>
                    </a:moveTo>
                    <a:cubicBezTo>
                      <a:pt x="236" y="1"/>
                      <a:pt x="189" y="16"/>
                      <a:pt x="148" y="48"/>
                    </a:cubicBezTo>
                    <a:cubicBezTo>
                      <a:pt x="1" y="171"/>
                      <a:pt x="71" y="408"/>
                      <a:pt x="261" y="428"/>
                    </a:cubicBezTo>
                    <a:cubicBezTo>
                      <a:pt x="269" y="429"/>
                      <a:pt x="277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7" y="28"/>
                      <a:pt x="345" y="1"/>
                      <a:pt x="2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6"/>
              <p:cNvSpPr/>
              <p:nvPr/>
            </p:nvSpPr>
            <p:spPr>
              <a:xfrm>
                <a:off x="3991475" y="3952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1"/>
                    </a:moveTo>
                    <a:cubicBezTo>
                      <a:pt x="225" y="1"/>
                      <a:pt x="179" y="16"/>
                      <a:pt x="142" y="46"/>
                    </a:cubicBezTo>
                    <a:cubicBezTo>
                      <a:pt x="0" y="159"/>
                      <a:pt x="68" y="390"/>
                      <a:pt x="248" y="406"/>
                    </a:cubicBezTo>
                    <a:cubicBezTo>
                      <a:pt x="256" y="407"/>
                      <a:pt x="264" y="408"/>
                      <a:pt x="271" y="408"/>
                    </a:cubicBezTo>
                    <a:cubicBezTo>
                      <a:pt x="440" y="408"/>
                      <a:pt x="538" y="211"/>
                      <a:pt x="428" y="75"/>
                    </a:cubicBezTo>
                    <a:cubicBezTo>
                      <a:pt x="388" y="26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6"/>
              <p:cNvSpPr/>
              <p:nvPr/>
            </p:nvSpPr>
            <p:spPr>
              <a:xfrm>
                <a:off x="3978125" y="3936175"/>
                <a:ext cx="129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3" extrusionOk="0">
                    <a:moveTo>
                      <a:pt x="260" y="1"/>
                    </a:moveTo>
                    <a:cubicBezTo>
                      <a:pt x="217" y="1"/>
                      <a:pt x="173" y="15"/>
                      <a:pt x="136" y="44"/>
                    </a:cubicBezTo>
                    <a:cubicBezTo>
                      <a:pt x="1" y="153"/>
                      <a:pt x="68" y="372"/>
                      <a:pt x="239" y="391"/>
                    </a:cubicBezTo>
                    <a:cubicBezTo>
                      <a:pt x="246" y="392"/>
                      <a:pt x="254" y="393"/>
                      <a:pt x="262" y="393"/>
                    </a:cubicBezTo>
                    <a:cubicBezTo>
                      <a:pt x="421" y="393"/>
                      <a:pt x="517" y="202"/>
                      <a:pt x="412" y="73"/>
                    </a:cubicBezTo>
                    <a:cubicBezTo>
                      <a:pt x="374" y="26"/>
                      <a:pt x="318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6"/>
              <p:cNvSpPr/>
              <p:nvPr/>
            </p:nvSpPr>
            <p:spPr>
              <a:xfrm>
                <a:off x="3964875" y="391970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6" y="0"/>
                    </a:moveTo>
                    <a:cubicBezTo>
                      <a:pt x="205" y="0"/>
                      <a:pt x="163" y="14"/>
                      <a:pt x="129" y="41"/>
                    </a:cubicBezTo>
                    <a:cubicBezTo>
                      <a:pt x="1" y="147"/>
                      <a:pt x="65" y="353"/>
                      <a:pt x="229" y="369"/>
                    </a:cubicBezTo>
                    <a:cubicBezTo>
                      <a:pt x="236" y="370"/>
                      <a:pt x="244" y="370"/>
                      <a:pt x="252" y="370"/>
                    </a:cubicBezTo>
                    <a:cubicBezTo>
                      <a:pt x="402" y="370"/>
                      <a:pt x="491" y="193"/>
                      <a:pt x="393" y="70"/>
                    </a:cubicBezTo>
                    <a:cubicBezTo>
                      <a:pt x="356" y="24"/>
                      <a:pt x="301" y="0"/>
                      <a:pt x="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6"/>
              <p:cNvSpPr/>
              <p:nvPr/>
            </p:nvSpPr>
            <p:spPr>
              <a:xfrm>
                <a:off x="3951625" y="3903150"/>
                <a:ext cx="1165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4" extrusionOk="0">
                    <a:moveTo>
                      <a:pt x="234" y="0"/>
                    </a:moveTo>
                    <a:cubicBezTo>
                      <a:pt x="195" y="0"/>
                      <a:pt x="156" y="13"/>
                      <a:pt x="122" y="41"/>
                    </a:cubicBezTo>
                    <a:cubicBezTo>
                      <a:pt x="0" y="138"/>
                      <a:pt x="58" y="337"/>
                      <a:pt x="216" y="353"/>
                    </a:cubicBezTo>
                    <a:cubicBezTo>
                      <a:pt x="222" y="354"/>
                      <a:pt x="229" y="354"/>
                      <a:pt x="235" y="354"/>
                    </a:cubicBezTo>
                    <a:cubicBezTo>
                      <a:pt x="381" y="354"/>
                      <a:pt x="465" y="184"/>
                      <a:pt x="370" y="67"/>
                    </a:cubicBezTo>
                    <a:cubicBezTo>
                      <a:pt x="335" y="23"/>
                      <a:pt x="285" y="0"/>
                      <a:pt x="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6"/>
              <p:cNvSpPr/>
              <p:nvPr/>
            </p:nvSpPr>
            <p:spPr>
              <a:xfrm>
                <a:off x="3938350" y="388660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2" y="0"/>
                    </a:moveTo>
                    <a:cubicBezTo>
                      <a:pt x="185" y="0"/>
                      <a:pt x="147" y="13"/>
                      <a:pt x="117" y="38"/>
                    </a:cubicBezTo>
                    <a:cubicBezTo>
                      <a:pt x="1" y="131"/>
                      <a:pt x="56" y="318"/>
                      <a:pt x="203" y="334"/>
                    </a:cubicBezTo>
                    <a:cubicBezTo>
                      <a:pt x="210" y="334"/>
                      <a:pt x="216" y="335"/>
                      <a:pt x="223" y="335"/>
                    </a:cubicBezTo>
                    <a:cubicBezTo>
                      <a:pt x="359" y="335"/>
                      <a:pt x="440" y="174"/>
                      <a:pt x="351" y="64"/>
                    </a:cubicBezTo>
                    <a:cubicBezTo>
                      <a:pt x="318" y="22"/>
                      <a:pt x="270" y="0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6"/>
              <p:cNvSpPr/>
              <p:nvPr/>
            </p:nvSpPr>
            <p:spPr>
              <a:xfrm>
                <a:off x="3925100" y="3870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0" y="1"/>
                    </a:moveTo>
                    <a:cubicBezTo>
                      <a:pt x="175" y="1"/>
                      <a:pt x="139" y="12"/>
                      <a:pt x="110" y="36"/>
                    </a:cubicBezTo>
                    <a:cubicBezTo>
                      <a:pt x="1" y="123"/>
                      <a:pt x="52" y="299"/>
                      <a:pt x="190" y="315"/>
                    </a:cubicBezTo>
                    <a:cubicBezTo>
                      <a:pt x="197" y="316"/>
                      <a:pt x="203" y="317"/>
                      <a:pt x="209" y="317"/>
                    </a:cubicBezTo>
                    <a:cubicBezTo>
                      <a:pt x="340" y="317"/>
                      <a:pt x="418" y="163"/>
                      <a:pt x="332" y="58"/>
                    </a:cubicBezTo>
                    <a:cubicBezTo>
                      <a:pt x="301" y="20"/>
                      <a:pt x="256" y="1"/>
                      <a:pt x="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6"/>
              <p:cNvSpPr/>
              <p:nvPr/>
            </p:nvSpPr>
            <p:spPr>
              <a:xfrm>
                <a:off x="4128775" y="4087050"/>
                <a:ext cx="190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7" extrusionOk="0">
                    <a:moveTo>
                      <a:pt x="384" y="0"/>
                    </a:moveTo>
                    <a:cubicBezTo>
                      <a:pt x="320" y="0"/>
                      <a:pt x="256" y="21"/>
                      <a:pt x="203" y="64"/>
                    </a:cubicBezTo>
                    <a:cubicBezTo>
                      <a:pt x="1" y="225"/>
                      <a:pt x="97" y="549"/>
                      <a:pt x="354" y="575"/>
                    </a:cubicBezTo>
                    <a:cubicBezTo>
                      <a:pt x="364" y="576"/>
                      <a:pt x="375" y="576"/>
                      <a:pt x="385" y="576"/>
                    </a:cubicBezTo>
                    <a:cubicBezTo>
                      <a:pt x="621" y="576"/>
                      <a:pt x="762" y="297"/>
                      <a:pt x="608" y="106"/>
                    </a:cubicBezTo>
                    <a:cubicBezTo>
                      <a:pt x="551" y="36"/>
                      <a:pt x="468" y="0"/>
                      <a:pt x="3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6"/>
              <p:cNvSpPr/>
              <p:nvPr/>
            </p:nvSpPr>
            <p:spPr>
              <a:xfrm>
                <a:off x="4115525" y="4070525"/>
                <a:ext cx="18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7" extrusionOk="0">
                    <a:moveTo>
                      <a:pt x="370" y="0"/>
                    </a:moveTo>
                    <a:cubicBezTo>
                      <a:pt x="308" y="0"/>
                      <a:pt x="245" y="21"/>
                      <a:pt x="193" y="63"/>
                    </a:cubicBezTo>
                    <a:cubicBezTo>
                      <a:pt x="0" y="220"/>
                      <a:pt x="93" y="532"/>
                      <a:pt x="341" y="555"/>
                    </a:cubicBezTo>
                    <a:cubicBezTo>
                      <a:pt x="351" y="556"/>
                      <a:pt x="362" y="556"/>
                      <a:pt x="372" y="556"/>
                    </a:cubicBezTo>
                    <a:cubicBezTo>
                      <a:pt x="601" y="556"/>
                      <a:pt x="736" y="286"/>
                      <a:pt x="585" y="101"/>
                    </a:cubicBezTo>
                    <a:cubicBezTo>
                      <a:pt x="531" y="34"/>
                      <a:pt x="451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6"/>
              <p:cNvSpPr/>
              <p:nvPr/>
            </p:nvSpPr>
            <p:spPr>
              <a:xfrm>
                <a:off x="4102275" y="4053975"/>
                <a:ext cx="177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1" extrusionOk="0">
                    <a:moveTo>
                      <a:pt x="354" y="0"/>
                    </a:moveTo>
                    <a:cubicBezTo>
                      <a:pt x="295" y="0"/>
                      <a:pt x="236" y="20"/>
                      <a:pt x="186" y="60"/>
                    </a:cubicBezTo>
                    <a:cubicBezTo>
                      <a:pt x="0" y="211"/>
                      <a:pt x="90" y="513"/>
                      <a:pt x="328" y="538"/>
                    </a:cubicBezTo>
                    <a:cubicBezTo>
                      <a:pt x="338" y="540"/>
                      <a:pt x="348" y="540"/>
                      <a:pt x="359" y="540"/>
                    </a:cubicBezTo>
                    <a:cubicBezTo>
                      <a:pt x="578" y="540"/>
                      <a:pt x="710" y="280"/>
                      <a:pt x="566" y="101"/>
                    </a:cubicBezTo>
                    <a:cubicBezTo>
                      <a:pt x="512" y="35"/>
                      <a:pt x="43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6"/>
              <p:cNvSpPr/>
              <p:nvPr/>
            </p:nvSpPr>
            <p:spPr>
              <a:xfrm>
                <a:off x="4089000" y="4037400"/>
                <a:ext cx="1715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2" extrusionOk="0">
                    <a:moveTo>
                      <a:pt x="342" y="1"/>
                    </a:moveTo>
                    <a:cubicBezTo>
                      <a:pt x="286" y="1"/>
                      <a:pt x="229" y="19"/>
                      <a:pt x="181" y="57"/>
                    </a:cubicBezTo>
                    <a:cubicBezTo>
                      <a:pt x="1" y="202"/>
                      <a:pt x="84" y="494"/>
                      <a:pt x="316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7" y="522"/>
                      <a:pt x="685" y="271"/>
                      <a:pt x="547" y="99"/>
                    </a:cubicBezTo>
                    <a:cubicBezTo>
                      <a:pt x="495" y="34"/>
                      <a:pt x="419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6"/>
              <p:cNvSpPr/>
              <p:nvPr/>
            </p:nvSpPr>
            <p:spPr>
              <a:xfrm>
                <a:off x="4075750" y="4020875"/>
                <a:ext cx="165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05" extrusionOk="0">
                    <a:moveTo>
                      <a:pt x="330" y="1"/>
                    </a:moveTo>
                    <a:cubicBezTo>
                      <a:pt x="275" y="1"/>
                      <a:pt x="220" y="19"/>
                      <a:pt x="174" y="56"/>
                    </a:cubicBezTo>
                    <a:cubicBezTo>
                      <a:pt x="0" y="198"/>
                      <a:pt x="81" y="481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8" y="504"/>
                      <a:pt x="660" y="261"/>
                      <a:pt x="524" y="95"/>
                    </a:cubicBezTo>
                    <a:cubicBezTo>
                      <a:pt x="475" y="33"/>
                      <a:pt x="403" y="1"/>
                      <a:pt x="3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6"/>
              <p:cNvSpPr/>
              <p:nvPr/>
            </p:nvSpPr>
            <p:spPr>
              <a:xfrm>
                <a:off x="4062500" y="4004375"/>
                <a:ext cx="158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84" extrusionOk="0">
                    <a:moveTo>
                      <a:pt x="317" y="1"/>
                    </a:moveTo>
                    <a:cubicBezTo>
                      <a:pt x="264" y="1"/>
                      <a:pt x="210" y="18"/>
                      <a:pt x="164" y="54"/>
                    </a:cubicBezTo>
                    <a:cubicBezTo>
                      <a:pt x="0" y="189"/>
                      <a:pt x="81" y="459"/>
                      <a:pt x="293" y="482"/>
                    </a:cubicBezTo>
                    <a:cubicBezTo>
                      <a:pt x="302" y="483"/>
                      <a:pt x="311" y="483"/>
                      <a:pt x="319" y="483"/>
                    </a:cubicBezTo>
                    <a:cubicBezTo>
                      <a:pt x="516" y="483"/>
                      <a:pt x="634" y="250"/>
                      <a:pt x="505" y="90"/>
                    </a:cubicBezTo>
                    <a:cubicBezTo>
                      <a:pt x="457" y="31"/>
                      <a:pt x="388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6"/>
              <p:cNvSpPr/>
              <p:nvPr/>
            </p:nvSpPr>
            <p:spPr>
              <a:xfrm>
                <a:off x="4049150" y="3987825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09" y="0"/>
                    </a:moveTo>
                    <a:cubicBezTo>
                      <a:pt x="257" y="0"/>
                      <a:pt x="205" y="18"/>
                      <a:pt x="161" y="54"/>
                    </a:cubicBezTo>
                    <a:cubicBezTo>
                      <a:pt x="1" y="183"/>
                      <a:pt x="78" y="443"/>
                      <a:pt x="284" y="466"/>
                    </a:cubicBezTo>
                    <a:cubicBezTo>
                      <a:pt x="291" y="466"/>
                      <a:pt x="299" y="467"/>
                      <a:pt x="307" y="467"/>
                    </a:cubicBezTo>
                    <a:cubicBezTo>
                      <a:pt x="499" y="467"/>
                      <a:pt x="616" y="241"/>
                      <a:pt x="489" y="86"/>
                    </a:cubicBezTo>
                    <a:cubicBezTo>
                      <a:pt x="444" y="30"/>
                      <a:pt x="377" y="0"/>
                      <a:pt x="3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6"/>
              <p:cNvSpPr/>
              <p:nvPr/>
            </p:nvSpPr>
            <p:spPr>
              <a:xfrm>
                <a:off x="4035900" y="3971300"/>
                <a:ext cx="1467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7" extrusionOk="0">
                    <a:moveTo>
                      <a:pt x="295" y="1"/>
                    </a:moveTo>
                    <a:cubicBezTo>
                      <a:pt x="246" y="1"/>
                      <a:pt x="196" y="17"/>
                      <a:pt x="155" y="50"/>
                    </a:cubicBezTo>
                    <a:cubicBezTo>
                      <a:pt x="0" y="175"/>
                      <a:pt x="74" y="426"/>
                      <a:pt x="270" y="445"/>
                    </a:cubicBezTo>
                    <a:cubicBezTo>
                      <a:pt x="278" y="446"/>
                      <a:pt x="286" y="446"/>
                      <a:pt x="294" y="446"/>
                    </a:cubicBezTo>
                    <a:cubicBezTo>
                      <a:pt x="479" y="446"/>
                      <a:pt x="587" y="230"/>
                      <a:pt x="470" y="82"/>
                    </a:cubicBezTo>
                    <a:cubicBezTo>
                      <a:pt x="426" y="29"/>
                      <a:pt x="361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6"/>
              <p:cNvSpPr/>
              <p:nvPr/>
            </p:nvSpPr>
            <p:spPr>
              <a:xfrm>
                <a:off x="4022650" y="3954750"/>
                <a:ext cx="141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8" extrusionOk="0">
                    <a:moveTo>
                      <a:pt x="281" y="1"/>
                    </a:moveTo>
                    <a:cubicBezTo>
                      <a:pt x="234" y="1"/>
                      <a:pt x="187" y="17"/>
                      <a:pt x="148" y="50"/>
                    </a:cubicBezTo>
                    <a:cubicBezTo>
                      <a:pt x="0" y="169"/>
                      <a:pt x="71" y="407"/>
                      <a:pt x="261" y="426"/>
                    </a:cubicBezTo>
                    <a:cubicBezTo>
                      <a:pt x="270" y="427"/>
                      <a:pt x="279" y="428"/>
                      <a:pt x="287" y="428"/>
                    </a:cubicBezTo>
                    <a:cubicBezTo>
                      <a:pt x="461" y="428"/>
                      <a:pt x="563" y="223"/>
                      <a:pt x="447" y="82"/>
                    </a:cubicBezTo>
                    <a:cubicBezTo>
                      <a:pt x="405" y="29"/>
                      <a:pt x="343" y="1"/>
                      <a:pt x="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6"/>
              <p:cNvSpPr/>
              <p:nvPr/>
            </p:nvSpPr>
            <p:spPr>
              <a:xfrm>
                <a:off x="4009375" y="3938225"/>
                <a:ext cx="135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11" extrusionOk="0">
                    <a:moveTo>
                      <a:pt x="271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1" y="161"/>
                      <a:pt x="68" y="390"/>
                      <a:pt x="252" y="409"/>
                    </a:cubicBezTo>
                    <a:cubicBezTo>
                      <a:pt x="259" y="410"/>
                      <a:pt x="267" y="410"/>
                      <a:pt x="275" y="410"/>
                    </a:cubicBezTo>
                    <a:cubicBezTo>
                      <a:pt x="441" y="410"/>
                      <a:pt x="539" y="213"/>
                      <a:pt x="432" y="78"/>
                    </a:cubicBezTo>
                    <a:cubicBezTo>
                      <a:pt x="391" y="27"/>
                      <a:pt x="331" y="0"/>
                      <a:pt x="2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6"/>
              <p:cNvSpPr/>
              <p:nvPr/>
            </p:nvSpPr>
            <p:spPr>
              <a:xfrm>
                <a:off x="3996050" y="3921725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5"/>
                      <a:pt x="135" y="44"/>
                    </a:cubicBezTo>
                    <a:cubicBezTo>
                      <a:pt x="0" y="153"/>
                      <a:pt x="65" y="372"/>
                      <a:pt x="238" y="391"/>
                    </a:cubicBezTo>
                    <a:cubicBezTo>
                      <a:pt x="245" y="391"/>
                      <a:pt x="251" y="392"/>
                      <a:pt x="258" y="392"/>
                    </a:cubicBezTo>
                    <a:cubicBezTo>
                      <a:pt x="420" y="392"/>
                      <a:pt x="517" y="202"/>
                      <a:pt x="412" y="73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6"/>
              <p:cNvSpPr/>
              <p:nvPr/>
            </p:nvSpPr>
            <p:spPr>
              <a:xfrm>
                <a:off x="3982800" y="3905150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5" y="1"/>
                    </a:moveTo>
                    <a:cubicBezTo>
                      <a:pt x="204" y="1"/>
                      <a:pt x="163" y="14"/>
                      <a:pt x="129" y="42"/>
                    </a:cubicBezTo>
                    <a:cubicBezTo>
                      <a:pt x="0" y="148"/>
                      <a:pt x="61" y="353"/>
                      <a:pt x="225" y="373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397" y="373"/>
                      <a:pt x="491" y="194"/>
                      <a:pt x="389" y="70"/>
                    </a:cubicBezTo>
                    <a:cubicBezTo>
                      <a:pt x="352" y="24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6"/>
              <p:cNvSpPr/>
              <p:nvPr/>
            </p:nvSpPr>
            <p:spPr>
              <a:xfrm>
                <a:off x="3969525" y="3888650"/>
                <a:ext cx="116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3" extrusionOk="0">
                    <a:moveTo>
                      <a:pt x="232" y="1"/>
                    </a:moveTo>
                    <a:cubicBezTo>
                      <a:pt x="194" y="1"/>
                      <a:pt x="155" y="13"/>
                      <a:pt x="123" y="39"/>
                    </a:cubicBezTo>
                    <a:cubicBezTo>
                      <a:pt x="1" y="139"/>
                      <a:pt x="59" y="335"/>
                      <a:pt x="216" y="351"/>
                    </a:cubicBezTo>
                    <a:cubicBezTo>
                      <a:pt x="224" y="352"/>
                      <a:pt x="231" y="353"/>
                      <a:pt x="239" y="353"/>
                    </a:cubicBezTo>
                    <a:cubicBezTo>
                      <a:pt x="380" y="353"/>
                      <a:pt x="465" y="181"/>
                      <a:pt x="370" y="65"/>
                    </a:cubicBezTo>
                    <a:cubicBezTo>
                      <a:pt x="336" y="23"/>
                      <a:pt x="284" y="1"/>
                      <a:pt x="2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6"/>
              <p:cNvSpPr/>
              <p:nvPr/>
            </p:nvSpPr>
            <p:spPr>
              <a:xfrm>
                <a:off x="3956275" y="3872125"/>
                <a:ext cx="11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6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8"/>
                    </a:cubicBezTo>
                    <a:cubicBezTo>
                      <a:pt x="1" y="132"/>
                      <a:pt x="55" y="318"/>
                      <a:pt x="203" y="334"/>
                    </a:cubicBezTo>
                    <a:cubicBezTo>
                      <a:pt x="210" y="335"/>
                      <a:pt x="216" y="335"/>
                      <a:pt x="222" y="335"/>
                    </a:cubicBezTo>
                    <a:cubicBezTo>
                      <a:pt x="359" y="335"/>
                      <a:pt x="440" y="172"/>
                      <a:pt x="351" y="61"/>
                    </a:cubicBezTo>
                    <a:cubicBezTo>
                      <a:pt x="318" y="21"/>
                      <a:pt x="271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6"/>
              <p:cNvSpPr/>
              <p:nvPr/>
            </p:nvSpPr>
            <p:spPr>
              <a:xfrm>
                <a:off x="3943025" y="3855550"/>
                <a:ext cx="103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7" extrusionOk="0">
                    <a:moveTo>
                      <a:pt x="209" y="1"/>
                    </a:moveTo>
                    <a:cubicBezTo>
                      <a:pt x="173" y="1"/>
                      <a:pt x="137" y="12"/>
                      <a:pt x="106" y="36"/>
                    </a:cubicBezTo>
                    <a:cubicBezTo>
                      <a:pt x="0" y="126"/>
                      <a:pt x="52" y="303"/>
                      <a:pt x="190" y="316"/>
                    </a:cubicBezTo>
                    <a:cubicBezTo>
                      <a:pt x="197" y="317"/>
                      <a:pt x="203" y="317"/>
                      <a:pt x="209" y="317"/>
                    </a:cubicBezTo>
                    <a:cubicBezTo>
                      <a:pt x="339" y="317"/>
                      <a:pt x="414" y="166"/>
                      <a:pt x="331" y="59"/>
                    </a:cubicBezTo>
                    <a:cubicBezTo>
                      <a:pt x="300" y="21"/>
                      <a:pt x="255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6"/>
              <p:cNvSpPr/>
              <p:nvPr/>
            </p:nvSpPr>
            <p:spPr>
              <a:xfrm>
                <a:off x="4159950" y="4089075"/>
                <a:ext cx="19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6" extrusionOk="0">
                    <a:moveTo>
                      <a:pt x="395" y="0"/>
                    </a:moveTo>
                    <a:cubicBezTo>
                      <a:pt x="329" y="0"/>
                      <a:pt x="263" y="22"/>
                      <a:pt x="209" y="66"/>
                    </a:cubicBezTo>
                    <a:cubicBezTo>
                      <a:pt x="0" y="234"/>
                      <a:pt x="100" y="565"/>
                      <a:pt x="364" y="593"/>
                    </a:cubicBezTo>
                    <a:cubicBezTo>
                      <a:pt x="375" y="595"/>
                      <a:pt x="387" y="595"/>
                      <a:pt x="398" y="595"/>
                    </a:cubicBezTo>
                    <a:cubicBezTo>
                      <a:pt x="641" y="595"/>
                      <a:pt x="787" y="308"/>
                      <a:pt x="627" y="111"/>
                    </a:cubicBezTo>
                    <a:cubicBezTo>
                      <a:pt x="569" y="38"/>
                      <a:pt x="482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6"/>
              <p:cNvSpPr/>
              <p:nvPr/>
            </p:nvSpPr>
            <p:spPr>
              <a:xfrm>
                <a:off x="4146700" y="4072525"/>
                <a:ext cx="190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77" extrusionOk="0">
                    <a:moveTo>
                      <a:pt x="382" y="0"/>
                    </a:moveTo>
                    <a:cubicBezTo>
                      <a:pt x="318" y="0"/>
                      <a:pt x="254" y="22"/>
                      <a:pt x="199" y="66"/>
                    </a:cubicBezTo>
                    <a:cubicBezTo>
                      <a:pt x="0" y="227"/>
                      <a:pt x="97" y="548"/>
                      <a:pt x="351" y="574"/>
                    </a:cubicBezTo>
                    <a:cubicBezTo>
                      <a:pt x="362" y="575"/>
                      <a:pt x="374" y="576"/>
                      <a:pt x="385" y="576"/>
                    </a:cubicBezTo>
                    <a:cubicBezTo>
                      <a:pt x="622" y="576"/>
                      <a:pt x="761" y="298"/>
                      <a:pt x="608" y="108"/>
                    </a:cubicBezTo>
                    <a:cubicBezTo>
                      <a:pt x="549" y="37"/>
                      <a:pt x="466" y="0"/>
                      <a:pt x="3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6"/>
              <p:cNvSpPr/>
              <p:nvPr/>
            </p:nvSpPr>
            <p:spPr>
              <a:xfrm>
                <a:off x="4133425" y="4056000"/>
                <a:ext cx="184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9" extrusionOk="0">
                    <a:moveTo>
                      <a:pt x="368" y="1"/>
                    </a:moveTo>
                    <a:cubicBezTo>
                      <a:pt x="307" y="1"/>
                      <a:pt x="245" y="21"/>
                      <a:pt x="194" y="62"/>
                    </a:cubicBezTo>
                    <a:cubicBezTo>
                      <a:pt x="1" y="220"/>
                      <a:pt x="94" y="531"/>
                      <a:pt x="342" y="557"/>
                    </a:cubicBezTo>
                    <a:cubicBezTo>
                      <a:pt x="352" y="558"/>
                      <a:pt x="362" y="559"/>
                      <a:pt x="373" y="559"/>
                    </a:cubicBezTo>
                    <a:cubicBezTo>
                      <a:pt x="602" y="559"/>
                      <a:pt x="737" y="289"/>
                      <a:pt x="586" y="104"/>
                    </a:cubicBezTo>
                    <a:cubicBezTo>
                      <a:pt x="531" y="36"/>
                      <a:pt x="450" y="1"/>
                      <a:pt x="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6"/>
              <p:cNvSpPr/>
              <p:nvPr/>
            </p:nvSpPr>
            <p:spPr>
              <a:xfrm>
                <a:off x="4120175" y="4039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0"/>
                    </a:moveTo>
                    <a:cubicBezTo>
                      <a:pt x="297" y="0"/>
                      <a:pt x="237" y="20"/>
                      <a:pt x="187" y="62"/>
                    </a:cubicBezTo>
                    <a:cubicBezTo>
                      <a:pt x="1" y="213"/>
                      <a:pt x="87" y="512"/>
                      <a:pt x="328" y="538"/>
                    </a:cubicBezTo>
                    <a:cubicBezTo>
                      <a:pt x="339" y="539"/>
                      <a:pt x="349" y="539"/>
                      <a:pt x="359" y="539"/>
                    </a:cubicBezTo>
                    <a:cubicBezTo>
                      <a:pt x="579" y="539"/>
                      <a:pt x="711" y="279"/>
                      <a:pt x="566" y="101"/>
                    </a:cubicBezTo>
                    <a:cubicBezTo>
                      <a:pt x="513" y="35"/>
                      <a:pt x="436" y="0"/>
                      <a:pt x="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6"/>
              <p:cNvSpPr/>
              <p:nvPr/>
            </p:nvSpPr>
            <p:spPr>
              <a:xfrm>
                <a:off x="4106925" y="4022900"/>
                <a:ext cx="171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1" extrusionOk="0">
                    <a:moveTo>
                      <a:pt x="345" y="1"/>
                    </a:moveTo>
                    <a:cubicBezTo>
                      <a:pt x="287" y="1"/>
                      <a:pt x="229" y="20"/>
                      <a:pt x="180" y="59"/>
                    </a:cubicBezTo>
                    <a:cubicBezTo>
                      <a:pt x="0" y="204"/>
                      <a:pt x="84" y="496"/>
                      <a:pt x="315" y="518"/>
                    </a:cubicBezTo>
                    <a:cubicBezTo>
                      <a:pt x="326" y="520"/>
                      <a:pt x="336" y="520"/>
                      <a:pt x="346" y="520"/>
                    </a:cubicBezTo>
                    <a:cubicBezTo>
                      <a:pt x="556" y="520"/>
                      <a:pt x="685" y="272"/>
                      <a:pt x="547" y="97"/>
                    </a:cubicBezTo>
                    <a:cubicBezTo>
                      <a:pt x="496" y="34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6"/>
              <p:cNvSpPr/>
              <p:nvPr/>
            </p:nvSpPr>
            <p:spPr>
              <a:xfrm>
                <a:off x="4093575" y="4006400"/>
                <a:ext cx="1657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34" y="1"/>
                    </a:moveTo>
                    <a:cubicBezTo>
                      <a:pt x="278" y="1"/>
                      <a:pt x="222" y="19"/>
                      <a:pt x="174" y="57"/>
                    </a:cubicBezTo>
                    <a:cubicBezTo>
                      <a:pt x="1" y="198"/>
                      <a:pt x="84" y="478"/>
                      <a:pt x="309" y="500"/>
                    </a:cubicBezTo>
                    <a:cubicBezTo>
                      <a:pt x="320" y="502"/>
                      <a:pt x="330" y="502"/>
                      <a:pt x="340" y="502"/>
                    </a:cubicBezTo>
                    <a:cubicBezTo>
                      <a:pt x="543" y="502"/>
                      <a:pt x="663" y="258"/>
                      <a:pt x="528" y="92"/>
                    </a:cubicBezTo>
                    <a:cubicBezTo>
                      <a:pt x="479" y="32"/>
                      <a:pt x="407" y="1"/>
                      <a:pt x="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6"/>
              <p:cNvSpPr/>
              <p:nvPr/>
            </p:nvSpPr>
            <p:spPr>
              <a:xfrm>
                <a:off x="4080400" y="3989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4" y="0"/>
                      <a:pt x="210" y="18"/>
                      <a:pt x="165" y="54"/>
                    </a:cubicBezTo>
                    <a:cubicBezTo>
                      <a:pt x="1" y="192"/>
                      <a:pt x="81" y="459"/>
                      <a:pt x="293" y="481"/>
                    </a:cubicBezTo>
                    <a:cubicBezTo>
                      <a:pt x="302" y="482"/>
                      <a:pt x="311" y="482"/>
                      <a:pt x="320" y="482"/>
                    </a:cubicBezTo>
                    <a:cubicBezTo>
                      <a:pt x="517" y="482"/>
                      <a:pt x="635" y="249"/>
                      <a:pt x="505" y="92"/>
                    </a:cubicBezTo>
                    <a:cubicBezTo>
                      <a:pt x="458" y="32"/>
                      <a:pt x="388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6"/>
              <p:cNvSpPr/>
              <p:nvPr/>
            </p:nvSpPr>
            <p:spPr>
              <a:xfrm>
                <a:off x="4067075" y="3973350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7" y="0"/>
                    </a:moveTo>
                    <a:cubicBezTo>
                      <a:pt x="255" y="0"/>
                      <a:pt x="204" y="17"/>
                      <a:pt x="161" y="52"/>
                    </a:cubicBezTo>
                    <a:cubicBezTo>
                      <a:pt x="0" y="183"/>
                      <a:pt x="78" y="444"/>
                      <a:pt x="283" y="463"/>
                    </a:cubicBezTo>
                    <a:cubicBezTo>
                      <a:pt x="292" y="464"/>
                      <a:pt x="301" y="464"/>
                      <a:pt x="310" y="464"/>
                    </a:cubicBezTo>
                    <a:cubicBezTo>
                      <a:pt x="500" y="464"/>
                      <a:pt x="612" y="240"/>
                      <a:pt x="489" y="87"/>
                    </a:cubicBezTo>
                    <a:cubicBezTo>
                      <a:pt x="443" y="30"/>
                      <a:pt x="375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6"/>
              <p:cNvSpPr/>
              <p:nvPr/>
            </p:nvSpPr>
            <p:spPr>
              <a:xfrm>
                <a:off x="4053825" y="3956800"/>
                <a:ext cx="146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8" extrusionOk="0">
                    <a:moveTo>
                      <a:pt x="295" y="0"/>
                    </a:moveTo>
                    <a:cubicBezTo>
                      <a:pt x="246" y="0"/>
                      <a:pt x="196" y="17"/>
                      <a:pt x="154" y="52"/>
                    </a:cubicBezTo>
                    <a:cubicBezTo>
                      <a:pt x="0" y="177"/>
                      <a:pt x="74" y="424"/>
                      <a:pt x="270" y="447"/>
                    </a:cubicBezTo>
                    <a:cubicBezTo>
                      <a:pt x="278" y="448"/>
                      <a:pt x="286" y="448"/>
                      <a:pt x="294" y="448"/>
                    </a:cubicBezTo>
                    <a:cubicBezTo>
                      <a:pt x="479" y="448"/>
                      <a:pt x="587" y="232"/>
                      <a:pt x="469" y="84"/>
                    </a:cubicBezTo>
                    <a:cubicBezTo>
                      <a:pt x="424" y="29"/>
                      <a:pt x="359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6"/>
              <p:cNvSpPr/>
              <p:nvPr/>
            </p:nvSpPr>
            <p:spPr>
              <a:xfrm>
                <a:off x="4040475" y="3940250"/>
                <a:ext cx="1420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29" extrusionOk="0">
                    <a:moveTo>
                      <a:pt x="285" y="1"/>
                    </a:moveTo>
                    <a:cubicBezTo>
                      <a:pt x="238" y="1"/>
                      <a:pt x="191" y="16"/>
                      <a:pt x="152" y="48"/>
                    </a:cubicBezTo>
                    <a:cubicBezTo>
                      <a:pt x="1" y="167"/>
                      <a:pt x="71" y="408"/>
                      <a:pt x="264" y="428"/>
                    </a:cubicBezTo>
                    <a:cubicBezTo>
                      <a:pt x="272" y="428"/>
                      <a:pt x="280" y="429"/>
                      <a:pt x="287" y="429"/>
                    </a:cubicBezTo>
                    <a:cubicBezTo>
                      <a:pt x="463" y="429"/>
                      <a:pt x="568" y="222"/>
                      <a:pt x="451" y="80"/>
                    </a:cubicBezTo>
                    <a:cubicBezTo>
                      <a:pt x="409" y="28"/>
                      <a:pt x="347" y="1"/>
                      <a:pt x="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6"/>
              <p:cNvSpPr/>
              <p:nvPr/>
            </p:nvSpPr>
            <p:spPr>
              <a:xfrm>
                <a:off x="4027225" y="3923750"/>
                <a:ext cx="135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08" extrusionOk="0">
                    <a:moveTo>
                      <a:pt x="273" y="1"/>
                    </a:moveTo>
                    <a:cubicBezTo>
                      <a:pt x="227" y="1"/>
                      <a:pt x="181" y="16"/>
                      <a:pt x="142" y="46"/>
                    </a:cubicBezTo>
                    <a:cubicBezTo>
                      <a:pt x="0" y="159"/>
                      <a:pt x="68" y="390"/>
                      <a:pt x="251" y="406"/>
                    </a:cubicBezTo>
                    <a:cubicBezTo>
                      <a:pt x="259" y="407"/>
                      <a:pt x="267" y="407"/>
                      <a:pt x="274" y="407"/>
                    </a:cubicBezTo>
                    <a:cubicBezTo>
                      <a:pt x="441" y="407"/>
                      <a:pt x="542" y="210"/>
                      <a:pt x="431" y="75"/>
                    </a:cubicBezTo>
                    <a:cubicBezTo>
                      <a:pt x="391" y="26"/>
                      <a:pt x="332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6"/>
              <p:cNvSpPr/>
              <p:nvPr/>
            </p:nvSpPr>
            <p:spPr>
              <a:xfrm>
                <a:off x="4013975" y="3907175"/>
                <a:ext cx="12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3" extrusionOk="0">
                    <a:moveTo>
                      <a:pt x="258" y="1"/>
                    </a:moveTo>
                    <a:cubicBezTo>
                      <a:pt x="215" y="1"/>
                      <a:pt x="171" y="15"/>
                      <a:pt x="135" y="44"/>
                    </a:cubicBezTo>
                    <a:cubicBezTo>
                      <a:pt x="0" y="153"/>
                      <a:pt x="64" y="372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21" y="392"/>
                      <a:pt x="516" y="202"/>
                      <a:pt x="411" y="73"/>
                    </a:cubicBezTo>
                    <a:cubicBezTo>
                      <a:pt x="373" y="25"/>
                      <a:pt x="316" y="1"/>
                      <a:pt x="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6"/>
              <p:cNvSpPr/>
              <p:nvPr/>
            </p:nvSpPr>
            <p:spPr>
              <a:xfrm>
                <a:off x="4000700" y="389070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0"/>
                    </a:moveTo>
                    <a:cubicBezTo>
                      <a:pt x="205" y="0"/>
                      <a:pt x="164" y="14"/>
                      <a:pt x="129" y="41"/>
                    </a:cubicBezTo>
                    <a:cubicBezTo>
                      <a:pt x="1" y="147"/>
                      <a:pt x="62" y="353"/>
                      <a:pt x="226" y="369"/>
                    </a:cubicBezTo>
                    <a:cubicBezTo>
                      <a:pt x="234" y="370"/>
                      <a:pt x="242" y="370"/>
                      <a:pt x="249" y="370"/>
                    </a:cubicBezTo>
                    <a:cubicBezTo>
                      <a:pt x="402" y="370"/>
                      <a:pt x="491" y="192"/>
                      <a:pt x="390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6"/>
              <p:cNvSpPr/>
              <p:nvPr/>
            </p:nvSpPr>
            <p:spPr>
              <a:xfrm>
                <a:off x="3987450" y="387412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1" y="0"/>
                    </a:moveTo>
                    <a:cubicBezTo>
                      <a:pt x="192" y="0"/>
                      <a:pt x="154" y="13"/>
                      <a:pt x="123" y="39"/>
                    </a:cubicBezTo>
                    <a:cubicBezTo>
                      <a:pt x="1" y="138"/>
                      <a:pt x="58" y="338"/>
                      <a:pt x="216" y="354"/>
                    </a:cubicBezTo>
                    <a:cubicBezTo>
                      <a:pt x="222" y="354"/>
                      <a:pt x="229" y="355"/>
                      <a:pt x="235" y="355"/>
                    </a:cubicBezTo>
                    <a:cubicBezTo>
                      <a:pt x="378" y="355"/>
                      <a:pt x="466" y="185"/>
                      <a:pt x="370" y="68"/>
                    </a:cubicBezTo>
                    <a:cubicBezTo>
                      <a:pt x="335" y="23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6"/>
              <p:cNvSpPr/>
              <p:nvPr/>
            </p:nvSpPr>
            <p:spPr>
              <a:xfrm>
                <a:off x="3974200" y="3857600"/>
                <a:ext cx="110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5" extrusionOk="0">
                    <a:moveTo>
                      <a:pt x="221" y="0"/>
                    </a:moveTo>
                    <a:cubicBezTo>
                      <a:pt x="184" y="0"/>
                      <a:pt x="147" y="13"/>
                      <a:pt x="116" y="38"/>
                    </a:cubicBezTo>
                    <a:cubicBezTo>
                      <a:pt x="0" y="131"/>
                      <a:pt x="55" y="317"/>
                      <a:pt x="203" y="333"/>
                    </a:cubicBezTo>
                    <a:cubicBezTo>
                      <a:pt x="209" y="334"/>
                      <a:pt x="216" y="334"/>
                      <a:pt x="222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2"/>
                      <a:pt x="270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6"/>
              <p:cNvSpPr/>
              <p:nvPr/>
            </p:nvSpPr>
            <p:spPr>
              <a:xfrm>
                <a:off x="3960850" y="3841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0" y="0"/>
                    </a:moveTo>
                    <a:cubicBezTo>
                      <a:pt x="175" y="0"/>
                      <a:pt x="139" y="12"/>
                      <a:pt x="110" y="36"/>
                    </a:cubicBezTo>
                    <a:cubicBezTo>
                      <a:pt x="1" y="123"/>
                      <a:pt x="52" y="299"/>
                      <a:pt x="194" y="315"/>
                    </a:cubicBezTo>
                    <a:cubicBezTo>
                      <a:pt x="200" y="316"/>
                      <a:pt x="207" y="316"/>
                      <a:pt x="213" y="316"/>
                    </a:cubicBezTo>
                    <a:cubicBezTo>
                      <a:pt x="343" y="316"/>
                      <a:pt x="418" y="162"/>
                      <a:pt x="335" y="58"/>
                    </a:cubicBezTo>
                    <a:cubicBezTo>
                      <a:pt x="302" y="20"/>
                      <a:pt x="256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6"/>
              <p:cNvSpPr/>
              <p:nvPr/>
            </p:nvSpPr>
            <p:spPr>
              <a:xfrm>
                <a:off x="4191125" y="4091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9" y="1"/>
                    </a:moveTo>
                    <a:cubicBezTo>
                      <a:pt x="341" y="1"/>
                      <a:pt x="273" y="23"/>
                      <a:pt x="216" y="69"/>
                    </a:cubicBezTo>
                    <a:cubicBezTo>
                      <a:pt x="0" y="239"/>
                      <a:pt x="103" y="583"/>
                      <a:pt x="376" y="612"/>
                    </a:cubicBezTo>
                    <a:cubicBezTo>
                      <a:pt x="388" y="613"/>
                      <a:pt x="400" y="614"/>
                      <a:pt x="411" y="614"/>
                    </a:cubicBezTo>
                    <a:cubicBezTo>
                      <a:pt x="660" y="614"/>
                      <a:pt x="809" y="317"/>
                      <a:pt x="646" y="114"/>
                    </a:cubicBezTo>
                    <a:cubicBezTo>
                      <a:pt x="586" y="39"/>
                      <a:pt x="498" y="1"/>
                      <a:pt x="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6"/>
              <p:cNvSpPr/>
              <p:nvPr/>
            </p:nvSpPr>
            <p:spPr>
              <a:xfrm>
                <a:off x="4177875" y="4074525"/>
                <a:ext cx="19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6" extrusionOk="0">
                    <a:moveTo>
                      <a:pt x="393" y="1"/>
                    </a:moveTo>
                    <a:cubicBezTo>
                      <a:pt x="327" y="1"/>
                      <a:pt x="261" y="22"/>
                      <a:pt x="206" y="67"/>
                    </a:cubicBezTo>
                    <a:cubicBezTo>
                      <a:pt x="0" y="234"/>
                      <a:pt x="100" y="568"/>
                      <a:pt x="363" y="594"/>
                    </a:cubicBezTo>
                    <a:cubicBezTo>
                      <a:pt x="375" y="595"/>
                      <a:pt x="387" y="596"/>
                      <a:pt x="398" y="596"/>
                    </a:cubicBezTo>
                    <a:cubicBezTo>
                      <a:pt x="641" y="596"/>
                      <a:pt x="786" y="308"/>
                      <a:pt x="627" y="112"/>
                    </a:cubicBezTo>
                    <a:cubicBezTo>
                      <a:pt x="566" y="39"/>
                      <a:pt x="480" y="1"/>
                      <a:pt x="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6"/>
              <p:cNvSpPr/>
              <p:nvPr/>
            </p:nvSpPr>
            <p:spPr>
              <a:xfrm>
                <a:off x="4164600" y="4058025"/>
                <a:ext cx="190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8" extrusionOk="0">
                    <a:moveTo>
                      <a:pt x="382" y="1"/>
                    </a:moveTo>
                    <a:cubicBezTo>
                      <a:pt x="318" y="1"/>
                      <a:pt x="254" y="22"/>
                      <a:pt x="200" y="65"/>
                    </a:cubicBezTo>
                    <a:cubicBezTo>
                      <a:pt x="1" y="225"/>
                      <a:pt x="97" y="550"/>
                      <a:pt x="351" y="576"/>
                    </a:cubicBezTo>
                    <a:cubicBezTo>
                      <a:pt x="362" y="577"/>
                      <a:pt x="372" y="577"/>
                      <a:pt x="382" y="577"/>
                    </a:cubicBezTo>
                    <a:cubicBezTo>
                      <a:pt x="621" y="577"/>
                      <a:pt x="762" y="298"/>
                      <a:pt x="605" y="106"/>
                    </a:cubicBezTo>
                    <a:cubicBezTo>
                      <a:pt x="548" y="37"/>
                      <a:pt x="466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6"/>
              <p:cNvSpPr/>
              <p:nvPr/>
            </p:nvSpPr>
            <p:spPr>
              <a:xfrm>
                <a:off x="4151350" y="4041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1" y="1"/>
                    </a:moveTo>
                    <a:cubicBezTo>
                      <a:pt x="308" y="1"/>
                      <a:pt x="245" y="22"/>
                      <a:pt x="193" y="64"/>
                    </a:cubicBezTo>
                    <a:cubicBezTo>
                      <a:pt x="1" y="221"/>
                      <a:pt x="94" y="533"/>
                      <a:pt x="341" y="555"/>
                    </a:cubicBezTo>
                    <a:cubicBezTo>
                      <a:pt x="352" y="556"/>
                      <a:pt x="362" y="557"/>
                      <a:pt x="372" y="557"/>
                    </a:cubicBezTo>
                    <a:cubicBezTo>
                      <a:pt x="601" y="557"/>
                      <a:pt x="736" y="287"/>
                      <a:pt x="586" y="102"/>
                    </a:cubicBezTo>
                    <a:cubicBezTo>
                      <a:pt x="531" y="35"/>
                      <a:pt x="451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6"/>
              <p:cNvSpPr/>
              <p:nvPr/>
            </p:nvSpPr>
            <p:spPr>
              <a:xfrm>
                <a:off x="4138025" y="4024975"/>
                <a:ext cx="178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40" extrusionOk="0">
                    <a:moveTo>
                      <a:pt x="358" y="0"/>
                    </a:moveTo>
                    <a:cubicBezTo>
                      <a:pt x="299" y="0"/>
                      <a:pt x="239" y="20"/>
                      <a:pt x="190" y="59"/>
                    </a:cubicBezTo>
                    <a:cubicBezTo>
                      <a:pt x="0" y="210"/>
                      <a:pt x="90" y="513"/>
                      <a:pt x="331" y="538"/>
                    </a:cubicBezTo>
                    <a:cubicBezTo>
                      <a:pt x="342" y="539"/>
                      <a:pt x="352" y="540"/>
                      <a:pt x="362" y="540"/>
                    </a:cubicBezTo>
                    <a:cubicBezTo>
                      <a:pt x="582" y="540"/>
                      <a:pt x="713" y="279"/>
                      <a:pt x="569" y="101"/>
                    </a:cubicBezTo>
                    <a:cubicBezTo>
                      <a:pt x="516" y="35"/>
                      <a:pt x="437" y="0"/>
                      <a:pt x="3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6"/>
              <p:cNvSpPr/>
              <p:nvPr/>
            </p:nvSpPr>
            <p:spPr>
              <a:xfrm>
                <a:off x="4124750" y="4008450"/>
                <a:ext cx="172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20" extrusionOk="0">
                    <a:moveTo>
                      <a:pt x="346" y="0"/>
                    </a:moveTo>
                    <a:cubicBezTo>
                      <a:pt x="289" y="0"/>
                      <a:pt x="231" y="19"/>
                      <a:pt x="184" y="58"/>
                    </a:cubicBezTo>
                    <a:cubicBezTo>
                      <a:pt x="1" y="203"/>
                      <a:pt x="88" y="495"/>
                      <a:pt x="319" y="518"/>
                    </a:cubicBezTo>
                    <a:cubicBezTo>
                      <a:pt x="329" y="519"/>
                      <a:pt x="340" y="520"/>
                      <a:pt x="350" y="520"/>
                    </a:cubicBezTo>
                    <a:cubicBezTo>
                      <a:pt x="563" y="520"/>
                      <a:pt x="688" y="269"/>
                      <a:pt x="550" y="97"/>
                    </a:cubicBezTo>
                    <a:cubicBezTo>
                      <a:pt x="498" y="33"/>
                      <a:pt x="422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6"/>
              <p:cNvSpPr/>
              <p:nvPr/>
            </p:nvSpPr>
            <p:spPr>
              <a:xfrm>
                <a:off x="4111500" y="399187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3" y="1"/>
                    </a:moveTo>
                    <a:cubicBezTo>
                      <a:pt x="277" y="1"/>
                      <a:pt x="221" y="19"/>
                      <a:pt x="174" y="56"/>
                    </a:cubicBezTo>
                    <a:cubicBezTo>
                      <a:pt x="1" y="198"/>
                      <a:pt x="84" y="480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42" y="504"/>
                      <a:pt x="663" y="261"/>
                      <a:pt x="528" y="95"/>
                    </a:cubicBezTo>
                    <a:cubicBezTo>
                      <a:pt x="478" y="33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6"/>
              <p:cNvSpPr/>
              <p:nvPr/>
            </p:nvSpPr>
            <p:spPr>
              <a:xfrm>
                <a:off x="4098250" y="3975375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9" y="1"/>
                    </a:moveTo>
                    <a:cubicBezTo>
                      <a:pt x="266" y="1"/>
                      <a:pt x="212" y="18"/>
                      <a:pt x="167" y="54"/>
                    </a:cubicBezTo>
                    <a:cubicBezTo>
                      <a:pt x="0" y="189"/>
                      <a:pt x="81" y="459"/>
                      <a:pt x="296" y="482"/>
                    </a:cubicBezTo>
                    <a:cubicBezTo>
                      <a:pt x="305" y="483"/>
                      <a:pt x="314" y="483"/>
                      <a:pt x="323" y="483"/>
                    </a:cubicBezTo>
                    <a:cubicBezTo>
                      <a:pt x="519" y="483"/>
                      <a:pt x="637" y="249"/>
                      <a:pt x="508" y="90"/>
                    </a:cubicBezTo>
                    <a:cubicBezTo>
                      <a:pt x="461" y="31"/>
                      <a:pt x="390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6"/>
              <p:cNvSpPr/>
              <p:nvPr/>
            </p:nvSpPr>
            <p:spPr>
              <a:xfrm>
                <a:off x="4085000" y="3958825"/>
                <a:ext cx="153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7" extrusionOk="0">
                    <a:moveTo>
                      <a:pt x="307" y="0"/>
                    </a:moveTo>
                    <a:cubicBezTo>
                      <a:pt x="256" y="0"/>
                      <a:pt x="204" y="18"/>
                      <a:pt x="161" y="54"/>
                    </a:cubicBezTo>
                    <a:cubicBezTo>
                      <a:pt x="0" y="183"/>
                      <a:pt x="77" y="443"/>
                      <a:pt x="283" y="465"/>
                    </a:cubicBezTo>
                    <a:cubicBezTo>
                      <a:pt x="291" y="466"/>
                      <a:pt x="299" y="467"/>
                      <a:pt x="306" y="467"/>
                    </a:cubicBezTo>
                    <a:cubicBezTo>
                      <a:pt x="498" y="467"/>
                      <a:pt x="612" y="241"/>
                      <a:pt x="489" y="86"/>
                    </a:cubicBezTo>
                    <a:cubicBezTo>
                      <a:pt x="441" y="30"/>
                      <a:pt x="375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6"/>
              <p:cNvSpPr/>
              <p:nvPr/>
            </p:nvSpPr>
            <p:spPr>
              <a:xfrm>
                <a:off x="4071725" y="3942275"/>
                <a:ext cx="147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48" extrusionOk="0">
                    <a:moveTo>
                      <a:pt x="295" y="1"/>
                    </a:moveTo>
                    <a:cubicBezTo>
                      <a:pt x="245" y="1"/>
                      <a:pt x="196" y="17"/>
                      <a:pt x="155" y="51"/>
                    </a:cubicBezTo>
                    <a:cubicBezTo>
                      <a:pt x="1" y="176"/>
                      <a:pt x="75" y="424"/>
                      <a:pt x="271" y="446"/>
                    </a:cubicBezTo>
                    <a:cubicBezTo>
                      <a:pt x="279" y="447"/>
                      <a:pt x="287" y="447"/>
                      <a:pt x="294" y="447"/>
                    </a:cubicBezTo>
                    <a:cubicBezTo>
                      <a:pt x="479" y="447"/>
                      <a:pt x="587" y="231"/>
                      <a:pt x="467" y="83"/>
                    </a:cubicBezTo>
                    <a:cubicBezTo>
                      <a:pt x="423" y="29"/>
                      <a:pt x="359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6"/>
              <p:cNvSpPr/>
              <p:nvPr/>
            </p:nvSpPr>
            <p:spPr>
              <a:xfrm>
                <a:off x="4058400" y="3925750"/>
                <a:ext cx="141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8" extrusionOk="0">
                    <a:moveTo>
                      <a:pt x="283" y="1"/>
                    </a:moveTo>
                    <a:cubicBezTo>
                      <a:pt x="236" y="1"/>
                      <a:pt x="188" y="17"/>
                      <a:pt x="148" y="50"/>
                    </a:cubicBezTo>
                    <a:cubicBezTo>
                      <a:pt x="0" y="169"/>
                      <a:pt x="71" y="407"/>
                      <a:pt x="261" y="426"/>
                    </a:cubicBezTo>
                    <a:cubicBezTo>
                      <a:pt x="270" y="427"/>
                      <a:pt x="279" y="427"/>
                      <a:pt x="288" y="427"/>
                    </a:cubicBezTo>
                    <a:cubicBezTo>
                      <a:pt x="461" y="427"/>
                      <a:pt x="563" y="223"/>
                      <a:pt x="450" y="82"/>
                    </a:cubicBezTo>
                    <a:cubicBezTo>
                      <a:pt x="408" y="29"/>
                      <a:pt x="34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6"/>
              <p:cNvSpPr/>
              <p:nvPr/>
            </p:nvSpPr>
            <p:spPr>
              <a:xfrm>
                <a:off x="4045150" y="3909225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70" y="0"/>
                    </a:moveTo>
                    <a:cubicBezTo>
                      <a:pt x="224" y="0"/>
                      <a:pt x="179" y="15"/>
                      <a:pt x="141" y="46"/>
                    </a:cubicBezTo>
                    <a:cubicBezTo>
                      <a:pt x="0" y="161"/>
                      <a:pt x="68" y="389"/>
                      <a:pt x="251" y="409"/>
                    </a:cubicBezTo>
                    <a:cubicBezTo>
                      <a:pt x="259" y="410"/>
                      <a:pt x="266" y="410"/>
                      <a:pt x="274" y="410"/>
                    </a:cubicBezTo>
                    <a:cubicBezTo>
                      <a:pt x="440" y="410"/>
                      <a:pt x="538" y="213"/>
                      <a:pt x="431" y="78"/>
                    </a:cubicBezTo>
                    <a:cubicBezTo>
                      <a:pt x="390" y="26"/>
                      <a:pt x="330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6"/>
              <p:cNvSpPr/>
              <p:nvPr/>
            </p:nvSpPr>
            <p:spPr>
              <a:xfrm>
                <a:off x="4031875" y="389272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8" y="0"/>
                    </a:moveTo>
                    <a:cubicBezTo>
                      <a:pt x="215" y="0"/>
                      <a:pt x="172" y="15"/>
                      <a:pt x="136" y="44"/>
                    </a:cubicBezTo>
                    <a:cubicBezTo>
                      <a:pt x="1" y="153"/>
                      <a:pt x="65" y="371"/>
                      <a:pt x="239" y="391"/>
                    </a:cubicBezTo>
                    <a:cubicBezTo>
                      <a:pt x="245" y="391"/>
                      <a:pt x="252" y="392"/>
                      <a:pt x="258" y="392"/>
                    </a:cubicBezTo>
                    <a:cubicBezTo>
                      <a:pt x="420" y="392"/>
                      <a:pt x="514" y="202"/>
                      <a:pt x="409" y="73"/>
                    </a:cubicBezTo>
                    <a:cubicBezTo>
                      <a:pt x="371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6"/>
              <p:cNvSpPr/>
              <p:nvPr/>
            </p:nvSpPr>
            <p:spPr>
              <a:xfrm>
                <a:off x="4018625" y="3876150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1" y="147"/>
                      <a:pt x="62" y="356"/>
                      <a:pt x="225" y="372"/>
                    </a:cubicBezTo>
                    <a:cubicBezTo>
                      <a:pt x="232" y="373"/>
                      <a:pt x="239" y="373"/>
                      <a:pt x="245" y="373"/>
                    </a:cubicBezTo>
                    <a:cubicBezTo>
                      <a:pt x="398" y="373"/>
                      <a:pt x="491" y="194"/>
                      <a:pt x="389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6"/>
              <p:cNvSpPr/>
              <p:nvPr/>
            </p:nvSpPr>
            <p:spPr>
              <a:xfrm>
                <a:off x="4005300" y="3859650"/>
                <a:ext cx="117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234" y="1"/>
                    </a:moveTo>
                    <a:cubicBezTo>
                      <a:pt x="195" y="1"/>
                      <a:pt x="155" y="13"/>
                      <a:pt x="122" y="39"/>
                    </a:cubicBezTo>
                    <a:cubicBezTo>
                      <a:pt x="0" y="139"/>
                      <a:pt x="61" y="335"/>
                      <a:pt x="215" y="351"/>
                    </a:cubicBezTo>
                    <a:cubicBezTo>
                      <a:pt x="223" y="352"/>
                      <a:pt x="231" y="352"/>
                      <a:pt x="238" y="352"/>
                    </a:cubicBezTo>
                    <a:cubicBezTo>
                      <a:pt x="382" y="352"/>
                      <a:pt x="468" y="181"/>
                      <a:pt x="373" y="65"/>
                    </a:cubicBezTo>
                    <a:cubicBezTo>
                      <a:pt x="338" y="23"/>
                      <a:pt x="286" y="1"/>
                      <a:pt x="2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6"/>
              <p:cNvSpPr/>
              <p:nvPr/>
            </p:nvSpPr>
            <p:spPr>
              <a:xfrm>
                <a:off x="3992025" y="3843100"/>
                <a:ext cx="11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6" extrusionOk="0">
                    <a:moveTo>
                      <a:pt x="223" y="0"/>
                    </a:moveTo>
                    <a:cubicBezTo>
                      <a:pt x="186" y="0"/>
                      <a:pt x="148" y="13"/>
                      <a:pt x="116" y="39"/>
                    </a:cubicBezTo>
                    <a:cubicBezTo>
                      <a:pt x="1" y="133"/>
                      <a:pt x="59" y="319"/>
                      <a:pt x="206" y="335"/>
                    </a:cubicBezTo>
                    <a:cubicBezTo>
                      <a:pt x="213" y="336"/>
                      <a:pt x="219" y="336"/>
                      <a:pt x="225" y="336"/>
                    </a:cubicBezTo>
                    <a:cubicBezTo>
                      <a:pt x="362" y="336"/>
                      <a:pt x="443" y="172"/>
                      <a:pt x="351" y="62"/>
                    </a:cubicBezTo>
                    <a:cubicBezTo>
                      <a:pt x="318" y="22"/>
                      <a:pt x="271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6"/>
              <p:cNvSpPr/>
              <p:nvPr/>
            </p:nvSpPr>
            <p:spPr>
              <a:xfrm>
                <a:off x="3978775" y="382655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8" y="1"/>
                    </a:moveTo>
                    <a:cubicBezTo>
                      <a:pt x="174" y="1"/>
                      <a:pt x="139" y="13"/>
                      <a:pt x="110" y="36"/>
                    </a:cubicBezTo>
                    <a:cubicBezTo>
                      <a:pt x="0" y="126"/>
                      <a:pt x="52" y="303"/>
                      <a:pt x="193" y="316"/>
                    </a:cubicBezTo>
                    <a:cubicBezTo>
                      <a:pt x="200" y="316"/>
                      <a:pt x="206" y="317"/>
                      <a:pt x="212" y="317"/>
                    </a:cubicBezTo>
                    <a:cubicBezTo>
                      <a:pt x="340" y="317"/>
                      <a:pt x="417" y="166"/>
                      <a:pt x="331" y="62"/>
                    </a:cubicBezTo>
                    <a:cubicBezTo>
                      <a:pt x="300" y="21"/>
                      <a:pt x="255" y="1"/>
                      <a:pt x="2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6"/>
              <p:cNvSpPr/>
              <p:nvPr/>
            </p:nvSpPr>
            <p:spPr>
              <a:xfrm>
                <a:off x="4222300" y="4093100"/>
                <a:ext cx="20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4" extrusionOk="0">
                    <a:moveTo>
                      <a:pt x="421" y="1"/>
                    </a:moveTo>
                    <a:cubicBezTo>
                      <a:pt x="351" y="1"/>
                      <a:pt x="280" y="24"/>
                      <a:pt x="222" y="73"/>
                    </a:cubicBezTo>
                    <a:cubicBezTo>
                      <a:pt x="0" y="249"/>
                      <a:pt x="106" y="603"/>
                      <a:pt x="386" y="632"/>
                    </a:cubicBezTo>
                    <a:cubicBezTo>
                      <a:pt x="398" y="633"/>
                      <a:pt x="409" y="634"/>
                      <a:pt x="421" y="634"/>
                    </a:cubicBezTo>
                    <a:cubicBezTo>
                      <a:pt x="680" y="634"/>
                      <a:pt x="835" y="327"/>
                      <a:pt x="666" y="118"/>
                    </a:cubicBezTo>
                    <a:cubicBezTo>
                      <a:pt x="604" y="41"/>
                      <a:pt x="513" y="1"/>
                      <a:pt x="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6"/>
              <p:cNvSpPr/>
              <p:nvPr/>
            </p:nvSpPr>
            <p:spPr>
              <a:xfrm>
                <a:off x="4209050" y="4076550"/>
                <a:ext cx="20225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15" extrusionOk="0">
                    <a:moveTo>
                      <a:pt x="407" y="1"/>
                    </a:moveTo>
                    <a:cubicBezTo>
                      <a:pt x="338" y="1"/>
                      <a:pt x="269" y="23"/>
                      <a:pt x="212" y="69"/>
                    </a:cubicBezTo>
                    <a:cubicBezTo>
                      <a:pt x="0" y="243"/>
                      <a:pt x="103" y="587"/>
                      <a:pt x="376" y="612"/>
                    </a:cubicBezTo>
                    <a:cubicBezTo>
                      <a:pt x="388" y="614"/>
                      <a:pt x="399" y="614"/>
                      <a:pt x="411" y="614"/>
                    </a:cubicBezTo>
                    <a:cubicBezTo>
                      <a:pt x="660" y="614"/>
                      <a:pt x="809" y="320"/>
                      <a:pt x="646" y="114"/>
                    </a:cubicBezTo>
                    <a:cubicBezTo>
                      <a:pt x="586" y="40"/>
                      <a:pt x="497" y="1"/>
                      <a:pt x="4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6"/>
              <p:cNvSpPr/>
              <p:nvPr/>
            </p:nvSpPr>
            <p:spPr>
              <a:xfrm>
                <a:off x="4195775" y="4060075"/>
                <a:ext cx="1962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599" extrusionOk="0">
                    <a:moveTo>
                      <a:pt x="396" y="1"/>
                    </a:moveTo>
                    <a:cubicBezTo>
                      <a:pt x="329" y="1"/>
                      <a:pt x="262" y="23"/>
                      <a:pt x="206" y="69"/>
                    </a:cubicBezTo>
                    <a:cubicBezTo>
                      <a:pt x="1" y="233"/>
                      <a:pt x="100" y="568"/>
                      <a:pt x="364" y="597"/>
                    </a:cubicBezTo>
                    <a:cubicBezTo>
                      <a:pt x="374" y="598"/>
                      <a:pt x="385" y="598"/>
                      <a:pt x="395" y="598"/>
                    </a:cubicBezTo>
                    <a:cubicBezTo>
                      <a:pt x="640" y="598"/>
                      <a:pt x="785" y="309"/>
                      <a:pt x="624" y="111"/>
                    </a:cubicBezTo>
                    <a:cubicBezTo>
                      <a:pt x="566" y="39"/>
                      <a:pt x="481" y="1"/>
                      <a:pt x="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6"/>
              <p:cNvSpPr/>
              <p:nvPr/>
            </p:nvSpPr>
            <p:spPr>
              <a:xfrm>
                <a:off x="4182525" y="4043525"/>
                <a:ext cx="190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6" extrusionOk="0">
                    <a:moveTo>
                      <a:pt x="381" y="0"/>
                    </a:moveTo>
                    <a:cubicBezTo>
                      <a:pt x="317" y="0"/>
                      <a:pt x="253" y="22"/>
                      <a:pt x="200" y="66"/>
                    </a:cubicBezTo>
                    <a:cubicBezTo>
                      <a:pt x="1" y="227"/>
                      <a:pt x="97" y="548"/>
                      <a:pt x="351" y="574"/>
                    </a:cubicBezTo>
                    <a:cubicBezTo>
                      <a:pt x="363" y="575"/>
                      <a:pt x="374" y="576"/>
                      <a:pt x="386" y="576"/>
                    </a:cubicBezTo>
                    <a:cubicBezTo>
                      <a:pt x="622" y="576"/>
                      <a:pt x="761" y="298"/>
                      <a:pt x="605" y="108"/>
                    </a:cubicBezTo>
                    <a:cubicBezTo>
                      <a:pt x="548" y="37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6"/>
              <p:cNvSpPr/>
              <p:nvPr/>
            </p:nvSpPr>
            <p:spPr>
              <a:xfrm>
                <a:off x="4169275" y="4027000"/>
                <a:ext cx="184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9" extrusionOk="0">
                    <a:moveTo>
                      <a:pt x="366" y="1"/>
                    </a:moveTo>
                    <a:cubicBezTo>
                      <a:pt x="305" y="1"/>
                      <a:pt x="244" y="21"/>
                      <a:pt x="193" y="62"/>
                    </a:cubicBezTo>
                    <a:cubicBezTo>
                      <a:pt x="0" y="219"/>
                      <a:pt x="93" y="531"/>
                      <a:pt x="341" y="557"/>
                    </a:cubicBezTo>
                    <a:cubicBezTo>
                      <a:pt x="351" y="558"/>
                      <a:pt x="362" y="559"/>
                      <a:pt x="372" y="559"/>
                    </a:cubicBezTo>
                    <a:cubicBezTo>
                      <a:pt x="601" y="559"/>
                      <a:pt x="736" y="288"/>
                      <a:pt x="585" y="104"/>
                    </a:cubicBezTo>
                    <a:cubicBezTo>
                      <a:pt x="528" y="36"/>
                      <a:pt x="447" y="1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6"/>
              <p:cNvSpPr/>
              <p:nvPr/>
            </p:nvSpPr>
            <p:spPr>
              <a:xfrm>
                <a:off x="4155925" y="4010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9" y="0"/>
                    </a:moveTo>
                    <a:cubicBezTo>
                      <a:pt x="300" y="0"/>
                      <a:pt x="240" y="20"/>
                      <a:pt x="190" y="62"/>
                    </a:cubicBezTo>
                    <a:cubicBezTo>
                      <a:pt x="1" y="210"/>
                      <a:pt x="91" y="512"/>
                      <a:pt x="329" y="538"/>
                    </a:cubicBezTo>
                    <a:cubicBezTo>
                      <a:pt x="339" y="539"/>
                      <a:pt x="350" y="539"/>
                      <a:pt x="360" y="539"/>
                    </a:cubicBezTo>
                    <a:cubicBezTo>
                      <a:pt x="582" y="539"/>
                      <a:pt x="711" y="279"/>
                      <a:pt x="570" y="101"/>
                    </a:cubicBezTo>
                    <a:cubicBezTo>
                      <a:pt x="515" y="35"/>
                      <a:pt x="437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6"/>
              <p:cNvSpPr/>
              <p:nvPr/>
            </p:nvSpPr>
            <p:spPr>
              <a:xfrm>
                <a:off x="4142675" y="3993875"/>
                <a:ext cx="171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2" extrusionOk="0">
                    <a:moveTo>
                      <a:pt x="344" y="0"/>
                    </a:moveTo>
                    <a:cubicBezTo>
                      <a:pt x="287" y="0"/>
                      <a:pt x="229" y="20"/>
                      <a:pt x="180" y="60"/>
                    </a:cubicBezTo>
                    <a:cubicBezTo>
                      <a:pt x="1" y="204"/>
                      <a:pt x="87" y="494"/>
                      <a:pt x="315" y="519"/>
                    </a:cubicBezTo>
                    <a:cubicBezTo>
                      <a:pt x="326" y="520"/>
                      <a:pt x="336" y="521"/>
                      <a:pt x="346" y="521"/>
                    </a:cubicBezTo>
                    <a:cubicBezTo>
                      <a:pt x="559" y="521"/>
                      <a:pt x="685" y="270"/>
                      <a:pt x="547" y="98"/>
                    </a:cubicBezTo>
                    <a:cubicBezTo>
                      <a:pt x="496" y="34"/>
                      <a:pt x="420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6"/>
              <p:cNvSpPr/>
              <p:nvPr/>
            </p:nvSpPr>
            <p:spPr>
              <a:xfrm>
                <a:off x="4129425" y="3977400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3" y="1"/>
                    </a:moveTo>
                    <a:cubicBezTo>
                      <a:pt x="278" y="1"/>
                      <a:pt x="221" y="19"/>
                      <a:pt x="174" y="57"/>
                    </a:cubicBezTo>
                    <a:cubicBezTo>
                      <a:pt x="0" y="198"/>
                      <a:pt x="84" y="478"/>
                      <a:pt x="306" y="500"/>
                    </a:cubicBezTo>
                    <a:cubicBezTo>
                      <a:pt x="316" y="501"/>
                      <a:pt x="326" y="502"/>
                      <a:pt x="336" y="502"/>
                    </a:cubicBezTo>
                    <a:cubicBezTo>
                      <a:pt x="540" y="502"/>
                      <a:pt x="662" y="258"/>
                      <a:pt x="527" y="92"/>
                    </a:cubicBezTo>
                    <a:cubicBezTo>
                      <a:pt x="478" y="32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6"/>
              <p:cNvSpPr/>
              <p:nvPr/>
            </p:nvSpPr>
            <p:spPr>
              <a:xfrm>
                <a:off x="4116150" y="3960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9" y="0"/>
                    </a:moveTo>
                    <a:cubicBezTo>
                      <a:pt x="266" y="0"/>
                      <a:pt x="212" y="18"/>
                      <a:pt x="168" y="53"/>
                    </a:cubicBezTo>
                    <a:cubicBezTo>
                      <a:pt x="1" y="188"/>
                      <a:pt x="81" y="458"/>
                      <a:pt x="293" y="481"/>
                    </a:cubicBezTo>
                    <a:cubicBezTo>
                      <a:pt x="303" y="482"/>
                      <a:pt x="312" y="482"/>
                      <a:pt x="321" y="482"/>
                    </a:cubicBezTo>
                    <a:cubicBezTo>
                      <a:pt x="520" y="482"/>
                      <a:pt x="635" y="249"/>
                      <a:pt x="509" y="92"/>
                    </a:cubicBezTo>
                    <a:cubicBezTo>
                      <a:pt x="461" y="31"/>
                      <a:pt x="390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6"/>
              <p:cNvSpPr/>
              <p:nvPr/>
            </p:nvSpPr>
            <p:spPr>
              <a:xfrm>
                <a:off x="4102900" y="3944350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6" y="0"/>
                    </a:moveTo>
                    <a:cubicBezTo>
                      <a:pt x="255" y="0"/>
                      <a:pt x="204" y="17"/>
                      <a:pt x="161" y="51"/>
                    </a:cubicBezTo>
                    <a:cubicBezTo>
                      <a:pt x="1" y="183"/>
                      <a:pt x="78" y="444"/>
                      <a:pt x="284" y="463"/>
                    </a:cubicBezTo>
                    <a:cubicBezTo>
                      <a:pt x="293" y="464"/>
                      <a:pt x="302" y="464"/>
                      <a:pt x="311" y="464"/>
                    </a:cubicBezTo>
                    <a:cubicBezTo>
                      <a:pt x="500" y="464"/>
                      <a:pt x="612" y="240"/>
                      <a:pt x="486" y="87"/>
                    </a:cubicBezTo>
                    <a:cubicBezTo>
                      <a:pt x="440" y="30"/>
                      <a:pt x="373" y="0"/>
                      <a:pt x="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6"/>
              <p:cNvSpPr/>
              <p:nvPr/>
            </p:nvSpPr>
            <p:spPr>
              <a:xfrm>
                <a:off x="4089575" y="3927775"/>
                <a:ext cx="147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9" extrusionOk="0">
                    <a:moveTo>
                      <a:pt x="296" y="1"/>
                    </a:moveTo>
                    <a:cubicBezTo>
                      <a:pt x="246" y="1"/>
                      <a:pt x="196" y="18"/>
                      <a:pt x="154" y="52"/>
                    </a:cubicBezTo>
                    <a:cubicBezTo>
                      <a:pt x="0" y="178"/>
                      <a:pt x="74" y="425"/>
                      <a:pt x="273" y="448"/>
                    </a:cubicBezTo>
                    <a:cubicBezTo>
                      <a:pt x="281" y="448"/>
                      <a:pt x="289" y="449"/>
                      <a:pt x="297" y="449"/>
                    </a:cubicBezTo>
                    <a:cubicBezTo>
                      <a:pt x="479" y="449"/>
                      <a:pt x="590" y="233"/>
                      <a:pt x="469" y="85"/>
                    </a:cubicBezTo>
                    <a:cubicBezTo>
                      <a:pt x="426" y="30"/>
                      <a:pt x="361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6"/>
              <p:cNvSpPr/>
              <p:nvPr/>
            </p:nvSpPr>
            <p:spPr>
              <a:xfrm>
                <a:off x="4076300" y="3911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5" y="0"/>
                    </a:moveTo>
                    <a:cubicBezTo>
                      <a:pt x="237" y="0"/>
                      <a:pt x="189" y="16"/>
                      <a:pt x="149" y="48"/>
                    </a:cubicBezTo>
                    <a:cubicBezTo>
                      <a:pt x="1" y="167"/>
                      <a:pt x="72" y="408"/>
                      <a:pt x="261" y="427"/>
                    </a:cubicBezTo>
                    <a:cubicBezTo>
                      <a:pt x="269" y="428"/>
                      <a:pt x="277" y="429"/>
                      <a:pt x="285" y="429"/>
                    </a:cubicBezTo>
                    <a:cubicBezTo>
                      <a:pt x="460" y="429"/>
                      <a:pt x="565" y="222"/>
                      <a:pt x="451" y="80"/>
                    </a:cubicBezTo>
                    <a:cubicBezTo>
                      <a:pt x="409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4063050" y="3894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1" y="1"/>
                    </a:moveTo>
                    <a:cubicBezTo>
                      <a:pt x="225" y="1"/>
                      <a:pt x="180" y="15"/>
                      <a:pt x="142" y="46"/>
                    </a:cubicBezTo>
                    <a:cubicBezTo>
                      <a:pt x="1" y="159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2" y="407"/>
                    </a:cubicBezTo>
                    <a:cubicBezTo>
                      <a:pt x="441" y="407"/>
                      <a:pt x="539" y="210"/>
                      <a:pt x="431" y="75"/>
                    </a:cubicBezTo>
                    <a:cubicBezTo>
                      <a:pt x="390" y="26"/>
                      <a:pt x="330" y="1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4049800" y="3878175"/>
                <a:ext cx="12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3" extrusionOk="0">
                    <a:moveTo>
                      <a:pt x="258" y="1"/>
                    </a:moveTo>
                    <a:cubicBezTo>
                      <a:pt x="215" y="1"/>
                      <a:pt x="171" y="15"/>
                      <a:pt x="135" y="44"/>
                    </a:cubicBezTo>
                    <a:cubicBezTo>
                      <a:pt x="0" y="153"/>
                      <a:pt x="65" y="372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18" y="392"/>
                      <a:pt x="513" y="202"/>
                      <a:pt x="409" y="73"/>
                    </a:cubicBezTo>
                    <a:cubicBezTo>
                      <a:pt x="370" y="25"/>
                      <a:pt x="314" y="1"/>
                      <a:pt x="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4036450" y="386167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7" y="1"/>
                    </a:moveTo>
                    <a:cubicBezTo>
                      <a:pt x="205" y="1"/>
                      <a:pt x="164" y="14"/>
                      <a:pt x="130" y="42"/>
                    </a:cubicBezTo>
                    <a:cubicBezTo>
                      <a:pt x="1" y="145"/>
                      <a:pt x="65" y="354"/>
                      <a:pt x="229" y="373"/>
                    </a:cubicBezTo>
                    <a:cubicBezTo>
                      <a:pt x="236" y="374"/>
                      <a:pt x="242" y="374"/>
                      <a:pt x="249" y="374"/>
                    </a:cubicBezTo>
                    <a:cubicBezTo>
                      <a:pt x="401" y="374"/>
                      <a:pt x="492" y="194"/>
                      <a:pt x="393" y="71"/>
                    </a:cubicBezTo>
                    <a:cubicBezTo>
                      <a:pt x="356" y="25"/>
                      <a:pt x="302" y="1"/>
                      <a:pt x="2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4023200" y="3845125"/>
                <a:ext cx="117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5" extrusionOk="0">
                    <a:moveTo>
                      <a:pt x="234" y="0"/>
                    </a:moveTo>
                    <a:cubicBezTo>
                      <a:pt x="195" y="0"/>
                      <a:pt x="156" y="13"/>
                      <a:pt x="123" y="39"/>
                    </a:cubicBezTo>
                    <a:cubicBezTo>
                      <a:pt x="1" y="138"/>
                      <a:pt x="59" y="338"/>
                      <a:pt x="216" y="354"/>
                    </a:cubicBezTo>
                    <a:cubicBezTo>
                      <a:pt x="223" y="354"/>
                      <a:pt x="229" y="355"/>
                      <a:pt x="236" y="355"/>
                    </a:cubicBezTo>
                    <a:cubicBezTo>
                      <a:pt x="382" y="355"/>
                      <a:pt x="469" y="185"/>
                      <a:pt x="373" y="68"/>
                    </a:cubicBezTo>
                    <a:cubicBezTo>
                      <a:pt x="338" y="23"/>
                      <a:pt x="286" y="0"/>
                      <a:pt x="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4009950" y="3828600"/>
                <a:ext cx="111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8" extrusionOk="0">
                    <a:moveTo>
                      <a:pt x="221" y="0"/>
                    </a:moveTo>
                    <a:cubicBezTo>
                      <a:pt x="184" y="0"/>
                      <a:pt x="147" y="13"/>
                      <a:pt x="116" y="38"/>
                    </a:cubicBezTo>
                    <a:cubicBezTo>
                      <a:pt x="0" y="131"/>
                      <a:pt x="55" y="320"/>
                      <a:pt x="203" y="337"/>
                    </a:cubicBezTo>
                    <a:cubicBezTo>
                      <a:pt x="208" y="337"/>
                      <a:pt x="214" y="337"/>
                      <a:pt x="219" y="337"/>
                    </a:cubicBezTo>
                    <a:cubicBezTo>
                      <a:pt x="360" y="337"/>
                      <a:pt x="444" y="175"/>
                      <a:pt x="351" y="63"/>
                    </a:cubicBezTo>
                    <a:cubicBezTo>
                      <a:pt x="318" y="21"/>
                      <a:pt x="270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3996700" y="3812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09" y="36"/>
                    </a:cubicBezTo>
                    <a:cubicBezTo>
                      <a:pt x="0" y="122"/>
                      <a:pt x="52" y="299"/>
                      <a:pt x="193" y="315"/>
                    </a:cubicBezTo>
                    <a:cubicBezTo>
                      <a:pt x="199" y="316"/>
                      <a:pt x="206" y="316"/>
                      <a:pt x="212" y="316"/>
                    </a:cubicBezTo>
                    <a:cubicBezTo>
                      <a:pt x="339" y="316"/>
                      <a:pt x="417" y="162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4253550" y="4095175"/>
                <a:ext cx="2145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54" extrusionOk="0">
                    <a:moveTo>
                      <a:pt x="430" y="0"/>
                    </a:moveTo>
                    <a:cubicBezTo>
                      <a:pt x="358" y="0"/>
                      <a:pt x="285" y="24"/>
                      <a:pt x="225" y="73"/>
                    </a:cubicBezTo>
                    <a:cubicBezTo>
                      <a:pt x="0" y="256"/>
                      <a:pt x="110" y="623"/>
                      <a:pt x="399" y="652"/>
                    </a:cubicBezTo>
                    <a:cubicBezTo>
                      <a:pt x="411" y="653"/>
                      <a:pt x="422" y="653"/>
                      <a:pt x="433" y="653"/>
                    </a:cubicBezTo>
                    <a:cubicBezTo>
                      <a:pt x="699" y="653"/>
                      <a:pt x="858" y="334"/>
                      <a:pt x="682" y="121"/>
                    </a:cubicBezTo>
                    <a:cubicBezTo>
                      <a:pt x="618" y="41"/>
                      <a:pt x="525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4240225" y="4078600"/>
                <a:ext cx="208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633" extrusionOk="0">
                    <a:moveTo>
                      <a:pt x="420" y="0"/>
                    </a:moveTo>
                    <a:cubicBezTo>
                      <a:pt x="349" y="0"/>
                      <a:pt x="278" y="24"/>
                      <a:pt x="219" y="71"/>
                    </a:cubicBezTo>
                    <a:cubicBezTo>
                      <a:pt x="0" y="248"/>
                      <a:pt x="106" y="601"/>
                      <a:pt x="386" y="630"/>
                    </a:cubicBezTo>
                    <a:cubicBezTo>
                      <a:pt x="399" y="632"/>
                      <a:pt x="411" y="632"/>
                      <a:pt x="424" y="632"/>
                    </a:cubicBezTo>
                    <a:cubicBezTo>
                      <a:pt x="681" y="632"/>
                      <a:pt x="834" y="327"/>
                      <a:pt x="665" y="119"/>
                    </a:cubicBezTo>
                    <a:cubicBezTo>
                      <a:pt x="603" y="41"/>
                      <a:pt x="512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4226950" y="4062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7" y="1"/>
                    </a:moveTo>
                    <a:cubicBezTo>
                      <a:pt x="339" y="1"/>
                      <a:pt x="270" y="23"/>
                      <a:pt x="213" y="69"/>
                    </a:cubicBezTo>
                    <a:cubicBezTo>
                      <a:pt x="1" y="239"/>
                      <a:pt x="104" y="583"/>
                      <a:pt x="377" y="612"/>
                    </a:cubicBezTo>
                    <a:cubicBezTo>
                      <a:pt x="388" y="613"/>
                      <a:pt x="400" y="614"/>
                      <a:pt x="411" y="614"/>
                    </a:cubicBezTo>
                    <a:cubicBezTo>
                      <a:pt x="661" y="614"/>
                      <a:pt x="810" y="317"/>
                      <a:pt x="647" y="114"/>
                    </a:cubicBezTo>
                    <a:cubicBezTo>
                      <a:pt x="587" y="39"/>
                      <a:pt x="497" y="1"/>
                      <a:pt x="4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4213700" y="4045525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3" y="1"/>
                    </a:moveTo>
                    <a:cubicBezTo>
                      <a:pt x="328" y="1"/>
                      <a:pt x="262" y="22"/>
                      <a:pt x="206" y="67"/>
                    </a:cubicBezTo>
                    <a:cubicBezTo>
                      <a:pt x="0" y="234"/>
                      <a:pt x="100" y="568"/>
                      <a:pt x="364" y="594"/>
                    </a:cubicBezTo>
                    <a:cubicBezTo>
                      <a:pt x="375" y="595"/>
                      <a:pt x="387" y="596"/>
                      <a:pt x="398" y="596"/>
                    </a:cubicBezTo>
                    <a:cubicBezTo>
                      <a:pt x="641" y="596"/>
                      <a:pt x="784" y="308"/>
                      <a:pt x="624" y="112"/>
                    </a:cubicBezTo>
                    <a:cubicBezTo>
                      <a:pt x="565" y="38"/>
                      <a:pt x="480" y="1"/>
                      <a:pt x="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4200450" y="4029050"/>
                <a:ext cx="189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77" extrusionOk="0">
                    <a:moveTo>
                      <a:pt x="381" y="1"/>
                    </a:moveTo>
                    <a:cubicBezTo>
                      <a:pt x="317" y="1"/>
                      <a:pt x="252" y="22"/>
                      <a:pt x="199" y="67"/>
                    </a:cubicBezTo>
                    <a:cubicBezTo>
                      <a:pt x="0" y="227"/>
                      <a:pt x="97" y="549"/>
                      <a:pt x="351" y="575"/>
                    </a:cubicBezTo>
                    <a:cubicBezTo>
                      <a:pt x="362" y="576"/>
                      <a:pt x="374" y="577"/>
                      <a:pt x="385" y="577"/>
                    </a:cubicBezTo>
                    <a:cubicBezTo>
                      <a:pt x="621" y="577"/>
                      <a:pt x="758" y="299"/>
                      <a:pt x="604" y="109"/>
                    </a:cubicBezTo>
                    <a:cubicBezTo>
                      <a:pt x="548" y="38"/>
                      <a:pt x="465" y="1"/>
                      <a:pt x="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4187175" y="4012500"/>
                <a:ext cx="1835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57" extrusionOk="0">
                    <a:moveTo>
                      <a:pt x="370" y="1"/>
                    </a:moveTo>
                    <a:cubicBezTo>
                      <a:pt x="308" y="1"/>
                      <a:pt x="246" y="21"/>
                      <a:pt x="194" y="64"/>
                    </a:cubicBezTo>
                    <a:cubicBezTo>
                      <a:pt x="1" y="221"/>
                      <a:pt x="94" y="533"/>
                      <a:pt x="338" y="555"/>
                    </a:cubicBezTo>
                    <a:cubicBezTo>
                      <a:pt x="349" y="556"/>
                      <a:pt x="359" y="557"/>
                      <a:pt x="369" y="557"/>
                    </a:cubicBezTo>
                    <a:cubicBezTo>
                      <a:pt x="598" y="557"/>
                      <a:pt x="734" y="287"/>
                      <a:pt x="586" y="102"/>
                    </a:cubicBezTo>
                    <a:cubicBezTo>
                      <a:pt x="530" y="35"/>
                      <a:pt x="450" y="1"/>
                      <a:pt x="3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4173850" y="3995950"/>
                <a:ext cx="177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1" extrusionOk="0">
                    <a:moveTo>
                      <a:pt x="357" y="0"/>
                    </a:moveTo>
                    <a:cubicBezTo>
                      <a:pt x="297" y="0"/>
                      <a:pt x="237" y="20"/>
                      <a:pt x="187" y="60"/>
                    </a:cubicBezTo>
                    <a:cubicBezTo>
                      <a:pt x="0" y="211"/>
                      <a:pt x="90" y="513"/>
                      <a:pt x="328" y="539"/>
                    </a:cubicBezTo>
                    <a:cubicBezTo>
                      <a:pt x="339" y="540"/>
                      <a:pt x="349" y="541"/>
                      <a:pt x="359" y="541"/>
                    </a:cubicBezTo>
                    <a:cubicBezTo>
                      <a:pt x="582" y="541"/>
                      <a:pt x="711" y="280"/>
                      <a:pt x="566" y="102"/>
                    </a:cubicBezTo>
                    <a:cubicBezTo>
                      <a:pt x="513" y="35"/>
                      <a:pt x="435" y="0"/>
                      <a:pt x="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4160600" y="3979400"/>
                <a:ext cx="171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2" extrusionOk="0">
                    <a:moveTo>
                      <a:pt x="342" y="0"/>
                    </a:moveTo>
                    <a:cubicBezTo>
                      <a:pt x="285" y="0"/>
                      <a:pt x="228" y="19"/>
                      <a:pt x="180" y="57"/>
                    </a:cubicBezTo>
                    <a:cubicBezTo>
                      <a:pt x="0" y="202"/>
                      <a:pt x="84" y="494"/>
                      <a:pt x="315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9" y="522"/>
                      <a:pt x="685" y="271"/>
                      <a:pt x="547" y="99"/>
                    </a:cubicBezTo>
                    <a:cubicBezTo>
                      <a:pt x="495" y="34"/>
                      <a:pt x="419" y="0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4147325" y="396287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2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1" y="197"/>
                      <a:pt x="84" y="477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9" y="504"/>
                      <a:pt x="664" y="261"/>
                      <a:pt x="528" y="95"/>
                    </a:cubicBezTo>
                    <a:cubicBezTo>
                      <a:pt x="479" y="32"/>
                      <a:pt x="405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4134075" y="394637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8" y="0"/>
                    </a:moveTo>
                    <a:cubicBezTo>
                      <a:pt x="265" y="0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4" y="249"/>
                      <a:pt x="505" y="89"/>
                    </a:cubicBezTo>
                    <a:cubicBezTo>
                      <a:pt x="458" y="31"/>
                      <a:pt x="388" y="0"/>
                      <a:pt x="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4120750" y="3929825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10" y="0"/>
                    </a:moveTo>
                    <a:cubicBezTo>
                      <a:pt x="258" y="0"/>
                      <a:pt x="206" y="18"/>
                      <a:pt x="161" y="54"/>
                    </a:cubicBezTo>
                    <a:cubicBezTo>
                      <a:pt x="0" y="183"/>
                      <a:pt x="77" y="443"/>
                      <a:pt x="286" y="465"/>
                    </a:cubicBezTo>
                    <a:cubicBezTo>
                      <a:pt x="294" y="466"/>
                      <a:pt x="302" y="466"/>
                      <a:pt x="310" y="466"/>
                    </a:cubicBezTo>
                    <a:cubicBezTo>
                      <a:pt x="501" y="466"/>
                      <a:pt x="615" y="241"/>
                      <a:pt x="489" y="86"/>
                    </a:cubicBezTo>
                    <a:cubicBezTo>
                      <a:pt x="443" y="30"/>
                      <a:pt x="377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4107475" y="3913300"/>
                <a:ext cx="1477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7" extrusionOk="0">
                    <a:moveTo>
                      <a:pt x="296" y="1"/>
                    </a:moveTo>
                    <a:cubicBezTo>
                      <a:pt x="246" y="1"/>
                      <a:pt x="197" y="17"/>
                      <a:pt x="155" y="50"/>
                    </a:cubicBezTo>
                    <a:cubicBezTo>
                      <a:pt x="1" y="175"/>
                      <a:pt x="75" y="426"/>
                      <a:pt x="274" y="445"/>
                    </a:cubicBezTo>
                    <a:cubicBezTo>
                      <a:pt x="282" y="446"/>
                      <a:pt x="290" y="446"/>
                      <a:pt x="297" y="446"/>
                    </a:cubicBezTo>
                    <a:cubicBezTo>
                      <a:pt x="480" y="446"/>
                      <a:pt x="590" y="230"/>
                      <a:pt x="470" y="82"/>
                    </a:cubicBezTo>
                    <a:cubicBezTo>
                      <a:pt x="426" y="29"/>
                      <a:pt x="361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4094300" y="3896750"/>
                <a:ext cx="140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8" extrusionOk="0">
                    <a:moveTo>
                      <a:pt x="282" y="0"/>
                    </a:moveTo>
                    <a:cubicBezTo>
                      <a:pt x="235" y="0"/>
                      <a:pt x="188" y="16"/>
                      <a:pt x="149" y="50"/>
                    </a:cubicBezTo>
                    <a:cubicBezTo>
                      <a:pt x="1" y="169"/>
                      <a:pt x="72" y="406"/>
                      <a:pt x="261" y="426"/>
                    </a:cubicBezTo>
                    <a:cubicBezTo>
                      <a:pt x="270" y="427"/>
                      <a:pt x="279" y="427"/>
                      <a:pt x="288" y="427"/>
                    </a:cubicBezTo>
                    <a:cubicBezTo>
                      <a:pt x="458" y="427"/>
                      <a:pt x="561" y="222"/>
                      <a:pt x="448" y="79"/>
                    </a:cubicBezTo>
                    <a:cubicBezTo>
                      <a:pt x="406" y="28"/>
                      <a:pt x="344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4080975" y="388020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1"/>
                    </a:moveTo>
                    <a:cubicBezTo>
                      <a:pt x="225" y="1"/>
                      <a:pt x="179" y="16"/>
                      <a:pt x="142" y="46"/>
                    </a:cubicBezTo>
                    <a:cubicBezTo>
                      <a:pt x="0" y="159"/>
                      <a:pt x="68" y="390"/>
                      <a:pt x="248" y="406"/>
                    </a:cubicBezTo>
                    <a:cubicBezTo>
                      <a:pt x="256" y="407"/>
                      <a:pt x="264" y="408"/>
                      <a:pt x="271" y="408"/>
                    </a:cubicBezTo>
                    <a:cubicBezTo>
                      <a:pt x="440" y="408"/>
                      <a:pt x="538" y="211"/>
                      <a:pt x="428" y="75"/>
                    </a:cubicBezTo>
                    <a:cubicBezTo>
                      <a:pt x="388" y="26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4067725" y="386372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7" y="0"/>
                    </a:moveTo>
                    <a:cubicBezTo>
                      <a:pt x="214" y="0"/>
                      <a:pt x="171" y="14"/>
                      <a:pt x="135" y="43"/>
                    </a:cubicBezTo>
                    <a:cubicBezTo>
                      <a:pt x="0" y="153"/>
                      <a:pt x="64" y="371"/>
                      <a:pt x="235" y="391"/>
                    </a:cubicBezTo>
                    <a:cubicBezTo>
                      <a:pt x="241" y="391"/>
                      <a:pt x="248" y="391"/>
                      <a:pt x="254" y="391"/>
                    </a:cubicBezTo>
                    <a:cubicBezTo>
                      <a:pt x="416" y="391"/>
                      <a:pt x="513" y="202"/>
                      <a:pt x="408" y="72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4054375" y="38472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6" y="1"/>
                    </a:moveTo>
                    <a:cubicBezTo>
                      <a:pt x="205" y="1"/>
                      <a:pt x="164" y="14"/>
                      <a:pt x="129" y="41"/>
                    </a:cubicBezTo>
                    <a:cubicBezTo>
                      <a:pt x="1" y="147"/>
                      <a:pt x="65" y="353"/>
                      <a:pt x="229" y="372"/>
                    </a:cubicBezTo>
                    <a:cubicBezTo>
                      <a:pt x="235" y="373"/>
                      <a:pt x="242" y="373"/>
                      <a:pt x="248" y="373"/>
                    </a:cubicBezTo>
                    <a:cubicBezTo>
                      <a:pt x="401" y="373"/>
                      <a:pt x="491" y="194"/>
                      <a:pt x="393" y="70"/>
                    </a:cubicBezTo>
                    <a:cubicBezTo>
                      <a:pt x="356" y="24"/>
                      <a:pt x="301" y="1"/>
                      <a:pt x="2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4041125" y="3830650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3" y="0"/>
                    </a:moveTo>
                    <a:cubicBezTo>
                      <a:pt x="195" y="0"/>
                      <a:pt x="156" y="13"/>
                      <a:pt x="122" y="39"/>
                    </a:cubicBezTo>
                    <a:cubicBezTo>
                      <a:pt x="0" y="139"/>
                      <a:pt x="58" y="335"/>
                      <a:pt x="216" y="351"/>
                    </a:cubicBezTo>
                    <a:cubicBezTo>
                      <a:pt x="223" y="352"/>
                      <a:pt x="231" y="352"/>
                      <a:pt x="238" y="352"/>
                    </a:cubicBezTo>
                    <a:cubicBezTo>
                      <a:pt x="382" y="352"/>
                      <a:pt x="465" y="181"/>
                      <a:pt x="373" y="65"/>
                    </a:cubicBezTo>
                    <a:cubicBezTo>
                      <a:pt x="336" y="23"/>
                      <a:pt x="285" y="0"/>
                      <a:pt x="2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6"/>
              <p:cNvSpPr/>
              <p:nvPr/>
            </p:nvSpPr>
            <p:spPr>
              <a:xfrm>
                <a:off x="4027875" y="3814100"/>
                <a:ext cx="110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6" extrusionOk="0">
                    <a:moveTo>
                      <a:pt x="221" y="0"/>
                    </a:moveTo>
                    <a:cubicBezTo>
                      <a:pt x="184" y="0"/>
                      <a:pt x="146" y="13"/>
                      <a:pt x="116" y="39"/>
                    </a:cubicBezTo>
                    <a:cubicBezTo>
                      <a:pt x="0" y="132"/>
                      <a:pt x="55" y="319"/>
                      <a:pt x="203" y="335"/>
                    </a:cubicBezTo>
                    <a:cubicBezTo>
                      <a:pt x="209" y="336"/>
                      <a:pt x="215" y="336"/>
                      <a:pt x="222" y="336"/>
                    </a:cubicBezTo>
                    <a:cubicBezTo>
                      <a:pt x="358" y="336"/>
                      <a:pt x="440" y="172"/>
                      <a:pt x="350" y="62"/>
                    </a:cubicBezTo>
                    <a:cubicBezTo>
                      <a:pt x="318" y="22"/>
                      <a:pt x="269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6"/>
              <p:cNvSpPr/>
              <p:nvPr/>
            </p:nvSpPr>
            <p:spPr>
              <a:xfrm>
                <a:off x="4014600" y="3797550"/>
                <a:ext cx="103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7" extrusionOk="0">
                    <a:moveTo>
                      <a:pt x="209" y="1"/>
                    </a:moveTo>
                    <a:cubicBezTo>
                      <a:pt x="174" y="1"/>
                      <a:pt x="139" y="12"/>
                      <a:pt x="110" y="36"/>
                    </a:cubicBezTo>
                    <a:cubicBezTo>
                      <a:pt x="1" y="126"/>
                      <a:pt x="52" y="303"/>
                      <a:pt x="194" y="316"/>
                    </a:cubicBezTo>
                    <a:cubicBezTo>
                      <a:pt x="200" y="316"/>
                      <a:pt x="206" y="317"/>
                      <a:pt x="213" y="317"/>
                    </a:cubicBezTo>
                    <a:cubicBezTo>
                      <a:pt x="340" y="317"/>
                      <a:pt x="415" y="166"/>
                      <a:pt x="332" y="62"/>
                    </a:cubicBezTo>
                    <a:cubicBezTo>
                      <a:pt x="301" y="21"/>
                      <a:pt x="255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6"/>
              <p:cNvSpPr/>
              <p:nvPr/>
            </p:nvSpPr>
            <p:spPr>
              <a:xfrm>
                <a:off x="4271375" y="4080650"/>
                <a:ext cx="2152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650" extrusionOk="0">
                    <a:moveTo>
                      <a:pt x="431" y="1"/>
                    </a:moveTo>
                    <a:cubicBezTo>
                      <a:pt x="359" y="1"/>
                      <a:pt x="287" y="24"/>
                      <a:pt x="226" y="72"/>
                    </a:cubicBezTo>
                    <a:cubicBezTo>
                      <a:pt x="1" y="256"/>
                      <a:pt x="110" y="619"/>
                      <a:pt x="399" y="648"/>
                    </a:cubicBezTo>
                    <a:cubicBezTo>
                      <a:pt x="412" y="649"/>
                      <a:pt x="425" y="650"/>
                      <a:pt x="438" y="650"/>
                    </a:cubicBezTo>
                    <a:cubicBezTo>
                      <a:pt x="701" y="650"/>
                      <a:pt x="860" y="335"/>
                      <a:pt x="685" y="121"/>
                    </a:cubicBezTo>
                    <a:cubicBezTo>
                      <a:pt x="621" y="42"/>
                      <a:pt x="527" y="1"/>
                      <a:pt x="4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6"/>
              <p:cNvSpPr/>
              <p:nvPr/>
            </p:nvSpPr>
            <p:spPr>
              <a:xfrm>
                <a:off x="4258125" y="4064100"/>
                <a:ext cx="209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634" extrusionOk="0">
                    <a:moveTo>
                      <a:pt x="418" y="0"/>
                    </a:moveTo>
                    <a:cubicBezTo>
                      <a:pt x="348" y="0"/>
                      <a:pt x="278" y="24"/>
                      <a:pt x="219" y="72"/>
                    </a:cubicBezTo>
                    <a:cubicBezTo>
                      <a:pt x="1" y="249"/>
                      <a:pt x="107" y="603"/>
                      <a:pt x="386" y="632"/>
                    </a:cubicBezTo>
                    <a:cubicBezTo>
                      <a:pt x="398" y="633"/>
                      <a:pt x="410" y="633"/>
                      <a:pt x="421" y="633"/>
                    </a:cubicBezTo>
                    <a:cubicBezTo>
                      <a:pt x="680" y="633"/>
                      <a:pt x="835" y="327"/>
                      <a:pt x="666" y="117"/>
                    </a:cubicBezTo>
                    <a:cubicBezTo>
                      <a:pt x="602" y="41"/>
                      <a:pt x="51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6"/>
              <p:cNvSpPr/>
              <p:nvPr/>
            </p:nvSpPr>
            <p:spPr>
              <a:xfrm>
                <a:off x="4244875" y="4047550"/>
                <a:ext cx="202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5" extrusionOk="0">
                    <a:moveTo>
                      <a:pt x="406" y="1"/>
                    </a:moveTo>
                    <a:cubicBezTo>
                      <a:pt x="338" y="1"/>
                      <a:pt x="270" y="23"/>
                      <a:pt x="213" y="69"/>
                    </a:cubicBezTo>
                    <a:cubicBezTo>
                      <a:pt x="0" y="243"/>
                      <a:pt x="103" y="587"/>
                      <a:pt x="373" y="612"/>
                    </a:cubicBezTo>
                    <a:cubicBezTo>
                      <a:pt x="385" y="614"/>
                      <a:pt x="397" y="614"/>
                      <a:pt x="408" y="614"/>
                    </a:cubicBezTo>
                    <a:cubicBezTo>
                      <a:pt x="661" y="614"/>
                      <a:pt x="809" y="320"/>
                      <a:pt x="643" y="114"/>
                    </a:cubicBezTo>
                    <a:cubicBezTo>
                      <a:pt x="583" y="39"/>
                      <a:pt x="495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6"/>
              <p:cNvSpPr/>
              <p:nvPr/>
            </p:nvSpPr>
            <p:spPr>
              <a:xfrm>
                <a:off x="4231625" y="4031075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2" y="0"/>
                    </a:moveTo>
                    <a:cubicBezTo>
                      <a:pt x="326" y="0"/>
                      <a:pt x="260" y="22"/>
                      <a:pt x="206" y="66"/>
                    </a:cubicBezTo>
                    <a:cubicBezTo>
                      <a:pt x="0" y="233"/>
                      <a:pt x="97" y="564"/>
                      <a:pt x="360" y="593"/>
                    </a:cubicBezTo>
                    <a:cubicBezTo>
                      <a:pt x="372" y="594"/>
                      <a:pt x="384" y="595"/>
                      <a:pt x="395" y="595"/>
                    </a:cubicBezTo>
                    <a:cubicBezTo>
                      <a:pt x="641" y="595"/>
                      <a:pt x="783" y="308"/>
                      <a:pt x="624" y="111"/>
                    </a:cubicBezTo>
                    <a:cubicBezTo>
                      <a:pt x="565" y="38"/>
                      <a:pt x="478" y="0"/>
                      <a:pt x="3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6"/>
              <p:cNvSpPr/>
              <p:nvPr/>
            </p:nvSpPr>
            <p:spPr>
              <a:xfrm>
                <a:off x="4218275" y="4014500"/>
                <a:ext cx="190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7" extrusionOk="0">
                    <a:moveTo>
                      <a:pt x="384" y="1"/>
                    </a:moveTo>
                    <a:cubicBezTo>
                      <a:pt x="319" y="1"/>
                      <a:pt x="254" y="23"/>
                      <a:pt x="200" y="67"/>
                    </a:cubicBezTo>
                    <a:cubicBezTo>
                      <a:pt x="1" y="228"/>
                      <a:pt x="97" y="549"/>
                      <a:pt x="354" y="575"/>
                    </a:cubicBezTo>
                    <a:cubicBezTo>
                      <a:pt x="366" y="576"/>
                      <a:pt x="377" y="577"/>
                      <a:pt x="389" y="577"/>
                    </a:cubicBezTo>
                    <a:cubicBezTo>
                      <a:pt x="622" y="577"/>
                      <a:pt x="761" y="299"/>
                      <a:pt x="608" y="109"/>
                    </a:cubicBezTo>
                    <a:cubicBezTo>
                      <a:pt x="552" y="38"/>
                      <a:pt x="468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6"/>
              <p:cNvSpPr/>
              <p:nvPr/>
            </p:nvSpPr>
            <p:spPr>
              <a:xfrm>
                <a:off x="4205025" y="399805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2" y="0"/>
                    </a:moveTo>
                    <a:cubicBezTo>
                      <a:pt x="310" y="0"/>
                      <a:pt x="247" y="21"/>
                      <a:pt x="193" y="63"/>
                    </a:cubicBezTo>
                    <a:cubicBezTo>
                      <a:pt x="0" y="217"/>
                      <a:pt x="94" y="532"/>
                      <a:pt x="341" y="555"/>
                    </a:cubicBezTo>
                    <a:cubicBezTo>
                      <a:pt x="352" y="556"/>
                      <a:pt x="362" y="556"/>
                      <a:pt x="372" y="556"/>
                    </a:cubicBezTo>
                    <a:cubicBezTo>
                      <a:pt x="601" y="556"/>
                      <a:pt x="736" y="286"/>
                      <a:pt x="589" y="102"/>
                    </a:cubicBezTo>
                    <a:cubicBezTo>
                      <a:pt x="532" y="35"/>
                      <a:pt x="453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6"/>
              <p:cNvSpPr/>
              <p:nvPr/>
            </p:nvSpPr>
            <p:spPr>
              <a:xfrm>
                <a:off x="4191775" y="3981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0"/>
                    </a:moveTo>
                    <a:cubicBezTo>
                      <a:pt x="297" y="0"/>
                      <a:pt x="237" y="20"/>
                      <a:pt x="187" y="62"/>
                    </a:cubicBezTo>
                    <a:cubicBezTo>
                      <a:pt x="0" y="210"/>
                      <a:pt x="90" y="512"/>
                      <a:pt x="328" y="537"/>
                    </a:cubicBezTo>
                    <a:cubicBezTo>
                      <a:pt x="338" y="539"/>
                      <a:pt x="349" y="539"/>
                      <a:pt x="359" y="539"/>
                    </a:cubicBezTo>
                    <a:cubicBezTo>
                      <a:pt x="578" y="539"/>
                      <a:pt x="710" y="279"/>
                      <a:pt x="566" y="100"/>
                    </a:cubicBezTo>
                    <a:cubicBezTo>
                      <a:pt x="513" y="35"/>
                      <a:pt x="435" y="0"/>
                      <a:pt x="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6"/>
              <p:cNvSpPr/>
              <p:nvPr/>
            </p:nvSpPr>
            <p:spPr>
              <a:xfrm>
                <a:off x="4178500" y="3964875"/>
                <a:ext cx="17150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1" extrusionOk="0">
                    <a:moveTo>
                      <a:pt x="345" y="0"/>
                    </a:moveTo>
                    <a:cubicBezTo>
                      <a:pt x="287" y="0"/>
                      <a:pt x="229" y="19"/>
                      <a:pt x="181" y="60"/>
                    </a:cubicBezTo>
                    <a:cubicBezTo>
                      <a:pt x="1" y="204"/>
                      <a:pt x="84" y="493"/>
                      <a:pt x="316" y="519"/>
                    </a:cubicBezTo>
                    <a:cubicBezTo>
                      <a:pt x="326" y="520"/>
                      <a:pt x="336" y="521"/>
                      <a:pt x="346" y="521"/>
                    </a:cubicBezTo>
                    <a:cubicBezTo>
                      <a:pt x="557" y="521"/>
                      <a:pt x="685" y="270"/>
                      <a:pt x="547" y="98"/>
                    </a:cubicBezTo>
                    <a:cubicBezTo>
                      <a:pt x="496" y="34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6"/>
              <p:cNvSpPr/>
              <p:nvPr/>
            </p:nvSpPr>
            <p:spPr>
              <a:xfrm>
                <a:off x="4165250" y="3948400"/>
                <a:ext cx="165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02" extrusionOk="0">
                    <a:moveTo>
                      <a:pt x="331" y="1"/>
                    </a:moveTo>
                    <a:cubicBezTo>
                      <a:pt x="276" y="1"/>
                      <a:pt x="220" y="19"/>
                      <a:pt x="174" y="57"/>
                    </a:cubicBezTo>
                    <a:cubicBezTo>
                      <a:pt x="1" y="198"/>
                      <a:pt x="81" y="478"/>
                      <a:pt x="306" y="500"/>
                    </a:cubicBezTo>
                    <a:cubicBezTo>
                      <a:pt x="316" y="501"/>
                      <a:pt x="326" y="502"/>
                      <a:pt x="336" y="502"/>
                    </a:cubicBezTo>
                    <a:cubicBezTo>
                      <a:pt x="540" y="502"/>
                      <a:pt x="659" y="260"/>
                      <a:pt x="528" y="92"/>
                    </a:cubicBezTo>
                    <a:cubicBezTo>
                      <a:pt x="477" y="32"/>
                      <a:pt x="404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6"/>
              <p:cNvSpPr/>
              <p:nvPr/>
            </p:nvSpPr>
            <p:spPr>
              <a:xfrm>
                <a:off x="4152000" y="3931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4" y="0"/>
                      <a:pt x="211" y="18"/>
                      <a:pt x="167" y="53"/>
                    </a:cubicBezTo>
                    <a:cubicBezTo>
                      <a:pt x="0" y="188"/>
                      <a:pt x="81" y="458"/>
                      <a:pt x="293" y="481"/>
                    </a:cubicBezTo>
                    <a:cubicBezTo>
                      <a:pt x="302" y="482"/>
                      <a:pt x="311" y="482"/>
                      <a:pt x="320" y="482"/>
                    </a:cubicBezTo>
                    <a:cubicBezTo>
                      <a:pt x="516" y="482"/>
                      <a:pt x="634" y="249"/>
                      <a:pt x="505" y="92"/>
                    </a:cubicBezTo>
                    <a:cubicBezTo>
                      <a:pt x="457" y="31"/>
                      <a:pt x="387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6"/>
              <p:cNvSpPr/>
              <p:nvPr/>
            </p:nvSpPr>
            <p:spPr>
              <a:xfrm>
                <a:off x="4138650" y="3915350"/>
                <a:ext cx="154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5" extrusionOk="0">
                    <a:moveTo>
                      <a:pt x="307" y="0"/>
                    </a:moveTo>
                    <a:cubicBezTo>
                      <a:pt x="256" y="0"/>
                      <a:pt x="204" y="17"/>
                      <a:pt x="162" y="51"/>
                    </a:cubicBezTo>
                    <a:cubicBezTo>
                      <a:pt x="1" y="183"/>
                      <a:pt x="78" y="443"/>
                      <a:pt x="284" y="463"/>
                    </a:cubicBezTo>
                    <a:cubicBezTo>
                      <a:pt x="293" y="464"/>
                      <a:pt x="302" y="464"/>
                      <a:pt x="311" y="464"/>
                    </a:cubicBezTo>
                    <a:cubicBezTo>
                      <a:pt x="501" y="464"/>
                      <a:pt x="615" y="240"/>
                      <a:pt x="489" y="87"/>
                    </a:cubicBezTo>
                    <a:cubicBezTo>
                      <a:pt x="443" y="30"/>
                      <a:pt x="376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6"/>
              <p:cNvSpPr/>
              <p:nvPr/>
            </p:nvSpPr>
            <p:spPr>
              <a:xfrm>
                <a:off x="4125400" y="3898775"/>
                <a:ext cx="147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9" extrusionOk="0">
                    <a:moveTo>
                      <a:pt x="296" y="1"/>
                    </a:moveTo>
                    <a:cubicBezTo>
                      <a:pt x="247" y="1"/>
                      <a:pt x="196" y="18"/>
                      <a:pt x="155" y="52"/>
                    </a:cubicBezTo>
                    <a:cubicBezTo>
                      <a:pt x="1" y="178"/>
                      <a:pt x="74" y="425"/>
                      <a:pt x="274" y="448"/>
                    </a:cubicBezTo>
                    <a:cubicBezTo>
                      <a:pt x="282" y="448"/>
                      <a:pt x="289" y="449"/>
                      <a:pt x="297" y="449"/>
                    </a:cubicBezTo>
                    <a:cubicBezTo>
                      <a:pt x="479" y="449"/>
                      <a:pt x="590" y="232"/>
                      <a:pt x="470" y="84"/>
                    </a:cubicBezTo>
                    <a:cubicBezTo>
                      <a:pt x="426" y="30"/>
                      <a:pt x="361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6"/>
              <p:cNvSpPr/>
              <p:nvPr/>
            </p:nvSpPr>
            <p:spPr>
              <a:xfrm>
                <a:off x="4112150" y="3882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2" y="0"/>
                    </a:moveTo>
                    <a:cubicBezTo>
                      <a:pt x="234" y="0"/>
                      <a:pt x="187" y="16"/>
                      <a:pt x="148" y="48"/>
                    </a:cubicBezTo>
                    <a:cubicBezTo>
                      <a:pt x="0" y="167"/>
                      <a:pt x="71" y="408"/>
                      <a:pt x="261" y="427"/>
                    </a:cubicBezTo>
                    <a:cubicBezTo>
                      <a:pt x="269" y="428"/>
                      <a:pt x="276" y="428"/>
                      <a:pt x="284" y="428"/>
                    </a:cubicBezTo>
                    <a:cubicBezTo>
                      <a:pt x="460" y="428"/>
                      <a:pt x="564" y="222"/>
                      <a:pt x="447" y="80"/>
                    </a:cubicBezTo>
                    <a:cubicBezTo>
                      <a:pt x="405" y="27"/>
                      <a:pt x="344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6"/>
              <p:cNvSpPr/>
              <p:nvPr/>
            </p:nvSpPr>
            <p:spPr>
              <a:xfrm>
                <a:off x="4098900" y="3865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0"/>
                    </a:moveTo>
                    <a:cubicBezTo>
                      <a:pt x="225" y="0"/>
                      <a:pt x="179" y="15"/>
                      <a:pt x="141" y="46"/>
                    </a:cubicBezTo>
                    <a:cubicBezTo>
                      <a:pt x="0" y="158"/>
                      <a:pt x="68" y="390"/>
                      <a:pt x="247" y="406"/>
                    </a:cubicBezTo>
                    <a:cubicBezTo>
                      <a:pt x="255" y="407"/>
                      <a:pt x="263" y="407"/>
                      <a:pt x="271" y="407"/>
                    </a:cubicBezTo>
                    <a:cubicBezTo>
                      <a:pt x="437" y="407"/>
                      <a:pt x="538" y="210"/>
                      <a:pt x="427" y="75"/>
                    </a:cubicBezTo>
                    <a:cubicBezTo>
                      <a:pt x="387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6"/>
              <p:cNvSpPr/>
              <p:nvPr/>
            </p:nvSpPr>
            <p:spPr>
              <a:xfrm>
                <a:off x="4085550" y="3849175"/>
                <a:ext cx="129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3" extrusionOk="0">
                    <a:moveTo>
                      <a:pt x="259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8" y="391"/>
                    </a:cubicBezTo>
                    <a:cubicBezTo>
                      <a:pt x="246" y="392"/>
                      <a:pt x="254" y="392"/>
                      <a:pt x="261" y="392"/>
                    </a:cubicBezTo>
                    <a:cubicBezTo>
                      <a:pt x="421" y="392"/>
                      <a:pt x="516" y="202"/>
                      <a:pt x="412" y="73"/>
                    </a:cubicBezTo>
                    <a:cubicBezTo>
                      <a:pt x="374" y="25"/>
                      <a:pt x="316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6"/>
              <p:cNvSpPr/>
              <p:nvPr/>
            </p:nvSpPr>
            <p:spPr>
              <a:xfrm>
                <a:off x="4072300" y="383267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1"/>
                    </a:moveTo>
                    <a:cubicBezTo>
                      <a:pt x="204" y="1"/>
                      <a:pt x="163" y="14"/>
                      <a:pt x="129" y="42"/>
                    </a:cubicBezTo>
                    <a:cubicBezTo>
                      <a:pt x="0" y="145"/>
                      <a:pt x="61" y="353"/>
                      <a:pt x="228" y="373"/>
                    </a:cubicBezTo>
                    <a:cubicBezTo>
                      <a:pt x="235" y="373"/>
                      <a:pt x="242" y="374"/>
                      <a:pt x="248" y="374"/>
                    </a:cubicBezTo>
                    <a:cubicBezTo>
                      <a:pt x="400" y="374"/>
                      <a:pt x="491" y="194"/>
                      <a:pt x="392" y="71"/>
                    </a:cubicBezTo>
                    <a:cubicBezTo>
                      <a:pt x="354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6"/>
              <p:cNvSpPr/>
              <p:nvPr/>
            </p:nvSpPr>
            <p:spPr>
              <a:xfrm>
                <a:off x="4059050" y="3816175"/>
                <a:ext cx="117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235" y="1"/>
                    </a:moveTo>
                    <a:cubicBezTo>
                      <a:pt x="196" y="1"/>
                      <a:pt x="157" y="14"/>
                      <a:pt x="125" y="40"/>
                    </a:cubicBezTo>
                    <a:cubicBezTo>
                      <a:pt x="0" y="139"/>
                      <a:pt x="61" y="335"/>
                      <a:pt x="215" y="351"/>
                    </a:cubicBezTo>
                    <a:cubicBezTo>
                      <a:pt x="223" y="352"/>
                      <a:pt x="231" y="353"/>
                      <a:pt x="238" y="353"/>
                    </a:cubicBezTo>
                    <a:cubicBezTo>
                      <a:pt x="382" y="353"/>
                      <a:pt x="468" y="182"/>
                      <a:pt x="373" y="65"/>
                    </a:cubicBezTo>
                    <a:cubicBezTo>
                      <a:pt x="338" y="23"/>
                      <a:pt x="286" y="1"/>
                      <a:pt x="2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6"/>
              <p:cNvSpPr/>
              <p:nvPr/>
            </p:nvSpPr>
            <p:spPr>
              <a:xfrm>
                <a:off x="4045775" y="379960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1" y="0"/>
                    </a:moveTo>
                    <a:cubicBezTo>
                      <a:pt x="184" y="0"/>
                      <a:pt x="147" y="12"/>
                      <a:pt x="116" y="37"/>
                    </a:cubicBezTo>
                    <a:cubicBezTo>
                      <a:pt x="1" y="131"/>
                      <a:pt x="55" y="320"/>
                      <a:pt x="203" y="333"/>
                    </a:cubicBezTo>
                    <a:cubicBezTo>
                      <a:pt x="210" y="334"/>
                      <a:pt x="216" y="334"/>
                      <a:pt x="223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1"/>
                      <a:pt x="270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6"/>
              <p:cNvSpPr/>
              <p:nvPr/>
            </p:nvSpPr>
            <p:spPr>
              <a:xfrm>
                <a:off x="4032525" y="3783100"/>
                <a:ext cx="103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6" extrusionOk="0">
                    <a:moveTo>
                      <a:pt x="209" y="0"/>
                    </a:moveTo>
                    <a:cubicBezTo>
                      <a:pt x="173" y="0"/>
                      <a:pt x="137" y="12"/>
                      <a:pt x="107" y="35"/>
                    </a:cubicBezTo>
                    <a:cubicBezTo>
                      <a:pt x="0" y="122"/>
                      <a:pt x="52" y="299"/>
                      <a:pt x="190" y="315"/>
                    </a:cubicBezTo>
                    <a:cubicBezTo>
                      <a:pt x="195" y="316"/>
                      <a:pt x="201" y="316"/>
                      <a:pt x="206" y="316"/>
                    </a:cubicBezTo>
                    <a:cubicBezTo>
                      <a:pt x="338" y="316"/>
                      <a:pt x="415" y="163"/>
                      <a:pt x="331" y="58"/>
                    </a:cubicBezTo>
                    <a:cubicBezTo>
                      <a:pt x="301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6"/>
              <p:cNvSpPr/>
              <p:nvPr/>
            </p:nvSpPr>
            <p:spPr>
              <a:xfrm>
                <a:off x="4302550" y="4082675"/>
                <a:ext cx="220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69" extrusionOk="0">
                    <a:moveTo>
                      <a:pt x="444" y="1"/>
                    </a:moveTo>
                    <a:cubicBezTo>
                      <a:pt x="370" y="1"/>
                      <a:pt x="295" y="25"/>
                      <a:pt x="232" y="75"/>
                    </a:cubicBezTo>
                    <a:cubicBezTo>
                      <a:pt x="1" y="261"/>
                      <a:pt x="113" y="637"/>
                      <a:pt x="409" y="666"/>
                    </a:cubicBezTo>
                    <a:cubicBezTo>
                      <a:pt x="422" y="668"/>
                      <a:pt x="435" y="668"/>
                      <a:pt x="447" y="668"/>
                    </a:cubicBezTo>
                    <a:cubicBezTo>
                      <a:pt x="720" y="668"/>
                      <a:pt x="883" y="344"/>
                      <a:pt x="705" y="123"/>
                    </a:cubicBezTo>
                    <a:cubicBezTo>
                      <a:pt x="639" y="43"/>
                      <a:pt x="542" y="1"/>
                      <a:pt x="4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6"/>
              <p:cNvSpPr/>
              <p:nvPr/>
            </p:nvSpPr>
            <p:spPr>
              <a:xfrm>
                <a:off x="4289300" y="4066125"/>
                <a:ext cx="2142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3" extrusionOk="0">
                    <a:moveTo>
                      <a:pt x="429" y="1"/>
                    </a:moveTo>
                    <a:cubicBezTo>
                      <a:pt x="357" y="1"/>
                      <a:pt x="285" y="25"/>
                      <a:pt x="226" y="75"/>
                    </a:cubicBezTo>
                    <a:cubicBezTo>
                      <a:pt x="1" y="255"/>
                      <a:pt x="107" y="621"/>
                      <a:pt x="396" y="650"/>
                    </a:cubicBezTo>
                    <a:cubicBezTo>
                      <a:pt x="409" y="652"/>
                      <a:pt x="422" y="652"/>
                      <a:pt x="434" y="652"/>
                    </a:cubicBezTo>
                    <a:cubicBezTo>
                      <a:pt x="701" y="652"/>
                      <a:pt x="857" y="338"/>
                      <a:pt x="682" y="123"/>
                    </a:cubicBezTo>
                    <a:cubicBezTo>
                      <a:pt x="618" y="43"/>
                      <a:pt x="524" y="1"/>
                      <a:pt x="4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6"/>
              <p:cNvSpPr/>
              <p:nvPr/>
            </p:nvSpPr>
            <p:spPr>
              <a:xfrm>
                <a:off x="4276050" y="4049600"/>
                <a:ext cx="208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633" extrusionOk="0">
                    <a:moveTo>
                      <a:pt x="417" y="0"/>
                    </a:moveTo>
                    <a:cubicBezTo>
                      <a:pt x="347" y="0"/>
                      <a:pt x="277" y="23"/>
                      <a:pt x="219" y="71"/>
                    </a:cubicBezTo>
                    <a:cubicBezTo>
                      <a:pt x="0" y="247"/>
                      <a:pt x="106" y="601"/>
                      <a:pt x="386" y="630"/>
                    </a:cubicBezTo>
                    <a:cubicBezTo>
                      <a:pt x="399" y="631"/>
                      <a:pt x="412" y="632"/>
                      <a:pt x="424" y="632"/>
                    </a:cubicBezTo>
                    <a:cubicBezTo>
                      <a:pt x="681" y="632"/>
                      <a:pt x="834" y="327"/>
                      <a:pt x="662" y="119"/>
                    </a:cubicBezTo>
                    <a:cubicBezTo>
                      <a:pt x="600" y="40"/>
                      <a:pt x="509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6"/>
              <p:cNvSpPr/>
              <p:nvPr/>
            </p:nvSpPr>
            <p:spPr>
              <a:xfrm>
                <a:off x="4262800" y="4033100"/>
                <a:ext cx="202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14" extrusionOk="0">
                    <a:moveTo>
                      <a:pt x="406" y="0"/>
                    </a:moveTo>
                    <a:cubicBezTo>
                      <a:pt x="338" y="0"/>
                      <a:pt x="269" y="23"/>
                      <a:pt x="212" y="69"/>
                    </a:cubicBezTo>
                    <a:cubicBezTo>
                      <a:pt x="0" y="239"/>
                      <a:pt x="100" y="583"/>
                      <a:pt x="373" y="612"/>
                    </a:cubicBezTo>
                    <a:cubicBezTo>
                      <a:pt x="385" y="613"/>
                      <a:pt x="396" y="614"/>
                      <a:pt x="407" y="614"/>
                    </a:cubicBezTo>
                    <a:cubicBezTo>
                      <a:pt x="657" y="614"/>
                      <a:pt x="809" y="317"/>
                      <a:pt x="643" y="114"/>
                    </a:cubicBezTo>
                    <a:cubicBezTo>
                      <a:pt x="583" y="39"/>
                      <a:pt x="495" y="0"/>
                      <a:pt x="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6"/>
              <p:cNvSpPr/>
              <p:nvPr/>
            </p:nvSpPr>
            <p:spPr>
              <a:xfrm>
                <a:off x="4249450" y="4016525"/>
                <a:ext cx="19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6" extrusionOk="0">
                    <a:moveTo>
                      <a:pt x="395" y="0"/>
                    </a:moveTo>
                    <a:cubicBezTo>
                      <a:pt x="329" y="0"/>
                      <a:pt x="263" y="22"/>
                      <a:pt x="209" y="66"/>
                    </a:cubicBezTo>
                    <a:cubicBezTo>
                      <a:pt x="1" y="234"/>
                      <a:pt x="100" y="568"/>
                      <a:pt x="364" y="593"/>
                    </a:cubicBezTo>
                    <a:cubicBezTo>
                      <a:pt x="375" y="595"/>
                      <a:pt x="387" y="595"/>
                      <a:pt x="398" y="595"/>
                    </a:cubicBezTo>
                    <a:cubicBezTo>
                      <a:pt x="641" y="595"/>
                      <a:pt x="787" y="308"/>
                      <a:pt x="627" y="111"/>
                    </a:cubicBezTo>
                    <a:cubicBezTo>
                      <a:pt x="569" y="38"/>
                      <a:pt x="482" y="0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6"/>
              <p:cNvSpPr/>
              <p:nvPr/>
            </p:nvSpPr>
            <p:spPr>
              <a:xfrm>
                <a:off x="4236200" y="4000050"/>
                <a:ext cx="190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6" extrusionOk="0">
                    <a:moveTo>
                      <a:pt x="384" y="0"/>
                    </a:moveTo>
                    <a:cubicBezTo>
                      <a:pt x="319" y="0"/>
                      <a:pt x="254" y="22"/>
                      <a:pt x="200" y="67"/>
                    </a:cubicBezTo>
                    <a:cubicBezTo>
                      <a:pt x="0" y="227"/>
                      <a:pt x="100" y="549"/>
                      <a:pt x="354" y="574"/>
                    </a:cubicBezTo>
                    <a:cubicBezTo>
                      <a:pt x="364" y="575"/>
                      <a:pt x="375" y="576"/>
                      <a:pt x="385" y="576"/>
                    </a:cubicBezTo>
                    <a:cubicBezTo>
                      <a:pt x="623" y="576"/>
                      <a:pt x="762" y="296"/>
                      <a:pt x="608" y="105"/>
                    </a:cubicBezTo>
                    <a:cubicBezTo>
                      <a:pt x="550" y="36"/>
                      <a:pt x="467" y="0"/>
                      <a:pt x="3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6"/>
              <p:cNvSpPr/>
              <p:nvPr/>
            </p:nvSpPr>
            <p:spPr>
              <a:xfrm>
                <a:off x="4222950" y="3983500"/>
                <a:ext cx="18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7" extrusionOk="0">
                    <a:moveTo>
                      <a:pt x="370" y="1"/>
                    </a:moveTo>
                    <a:cubicBezTo>
                      <a:pt x="308" y="1"/>
                      <a:pt x="245" y="21"/>
                      <a:pt x="193" y="63"/>
                    </a:cubicBezTo>
                    <a:cubicBezTo>
                      <a:pt x="0" y="221"/>
                      <a:pt x="93" y="533"/>
                      <a:pt x="341" y="555"/>
                    </a:cubicBezTo>
                    <a:cubicBezTo>
                      <a:pt x="351" y="556"/>
                      <a:pt x="362" y="557"/>
                      <a:pt x="372" y="557"/>
                    </a:cubicBezTo>
                    <a:cubicBezTo>
                      <a:pt x="601" y="557"/>
                      <a:pt x="736" y="287"/>
                      <a:pt x="585" y="102"/>
                    </a:cubicBezTo>
                    <a:cubicBezTo>
                      <a:pt x="531" y="35"/>
                      <a:pt x="451" y="1"/>
                      <a:pt x="3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6"/>
              <p:cNvSpPr/>
              <p:nvPr/>
            </p:nvSpPr>
            <p:spPr>
              <a:xfrm>
                <a:off x="4209675" y="396697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5" y="0"/>
                    </a:moveTo>
                    <a:cubicBezTo>
                      <a:pt x="296" y="0"/>
                      <a:pt x="237" y="19"/>
                      <a:pt x="187" y="59"/>
                    </a:cubicBezTo>
                    <a:cubicBezTo>
                      <a:pt x="1" y="210"/>
                      <a:pt x="88" y="512"/>
                      <a:pt x="329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79" y="540"/>
                      <a:pt x="711" y="279"/>
                      <a:pt x="566" y="101"/>
                    </a:cubicBezTo>
                    <a:cubicBezTo>
                      <a:pt x="513" y="35"/>
                      <a:pt x="434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6"/>
              <p:cNvSpPr/>
              <p:nvPr/>
            </p:nvSpPr>
            <p:spPr>
              <a:xfrm>
                <a:off x="4196350" y="3950400"/>
                <a:ext cx="1720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22" extrusionOk="0">
                    <a:moveTo>
                      <a:pt x="345" y="0"/>
                    </a:moveTo>
                    <a:cubicBezTo>
                      <a:pt x="288" y="0"/>
                      <a:pt x="231" y="19"/>
                      <a:pt x="183" y="57"/>
                    </a:cubicBezTo>
                    <a:cubicBezTo>
                      <a:pt x="0" y="202"/>
                      <a:pt x="87" y="494"/>
                      <a:pt x="318" y="520"/>
                    </a:cubicBezTo>
                    <a:cubicBezTo>
                      <a:pt x="329" y="521"/>
                      <a:pt x="339" y="521"/>
                      <a:pt x="349" y="521"/>
                    </a:cubicBezTo>
                    <a:cubicBezTo>
                      <a:pt x="562" y="521"/>
                      <a:pt x="688" y="271"/>
                      <a:pt x="550" y="99"/>
                    </a:cubicBezTo>
                    <a:cubicBezTo>
                      <a:pt x="498" y="34"/>
                      <a:pt x="422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6"/>
              <p:cNvSpPr/>
              <p:nvPr/>
            </p:nvSpPr>
            <p:spPr>
              <a:xfrm>
                <a:off x="4183100" y="3933875"/>
                <a:ext cx="165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4" extrusionOk="0">
                    <a:moveTo>
                      <a:pt x="333" y="0"/>
                    </a:moveTo>
                    <a:cubicBezTo>
                      <a:pt x="278" y="0"/>
                      <a:pt x="222" y="19"/>
                      <a:pt x="177" y="56"/>
                    </a:cubicBezTo>
                    <a:cubicBezTo>
                      <a:pt x="0" y="197"/>
                      <a:pt x="84" y="477"/>
                      <a:pt x="305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41" y="504"/>
                      <a:pt x="663" y="261"/>
                      <a:pt x="527" y="94"/>
                    </a:cubicBezTo>
                    <a:cubicBezTo>
                      <a:pt x="478" y="32"/>
                      <a:pt x="405" y="0"/>
                      <a:pt x="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6"/>
              <p:cNvSpPr/>
              <p:nvPr/>
            </p:nvSpPr>
            <p:spPr>
              <a:xfrm>
                <a:off x="4169900" y="391737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8" y="0"/>
                    </a:moveTo>
                    <a:cubicBezTo>
                      <a:pt x="265" y="0"/>
                      <a:pt x="211" y="18"/>
                      <a:pt x="165" y="54"/>
                    </a:cubicBezTo>
                    <a:cubicBezTo>
                      <a:pt x="1" y="189"/>
                      <a:pt x="81" y="459"/>
                      <a:pt x="293" y="481"/>
                    </a:cubicBezTo>
                    <a:cubicBezTo>
                      <a:pt x="303" y="482"/>
                      <a:pt x="311" y="483"/>
                      <a:pt x="320" y="483"/>
                    </a:cubicBezTo>
                    <a:cubicBezTo>
                      <a:pt x="517" y="483"/>
                      <a:pt x="635" y="249"/>
                      <a:pt x="506" y="89"/>
                    </a:cubicBezTo>
                    <a:cubicBezTo>
                      <a:pt x="458" y="31"/>
                      <a:pt x="389" y="0"/>
                      <a:pt x="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6"/>
              <p:cNvSpPr/>
              <p:nvPr/>
            </p:nvSpPr>
            <p:spPr>
              <a:xfrm>
                <a:off x="4156575" y="3900825"/>
                <a:ext cx="153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7" extrusionOk="0">
                    <a:moveTo>
                      <a:pt x="309" y="0"/>
                    </a:moveTo>
                    <a:cubicBezTo>
                      <a:pt x="257" y="0"/>
                      <a:pt x="204" y="18"/>
                      <a:pt x="161" y="54"/>
                    </a:cubicBezTo>
                    <a:cubicBezTo>
                      <a:pt x="0" y="182"/>
                      <a:pt x="78" y="443"/>
                      <a:pt x="283" y="465"/>
                    </a:cubicBezTo>
                    <a:cubicBezTo>
                      <a:pt x="291" y="466"/>
                      <a:pt x="299" y="466"/>
                      <a:pt x="307" y="466"/>
                    </a:cubicBezTo>
                    <a:cubicBezTo>
                      <a:pt x="498" y="466"/>
                      <a:pt x="613" y="240"/>
                      <a:pt x="489" y="86"/>
                    </a:cubicBezTo>
                    <a:cubicBezTo>
                      <a:pt x="444" y="30"/>
                      <a:pt x="377" y="0"/>
                      <a:pt x="3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6"/>
              <p:cNvSpPr/>
              <p:nvPr/>
            </p:nvSpPr>
            <p:spPr>
              <a:xfrm>
                <a:off x="4143325" y="3884300"/>
                <a:ext cx="1467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7" extrusionOk="0">
                    <a:moveTo>
                      <a:pt x="294" y="1"/>
                    </a:moveTo>
                    <a:cubicBezTo>
                      <a:pt x="245" y="1"/>
                      <a:pt x="196" y="16"/>
                      <a:pt x="154" y="50"/>
                    </a:cubicBezTo>
                    <a:cubicBezTo>
                      <a:pt x="0" y="175"/>
                      <a:pt x="74" y="426"/>
                      <a:pt x="270" y="445"/>
                    </a:cubicBezTo>
                    <a:cubicBezTo>
                      <a:pt x="278" y="446"/>
                      <a:pt x="286" y="446"/>
                      <a:pt x="294" y="446"/>
                    </a:cubicBezTo>
                    <a:cubicBezTo>
                      <a:pt x="479" y="446"/>
                      <a:pt x="587" y="230"/>
                      <a:pt x="466" y="82"/>
                    </a:cubicBezTo>
                    <a:cubicBezTo>
                      <a:pt x="422" y="29"/>
                      <a:pt x="358" y="1"/>
                      <a:pt x="2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6"/>
              <p:cNvSpPr/>
              <p:nvPr/>
            </p:nvSpPr>
            <p:spPr>
              <a:xfrm>
                <a:off x="4130050" y="3867750"/>
                <a:ext cx="140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8" extrusionOk="0">
                    <a:moveTo>
                      <a:pt x="281" y="0"/>
                    </a:moveTo>
                    <a:cubicBezTo>
                      <a:pt x="234" y="0"/>
                      <a:pt x="187" y="16"/>
                      <a:pt x="149" y="50"/>
                    </a:cubicBezTo>
                    <a:cubicBezTo>
                      <a:pt x="1" y="168"/>
                      <a:pt x="72" y="406"/>
                      <a:pt x="261" y="426"/>
                    </a:cubicBezTo>
                    <a:cubicBezTo>
                      <a:pt x="270" y="427"/>
                      <a:pt x="279" y="427"/>
                      <a:pt x="288" y="427"/>
                    </a:cubicBezTo>
                    <a:cubicBezTo>
                      <a:pt x="459" y="427"/>
                      <a:pt x="561" y="222"/>
                      <a:pt x="448" y="82"/>
                    </a:cubicBezTo>
                    <a:cubicBezTo>
                      <a:pt x="406" y="29"/>
                      <a:pt x="344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6"/>
              <p:cNvSpPr/>
              <p:nvPr/>
            </p:nvSpPr>
            <p:spPr>
              <a:xfrm>
                <a:off x="4116725" y="3851200"/>
                <a:ext cx="135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11" extrusionOk="0">
                    <a:moveTo>
                      <a:pt x="272" y="1"/>
                    </a:moveTo>
                    <a:cubicBezTo>
                      <a:pt x="226" y="1"/>
                      <a:pt x="181" y="16"/>
                      <a:pt x="142" y="46"/>
                    </a:cubicBezTo>
                    <a:cubicBezTo>
                      <a:pt x="0" y="162"/>
                      <a:pt x="71" y="390"/>
                      <a:pt x="251" y="409"/>
                    </a:cubicBezTo>
                    <a:cubicBezTo>
                      <a:pt x="259" y="410"/>
                      <a:pt x="267" y="411"/>
                      <a:pt x="274" y="411"/>
                    </a:cubicBezTo>
                    <a:cubicBezTo>
                      <a:pt x="441" y="411"/>
                      <a:pt x="542" y="214"/>
                      <a:pt x="431" y="78"/>
                    </a:cubicBezTo>
                    <a:cubicBezTo>
                      <a:pt x="391" y="27"/>
                      <a:pt x="332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6"/>
              <p:cNvSpPr/>
              <p:nvPr/>
            </p:nvSpPr>
            <p:spPr>
              <a:xfrm>
                <a:off x="4103475" y="3834725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3"/>
                    </a:cubicBezTo>
                    <a:cubicBezTo>
                      <a:pt x="0" y="153"/>
                      <a:pt x="64" y="371"/>
                      <a:pt x="238" y="390"/>
                    </a:cubicBezTo>
                    <a:cubicBezTo>
                      <a:pt x="245" y="391"/>
                      <a:pt x="251" y="391"/>
                      <a:pt x="258" y="391"/>
                    </a:cubicBezTo>
                    <a:cubicBezTo>
                      <a:pt x="420" y="391"/>
                      <a:pt x="517" y="202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6"/>
              <p:cNvSpPr/>
              <p:nvPr/>
            </p:nvSpPr>
            <p:spPr>
              <a:xfrm>
                <a:off x="4090200" y="3818150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7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1" y="147"/>
                      <a:pt x="62" y="356"/>
                      <a:pt x="226" y="372"/>
                    </a:cubicBezTo>
                    <a:cubicBezTo>
                      <a:pt x="233" y="373"/>
                      <a:pt x="239" y="373"/>
                      <a:pt x="246" y="373"/>
                    </a:cubicBezTo>
                    <a:cubicBezTo>
                      <a:pt x="401" y="373"/>
                      <a:pt x="492" y="193"/>
                      <a:pt x="390" y="70"/>
                    </a:cubicBezTo>
                    <a:cubicBezTo>
                      <a:pt x="354" y="25"/>
                      <a:pt x="301" y="1"/>
                      <a:pt x="2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6"/>
              <p:cNvSpPr/>
              <p:nvPr/>
            </p:nvSpPr>
            <p:spPr>
              <a:xfrm>
                <a:off x="4076950" y="3801650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2" y="0"/>
                    </a:moveTo>
                    <a:cubicBezTo>
                      <a:pt x="193" y="0"/>
                      <a:pt x="155" y="13"/>
                      <a:pt x="123" y="39"/>
                    </a:cubicBezTo>
                    <a:cubicBezTo>
                      <a:pt x="1" y="139"/>
                      <a:pt x="59" y="335"/>
                      <a:pt x="216" y="351"/>
                    </a:cubicBezTo>
                    <a:cubicBezTo>
                      <a:pt x="224" y="352"/>
                      <a:pt x="231" y="352"/>
                      <a:pt x="238" y="352"/>
                    </a:cubicBezTo>
                    <a:cubicBezTo>
                      <a:pt x="380" y="352"/>
                      <a:pt x="465" y="181"/>
                      <a:pt x="370" y="65"/>
                    </a:cubicBezTo>
                    <a:cubicBezTo>
                      <a:pt x="335" y="23"/>
                      <a:pt x="284" y="0"/>
                      <a:pt x="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6"/>
              <p:cNvSpPr/>
              <p:nvPr/>
            </p:nvSpPr>
            <p:spPr>
              <a:xfrm>
                <a:off x="4063625" y="3785125"/>
                <a:ext cx="110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5" extrusionOk="0">
                    <a:moveTo>
                      <a:pt x="223" y="1"/>
                    </a:moveTo>
                    <a:cubicBezTo>
                      <a:pt x="186" y="1"/>
                      <a:pt x="148" y="13"/>
                      <a:pt x="116" y="38"/>
                    </a:cubicBezTo>
                    <a:cubicBezTo>
                      <a:pt x="0" y="131"/>
                      <a:pt x="58" y="321"/>
                      <a:pt x="206" y="334"/>
                    </a:cubicBezTo>
                    <a:cubicBezTo>
                      <a:pt x="212" y="334"/>
                      <a:pt x="219" y="335"/>
                      <a:pt x="225" y="335"/>
                    </a:cubicBezTo>
                    <a:cubicBezTo>
                      <a:pt x="362" y="335"/>
                      <a:pt x="443" y="174"/>
                      <a:pt x="354" y="64"/>
                    </a:cubicBezTo>
                    <a:cubicBezTo>
                      <a:pt x="321" y="22"/>
                      <a:pt x="273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6"/>
              <p:cNvSpPr/>
              <p:nvPr/>
            </p:nvSpPr>
            <p:spPr>
              <a:xfrm>
                <a:off x="4050350" y="376855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1"/>
                    </a:moveTo>
                    <a:cubicBezTo>
                      <a:pt x="174" y="1"/>
                      <a:pt x="139" y="12"/>
                      <a:pt x="110" y="36"/>
                    </a:cubicBezTo>
                    <a:cubicBezTo>
                      <a:pt x="1" y="126"/>
                      <a:pt x="56" y="303"/>
                      <a:pt x="194" y="315"/>
                    </a:cubicBezTo>
                    <a:cubicBezTo>
                      <a:pt x="200" y="316"/>
                      <a:pt x="207" y="316"/>
                      <a:pt x="213" y="316"/>
                    </a:cubicBezTo>
                    <a:cubicBezTo>
                      <a:pt x="343" y="316"/>
                      <a:pt x="418" y="166"/>
                      <a:pt x="335" y="61"/>
                    </a:cubicBezTo>
                    <a:cubicBezTo>
                      <a:pt x="302" y="21"/>
                      <a:pt x="256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6"/>
              <p:cNvSpPr/>
              <p:nvPr/>
            </p:nvSpPr>
            <p:spPr>
              <a:xfrm>
                <a:off x="4333725" y="4084725"/>
                <a:ext cx="228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90" extrusionOk="0">
                    <a:moveTo>
                      <a:pt x="457" y="0"/>
                    </a:moveTo>
                    <a:cubicBezTo>
                      <a:pt x="382" y="0"/>
                      <a:pt x="306" y="25"/>
                      <a:pt x="242" y="77"/>
                    </a:cubicBezTo>
                    <a:cubicBezTo>
                      <a:pt x="1" y="269"/>
                      <a:pt x="116" y="655"/>
                      <a:pt x="422" y="687"/>
                    </a:cubicBezTo>
                    <a:cubicBezTo>
                      <a:pt x="435" y="689"/>
                      <a:pt x="448" y="689"/>
                      <a:pt x="460" y="689"/>
                    </a:cubicBezTo>
                    <a:cubicBezTo>
                      <a:pt x="743" y="689"/>
                      <a:pt x="912" y="356"/>
                      <a:pt x="724" y="128"/>
                    </a:cubicBezTo>
                    <a:cubicBezTo>
                      <a:pt x="656" y="44"/>
                      <a:pt x="557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6"/>
              <p:cNvSpPr/>
              <p:nvPr/>
            </p:nvSpPr>
            <p:spPr>
              <a:xfrm>
                <a:off x="4320475" y="4068175"/>
                <a:ext cx="220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70" extrusionOk="0">
                    <a:moveTo>
                      <a:pt x="445" y="0"/>
                    </a:moveTo>
                    <a:cubicBezTo>
                      <a:pt x="370" y="0"/>
                      <a:pt x="295" y="25"/>
                      <a:pt x="232" y="76"/>
                    </a:cubicBezTo>
                    <a:cubicBezTo>
                      <a:pt x="1" y="263"/>
                      <a:pt x="113" y="636"/>
                      <a:pt x="409" y="668"/>
                    </a:cubicBezTo>
                    <a:cubicBezTo>
                      <a:pt x="422" y="669"/>
                      <a:pt x="434" y="670"/>
                      <a:pt x="447" y="670"/>
                    </a:cubicBezTo>
                    <a:cubicBezTo>
                      <a:pt x="720" y="670"/>
                      <a:pt x="883" y="346"/>
                      <a:pt x="704" y="125"/>
                    </a:cubicBezTo>
                    <a:cubicBezTo>
                      <a:pt x="639" y="43"/>
                      <a:pt x="542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6"/>
              <p:cNvSpPr/>
              <p:nvPr/>
            </p:nvSpPr>
            <p:spPr>
              <a:xfrm>
                <a:off x="4307225" y="4051650"/>
                <a:ext cx="2142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0" extrusionOk="0">
                    <a:moveTo>
                      <a:pt x="428" y="0"/>
                    </a:moveTo>
                    <a:cubicBezTo>
                      <a:pt x="357" y="0"/>
                      <a:pt x="285" y="24"/>
                      <a:pt x="225" y="72"/>
                    </a:cubicBezTo>
                    <a:cubicBezTo>
                      <a:pt x="0" y="255"/>
                      <a:pt x="110" y="619"/>
                      <a:pt x="396" y="648"/>
                    </a:cubicBezTo>
                    <a:cubicBezTo>
                      <a:pt x="409" y="649"/>
                      <a:pt x="421" y="650"/>
                      <a:pt x="434" y="650"/>
                    </a:cubicBezTo>
                    <a:cubicBezTo>
                      <a:pt x="700" y="650"/>
                      <a:pt x="856" y="335"/>
                      <a:pt x="682" y="120"/>
                    </a:cubicBezTo>
                    <a:cubicBezTo>
                      <a:pt x="617" y="42"/>
                      <a:pt x="523" y="0"/>
                      <a:pt x="4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6"/>
              <p:cNvSpPr/>
              <p:nvPr/>
            </p:nvSpPr>
            <p:spPr>
              <a:xfrm>
                <a:off x="4293975" y="4035100"/>
                <a:ext cx="20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4" extrusionOk="0">
                    <a:moveTo>
                      <a:pt x="417" y="0"/>
                    </a:moveTo>
                    <a:cubicBezTo>
                      <a:pt x="347" y="0"/>
                      <a:pt x="277" y="24"/>
                      <a:pt x="219" y="72"/>
                    </a:cubicBezTo>
                    <a:cubicBezTo>
                      <a:pt x="0" y="249"/>
                      <a:pt x="103" y="602"/>
                      <a:pt x="386" y="631"/>
                    </a:cubicBezTo>
                    <a:cubicBezTo>
                      <a:pt x="397" y="633"/>
                      <a:pt x="409" y="633"/>
                      <a:pt x="420" y="633"/>
                    </a:cubicBezTo>
                    <a:cubicBezTo>
                      <a:pt x="679" y="633"/>
                      <a:pt x="834" y="327"/>
                      <a:pt x="662" y="117"/>
                    </a:cubicBezTo>
                    <a:cubicBezTo>
                      <a:pt x="600" y="41"/>
                      <a:pt x="509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6"/>
              <p:cNvSpPr/>
              <p:nvPr/>
            </p:nvSpPr>
            <p:spPr>
              <a:xfrm>
                <a:off x="4280700" y="401855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6" y="1"/>
                    </a:moveTo>
                    <a:cubicBezTo>
                      <a:pt x="338" y="1"/>
                      <a:pt x="270" y="23"/>
                      <a:pt x="213" y="69"/>
                    </a:cubicBezTo>
                    <a:cubicBezTo>
                      <a:pt x="1" y="243"/>
                      <a:pt x="100" y="586"/>
                      <a:pt x="374" y="612"/>
                    </a:cubicBezTo>
                    <a:cubicBezTo>
                      <a:pt x="385" y="613"/>
                      <a:pt x="397" y="614"/>
                      <a:pt x="408" y="614"/>
                    </a:cubicBezTo>
                    <a:cubicBezTo>
                      <a:pt x="658" y="614"/>
                      <a:pt x="809" y="320"/>
                      <a:pt x="643" y="114"/>
                    </a:cubicBezTo>
                    <a:cubicBezTo>
                      <a:pt x="583" y="39"/>
                      <a:pt x="495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6"/>
              <p:cNvSpPr/>
              <p:nvPr/>
            </p:nvSpPr>
            <p:spPr>
              <a:xfrm>
                <a:off x="4267375" y="4002075"/>
                <a:ext cx="196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5" extrusionOk="0">
                    <a:moveTo>
                      <a:pt x="393" y="0"/>
                    </a:moveTo>
                    <a:cubicBezTo>
                      <a:pt x="327" y="0"/>
                      <a:pt x="261" y="22"/>
                      <a:pt x="206" y="66"/>
                    </a:cubicBezTo>
                    <a:cubicBezTo>
                      <a:pt x="0" y="233"/>
                      <a:pt x="100" y="564"/>
                      <a:pt x="363" y="593"/>
                    </a:cubicBezTo>
                    <a:cubicBezTo>
                      <a:pt x="375" y="594"/>
                      <a:pt x="387" y="595"/>
                      <a:pt x="398" y="595"/>
                    </a:cubicBezTo>
                    <a:cubicBezTo>
                      <a:pt x="641" y="595"/>
                      <a:pt x="787" y="307"/>
                      <a:pt x="627" y="111"/>
                    </a:cubicBezTo>
                    <a:cubicBezTo>
                      <a:pt x="567" y="38"/>
                      <a:pt x="480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6"/>
              <p:cNvSpPr/>
              <p:nvPr/>
            </p:nvSpPr>
            <p:spPr>
              <a:xfrm>
                <a:off x="4254100" y="3985550"/>
                <a:ext cx="190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8" extrusionOk="0">
                    <a:moveTo>
                      <a:pt x="383" y="0"/>
                    </a:moveTo>
                    <a:cubicBezTo>
                      <a:pt x="318" y="0"/>
                      <a:pt x="253" y="22"/>
                      <a:pt x="200" y="65"/>
                    </a:cubicBezTo>
                    <a:cubicBezTo>
                      <a:pt x="1" y="229"/>
                      <a:pt x="101" y="550"/>
                      <a:pt x="354" y="576"/>
                    </a:cubicBezTo>
                    <a:cubicBezTo>
                      <a:pt x="365" y="577"/>
                      <a:pt x="375" y="577"/>
                      <a:pt x="385" y="577"/>
                    </a:cubicBezTo>
                    <a:cubicBezTo>
                      <a:pt x="624" y="577"/>
                      <a:pt x="762" y="295"/>
                      <a:pt x="605" y="107"/>
                    </a:cubicBezTo>
                    <a:cubicBezTo>
                      <a:pt x="549" y="36"/>
                      <a:pt x="46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6"/>
              <p:cNvSpPr/>
              <p:nvPr/>
            </p:nvSpPr>
            <p:spPr>
              <a:xfrm>
                <a:off x="4240850" y="3969000"/>
                <a:ext cx="184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9" extrusionOk="0">
                    <a:moveTo>
                      <a:pt x="368" y="0"/>
                    </a:moveTo>
                    <a:cubicBezTo>
                      <a:pt x="306" y="0"/>
                      <a:pt x="245" y="20"/>
                      <a:pt x="194" y="62"/>
                    </a:cubicBezTo>
                    <a:cubicBezTo>
                      <a:pt x="1" y="219"/>
                      <a:pt x="94" y="531"/>
                      <a:pt x="341" y="557"/>
                    </a:cubicBezTo>
                    <a:cubicBezTo>
                      <a:pt x="352" y="558"/>
                      <a:pt x="362" y="558"/>
                      <a:pt x="372" y="558"/>
                    </a:cubicBezTo>
                    <a:cubicBezTo>
                      <a:pt x="601" y="558"/>
                      <a:pt x="736" y="288"/>
                      <a:pt x="586" y="103"/>
                    </a:cubicBezTo>
                    <a:cubicBezTo>
                      <a:pt x="531" y="36"/>
                      <a:pt x="449" y="0"/>
                      <a:pt x="3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6"/>
              <p:cNvSpPr/>
              <p:nvPr/>
            </p:nvSpPr>
            <p:spPr>
              <a:xfrm>
                <a:off x="4227600" y="3952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3"/>
                    </a:cubicBezTo>
                    <a:cubicBezTo>
                      <a:pt x="0" y="211"/>
                      <a:pt x="87" y="513"/>
                      <a:pt x="328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79" y="540"/>
                      <a:pt x="710" y="279"/>
                      <a:pt x="566" y="101"/>
                    </a:cubicBezTo>
                    <a:cubicBezTo>
                      <a:pt x="513" y="36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6"/>
              <p:cNvSpPr/>
              <p:nvPr/>
            </p:nvSpPr>
            <p:spPr>
              <a:xfrm>
                <a:off x="4214250" y="3935900"/>
                <a:ext cx="172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20" extrusionOk="0">
                    <a:moveTo>
                      <a:pt x="347" y="0"/>
                    </a:moveTo>
                    <a:cubicBezTo>
                      <a:pt x="289" y="0"/>
                      <a:pt x="231" y="19"/>
                      <a:pt x="184" y="58"/>
                    </a:cubicBezTo>
                    <a:cubicBezTo>
                      <a:pt x="1" y="203"/>
                      <a:pt x="88" y="492"/>
                      <a:pt x="316" y="518"/>
                    </a:cubicBezTo>
                    <a:cubicBezTo>
                      <a:pt x="326" y="519"/>
                      <a:pt x="337" y="520"/>
                      <a:pt x="347" y="520"/>
                    </a:cubicBezTo>
                    <a:cubicBezTo>
                      <a:pt x="560" y="520"/>
                      <a:pt x="689" y="269"/>
                      <a:pt x="551" y="97"/>
                    </a:cubicBezTo>
                    <a:cubicBezTo>
                      <a:pt x="498" y="33"/>
                      <a:pt x="422" y="0"/>
                      <a:pt x="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6"/>
              <p:cNvSpPr/>
              <p:nvPr/>
            </p:nvSpPr>
            <p:spPr>
              <a:xfrm>
                <a:off x="4201000" y="3919400"/>
                <a:ext cx="166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2" extrusionOk="0">
                    <a:moveTo>
                      <a:pt x="334" y="0"/>
                    </a:moveTo>
                    <a:cubicBezTo>
                      <a:pt x="278" y="0"/>
                      <a:pt x="222" y="19"/>
                      <a:pt x="174" y="56"/>
                    </a:cubicBezTo>
                    <a:cubicBezTo>
                      <a:pt x="1" y="198"/>
                      <a:pt x="84" y="477"/>
                      <a:pt x="306" y="500"/>
                    </a:cubicBezTo>
                    <a:cubicBezTo>
                      <a:pt x="315" y="501"/>
                      <a:pt x="324" y="501"/>
                      <a:pt x="333" y="501"/>
                    </a:cubicBezTo>
                    <a:cubicBezTo>
                      <a:pt x="539" y="501"/>
                      <a:pt x="663" y="261"/>
                      <a:pt x="528" y="92"/>
                    </a:cubicBezTo>
                    <a:cubicBezTo>
                      <a:pt x="479" y="32"/>
                      <a:pt x="407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6"/>
              <p:cNvSpPr/>
              <p:nvPr/>
            </p:nvSpPr>
            <p:spPr>
              <a:xfrm>
                <a:off x="4187750" y="3902825"/>
                <a:ext cx="15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4" extrusionOk="0">
                    <a:moveTo>
                      <a:pt x="318" y="1"/>
                    </a:moveTo>
                    <a:cubicBezTo>
                      <a:pt x="265" y="1"/>
                      <a:pt x="212" y="18"/>
                      <a:pt x="168" y="54"/>
                    </a:cubicBezTo>
                    <a:cubicBezTo>
                      <a:pt x="0" y="189"/>
                      <a:pt x="81" y="459"/>
                      <a:pt x="296" y="482"/>
                    </a:cubicBezTo>
                    <a:cubicBezTo>
                      <a:pt x="305" y="483"/>
                      <a:pt x="314" y="483"/>
                      <a:pt x="323" y="483"/>
                    </a:cubicBezTo>
                    <a:cubicBezTo>
                      <a:pt x="519" y="483"/>
                      <a:pt x="637" y="250"/>
                      <a:pt x="508" y="93"/>
                    </a:cubicBezTo>
                    <a:cubicBezTo>
                      <a:pt x="460" y="32"/>
                      <a:pt x="390" y="1"/>
                      <a:pt x="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6"/>
              <p:cNvSpPr/>
              <p:nvPr/>
            </p:nvSpPr>
            <p:spPr>
              <a:xfrm>
                <a:off x="4174500" y="3886325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6" y="1"/>
                    </a:moveTo>
                    <a:cubicBezTo>
                      <a:pt x="255" y="1"/>
                      <a:pt x="204" y="18"/>
                      <a:pt x="161" y="52"/>
                    </a:cubicBezTo>
                    <a:cubicBezTo>
                      <a:pt x="0" y="184"/>
                      <a:pt x="77" y="444"/>
                      <a:pt x="283" y="463"/>
                    </a:cubicBezTo>
                    <a:cubicBezTo>
                      <a:pt x="292" y="465"/>
                      <a:pt x="301" y="465"/>
                      <a:pt x="310" y="465"/>
                    </a:cubicBezTo>
                    <a:cubicBezTo>
                      <a:pt x="500" y="465"/>
                      <a:pt x="611" y="241"/>
                      <a:pt x="489" y="87"/>
                    </a:cubicBezTo>
                    <a:cubicBezTo>
                      <a:pt x="441" y="31"/>
                      <a:pt x="37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6"/>
              <p:cNvSpPr/>
              <p:nvPr/>
            </p:nvSpPr>
            <p:spPr>
              <a:xfrm>
                <a:off x="4161225" y="3869775"/>
                <a:ext cx="1470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49" extrusionOk="0">
                    <a:moveTo>
                      <a:pt x="294" y="1"/>
                    </a:moveTo>
                    <a:cubicBezTo>
                      <a:pt x="245" y="1"/>
                      <a:pt x="195" y="17"/>
                      <a:pt x="155" y="52"/>
                    </a:cubicBezTo>
                    <a:cubicBezTo>
                      <a:pt x="1" y="177"/>
                      <a:pt x="75" y="425"/>
                      <a:pt x="271" y="447"/>
                    </a:cubicBezTo>
                    <a:cubicBezTo>
                      <a:pt x="279" y="448"/>
                      <a:pt x="287" y="449"/>
                      <a:pt x="294" y="449"/>
                    </a:cubicBezTo>
                    <a:cubicBezTo>
                      <a:pt x="479" y="449"/>
                      <a:pt x="587" y="232"/>
                      <a:pt x="467" y="84"/>
                    </a:cubicBezTo>
                    <a:cubicBezTo>
                      <a:pt x="423" y="30"/>
                      <a:pt x="359" y="1"/>
                      <a:pt x="2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6"/>
              <p:cNvSpPr/>
              <p:nvPr/>
            </p:nvSpPr>
            <p:spPr>
              <a:xfrm>
                <a:off x="4147900" y="3853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5" y="0"/>
                    </a:moveTo>
                    <a:cubicBezTo>
                      <a:pt x="238" y="0"/>
                      <a:pt x="190" y="16"/>
                      <a:pt x="151" y="48"/>
                    </a:cubicBezTo>
                    <a:cubicBezTo>
                      <a:pt x="0" y="167"/>
                      <a:pt x="71" y="408"/>
                      <a:pt x="261" y="427"/>
                    </a:cubicBezTo>
                    <a:cubicBezTo>
                      <a:pt x="269" y="428"/>
                      <a:pt x="276" y="428"/>
                      <a:pt x="284" y="428"/>
                    </a:cubicBezTo>
                    <a:cubicBezTo>
                      <a:pt x="460" y="428"/>
                      <a:pt x="564" y="222"/>
                      <a:pt x="450" y="80"/>
                    </a:cubicBezTo>
                    <a:cubicBezTo>
                      <a:pt x="408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6"/>
              <p:cNvSpPr/>
              <p:nvPr/>
            </p:nvSpPr>
            <p:spPr>
              <a:xfrm>
                <a:off x="4134650" y="3836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3" y="0"/>
                    </a:moveTo>
                    <a:cubicBezTo>
                      <a:pt x="227" y="0"/>
                      <a:pt x="181" y="15"/>
                      <a:pt x="142" y="46"/>
                    </a:cubicBezTo>
                    <a:cubicBezTo>
                      <a:pt x="0" y="158"/>
                      <a:pt x="68" y="390"/>
                      <a:pt x="251" y="406"/>
                    </a:cubicBezTo>
                    <a:cubicBezTo>
                      <a:pt x="259" y="407"/>
                      <a:pt x="266" y="407"/>
                      <a:pt x="274" y="407"/>
                    </a:cubicBezTo>
                    <a:cubicBezTo>
                      <a:pt x="440" y="407"/>
                      <a:pt x="538" y="210"/>
                      <a:pt x="431" y="75"/>
                    </a:cubicBezTo>
                    <a:cubicBezTo>
                      <a:pt x="391" y="26"/>
                      <a:pt x="332" y="0"/>
                      <a:pt x="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6"/>
              <p:cNvSpPr/>
              <p:nvPr/>
            </p:nvSpPr>
            <p:spPr>
              <a:xfrm>
                <a:off x="4121375" y="382017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8" y="0"/>
                    </a:moveTo>
                    <a:cubicBezTo>
                      <a:pt x="215" y="0"/>
                      <a:pt x="172" y="15"/>
                      <a:pt x="136" y="44"/>
                    </a:cubicBezTo>
                    <a:cubicBezTo>
                      <a:pt x="1" y="156"/>
                      <a:pt x="65" y="371"/>
                      <a:pt x="239" y="391"/>
                    </a:cubicBezTo>
                    <a:cubicBezTo>
                      <a:pt x="246" y="392"/>
                      <a:pt x="254" y="392"/>
                      <a:pt x="262" y="392"/>
                    </a:cubicBezTo>
                    <a:cubicBezTo>
                      <a:pt x="421" y="392"/>
                      <a:pt x="513" y="201"/>
                      <a:pt x="409" y="73"/>
                    </a:cubicBezTo>
                    <a:cubicBezTo>
                      <a:pt x="371" y="25"/>
                      <a:pt x="315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6"/>
              <p:cNvSpPr/>
              <p:nvPr/>
            </p:nvSpPr>
            <p:spPr>
              <a:xfrm>
                <a:off x="4108125" y="3803675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1"/>
                    </a:moveTo>
                    <a:cubicBezTo>
                      <a:pt x="204" y="1"/>
                      <a:pt x="164" y="14"/>
                      <a:pt x="129" y="42"/>
                    </a:cubicBezTo>
                    <a:cubicBezTo>
                      <a:pt x="1" y="144"/>
                      <a:pt x="62" y="353"/>
                      <a:pt x="226" y="369"/>
                    </a:cubicBezTo>
                    <a:cubicBezTo>
                      <a:pt x="233" y="370"/>
                      <a:pt x="241" y="371"/>
                      <a:pt x="249" y="371"/>
                    </a:cubicBezTo>
                    <a:cubicBezTo>
                      <a:pt x="399" y="371"/>
                      <a:pt x="490" y="193"/>
                      <a:pt x="389" y="71"/>
                    </a:cubicBezTo>
                    <a:cubicBezTo>
                      <a:pt x="353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6"/>
              <p:cNvSpPr/>
              <p:nvPr/>
            </p:nvSpPr>
            <p:spPr>
              <a:xfrm>
                <a:off x="4094800" y="3787125"/>
                <a:ext cx="117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5" extrusionOk="0">
                    <a:moveTo>
                      <a:pt x="236" y="0"/>
                    </a:moveTo>
                    <a:cubicBezTo>
                      <a:pt x="197" y="0"/>
                      <a:pt x="157" y="14"/>
                      <a:pt x="125" y="42"/>
                    </a:cubicBezTo>
                    <a:cubicBezTo>
                      <a:pt x="0" y="138"/>
                      <a:pt x="61" y="337"/>
                      <a:pt x="215" y="353"/>
                    </a:cubicBezTo>
                    <a:cubicBezTo>
                      <a:pt x="222" y="354"/>
                      <a:pt x="229" y="354"/>
                      <a:pt x="235" y="354"/>
                    </a:cubicBezTo>
                    <a:cubicBezTo>
                      <a:pt x="381" y="354"/>
                      <a:pt x="468" y="184"/>
                      <a:pt x="373" y="67"/>
                    </a:cubicBezTo>
                    <a:cubicBezTo>
                      <a:pt x="338" y="23"/>
                      <a:pt x="287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6"/>
              <p:cNvSpPr/>
              <p:nvPr/>
            </p:nvSpPr>
            <p:spPr>
              <a:xfrm>
                <a:off x="4081525" y="3770575"/>
                <a:ext cx="11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6" extrusionOk="0">
                    <a:moveTo>
                      <a:pt x="224" y="1"/>
                    </a:moveTo>
                    <a:cubicBezTo>
                      <a:pt x="187" y="1"/>
                      <a:pt x="149" y="13"/>
                      <a:pt x="117" y="38"/>
                    </a:cubicBezTo>
                    <a:cubicBezTo>
                      <a:pt x="1" y="132"/>
                      <a:pt x="59" y="321"/>
                      <a:pt x="207" y="334"/>
                    </a:cubicBezTo>
                    <a:cubicBezTo>
                      <a:pt x="213" y="335"/>
                      <a:pt x="220" y="335"/>
                      <a:pt x="226" y="335"/>
                    </a:cubicBezTo>
                    <a:cubicBezTo>
                      <a:pt x="362" y="335"/>
                      <a:pt x="443" y="175"/>
                      <a:pt x="354" y="64"/>
                    </a:cubicBezTo>
                    <a:cubicBezTo>
                      <a:pt x="322" y="22"/>
                      <a:pt x="273" y="1"/>
                      <a:pt x="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6"/>
              <p:cNvSpPr/>
              <p:nvPr/>
            </p:nvSpPr>
            <p:spPr>
              <a:xfrm>
                <a:off x="4068275" y="3754075"/>
                <a:ext cx="104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17" extrusionOk="0">
                    <a:moveTo>
                      <a:pt x="210" y="1"/>
                    </a:moveTo>
                    <a:cubicBezTo>
                      <a:pt x="175" y="1"/>
                      <a:pt x="139" y="13"/>
                      <a:pt x="110" y="36"/>
                    </a:cubicBezTo>
                    <a:cubicBezTo>
                      <a:pt x="1" y="123"/>
                      <a:pt x="52" y="300"/>
                      <a:pt x="193" y="316"/>
                    </a:cubicBezTo>
                    <a:cubicBezTo>
                      <a:pt x="199" y="316"/>
                      <a:pt x="204" y="317"/>
                      <a:pt x="209" y="317"/>
                    </a:cubicBezTo>
                    <a:cubicBezTo>
                      <a:pt x="338" y="317"/>
                      <a:pt x="418" y="164"/>
                      <a:pt x="332" y="59"/>
                    </a:cubicBezTo>
                    <a:cubicBezTo>
                      <a:pt x="301" y="21"/>
                      <a:pt x="255" y="1"/>
                      <a:pt x="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6"/>
              <p:cNvSpPr/>
              <p:nvPr/>
            </p:nvSpPr>
            <p:spPr>
              <a:xfrm>
                <a:off x="4338400" y="4053675"/>
                <a:ext cx="220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69" extrusionOk="0">
                    <a:moveTo>
                      <a:pt x="442" y="1"/>
                    </a:moveTo>
                    <a:cubicBezTo>
                      <a:pt x="368" y="1"/>
                      <a:pt x="294" y="25"/>
                      <a:pt x="232" y="75"/>
                    </a:cubicBezTo>
                    <a:cubicBezTo>
                      <a:pt x="0" y="261"/>
                      <a:pt x="113" y="637"/>
                      <a:pt x="408" y="666"/>
                    </a:cubicBezTo>
                    <a:cubicBezTo>
                      <a:pt x="421" y="668"/>
                      <a:pt x="434" y="668"/>
                      <a:pt x="447" y="668"/>
                    </a:cubicBezTo>
                    <a:cubicBezTo>
                      <a:pt x="720" y="668"/>
                      <a:pt x="882" y="344"/>
                      <a:pt x="704" y="123"/>
                    </a:cubicBezTo>
                    <a:cubicBezTo>
                      <a:pt x="636" y="43"/>
                      <a:pt x="540" y="1"/>
                      <a:pt x="4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6"/>
              <p:cNvSpPr/>
              <p:nvPr/>
            </p:nvSpPr>
            <p:spPr>
              <a:xfrm>
                <a:off x="4325125" y="4037125"/>
                <a:ext cx="2145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53" extrusionOk="0">
                    <a:moveTo>
                      <a:pt x="430" y="1"/>
                    </a:moveTo>
                    <a:cubicBezTo>
                      <a:pt x="358" y="1"/>
                      <a:pt x="286" y="25"/>
                      <a:pt x="226" y="75"/>
                    </a:cubicBezTo>
                    <a:cubicBezTo>
                      <a:pt x="1" y="255"/>
                      <a:pt x="107" y="621"/>
                      <a:pt x="396" y="650"/>
                    </a:cubicBezTo>
                    <a:cubicBezTo>
                      <a:pt x="409" y="651"/>
                      <a:pt x="422" y="652"/>
                      <a:pt x="435" y="652"/>
                    </a:cubicBezTo>
                    <a:cubicBezTo>
                      <a:pt x="701" y="652"/>
                      <a:pt x="857" y="338"/>
                      <a:pt x="682" y="123"/>
                    </a:cubicBezTo>
                    <a:cubicBezTo>
                      <a:pt x="618" y="43"/>
                      <a:pt x="524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6"/>
              <p:cNvSpPr/>
              <p:nvPr/>
            </p:nvSpPr>
            <p:spPr>
              <a:xfrm>
                <a:off x="4311875" y="4020600"/>
                <a:ext cx="20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632" extrusionOk="0">
                    <a:moveTo>
                      <a:pt x="418" y="0"/>
                    </a:moveTo>
                    <a:cubicBezTo>
                      <a:pt x="348" y="0"/>
                      <a:pt x="278" y="23"/>
                      <a:pt x="219" y="71"/>
                    </a:cubicBezTo>
                    <a:cubicBezTo>
                      <a:pt x="1" y="247"/>
                      <a:pt x="104" y="601"/>
                      <a:pt x="386" y="630"/>
                    </a:cubicBezTo>
                    <a:cubicBezTo>
                      <a:pt x="399" y="631"/>
                      <a:pt x="412" y="632"/>
                      <a:pt x="425" y="632"/>
                    </a:cubicBezTo>
                    <a:cubicBezTo>
                      <a:pt x="681" y="632"/>
                      <a:pt x="831" y="327"/>
                      <a:pt x="663" y="119"/>
                    </a:cubicBezTo>
                    <a:cubicBezTo>
                      <a:pt x="601" y="40"/>
                      <a:pt x="51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6"/>
              <p:cNvSpPr/>
              <p:nvPr/>
            </p:nvSpPr>
            <p:spPr>
              <a:xfrm>
                <a:off x="4298550" y="4004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7" y="0"/>
                    </a:moveTo>
                    <a:cubicBezTo>
                      <a:pt x="338" y="0"/>
                      <a:pt x="269" y="23"/>
                      <a:pt x="212" y="69"/>
                    </a:cubicBezTo>
                    <a:cubicBezTo>
                      <a:pt x="0" y="239"/>
                      <a:pt x="103" y="583"/>
                      <a:pt x="376" y="612"/>
                    </a:cubicBezTo>
                    <a:cubicBezTo>
                      <a:pt x="388" y="613"/>
                      <a:pt x="399" y="614"/>
                      <a:pt x="411" y="614"/>
                    </a:cubicBezTo>
                    <a:cubicBezTo>
                      <a:pt x="660" y="614"/>
                      <a:pt x="809" y="316"/>
                      <a:pt x="646" y="114"/>
                    </a:cubicBezTo>
                    <a:cubicBezTo>
                      <a:pt x="586" y="39"/>
                      <a:pt x="497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6"/>
              <p:cNvSpPr/>
              <p:nvPr/>
            </p:nvSpPr>
            <p:spPr>
              <a:xfrm>
                <a:off x="4285275" y="3987525"/>
                <a:ext cx="196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596" extrusionOk="0">
                    <a:moveTo>
                      <a:pt x="394" y="0"/>
                    </a:moveTo>
                    <a:cubicBezTo>
                      <a:pt x="328" y="0"/>
                      <a:pt x="262" y="22"/>
                      <a:pt x="207" y="66"/>
                    </a:cubicBezTo>
                    <a:cubicBezTo>
                      <a:pt x="1" y="233"/>
                      <a:pt x="101" y="568"/>
                      <a:pt x="364" y="593"/>
                    </a:cubicBezTo>
                    <a:cubicBezTo>
                      <a:pt x="376" y="595"/>
                      <a:pt x="387" y="595"/>
                      <a:pt x="399" y="595"/>
                    </a:cubicBezTo>
                    <a:cubicBezTo>
                      <a:pt x="642" y="595"/>
                      <a:pt x="784" y="308"/>
                      <a:pt x="624" y="111"/>
                    </a:cubicBezTo>
                    <a:cubicBezTo>
                      <a:pt x="566" y="38"/>
                      <a:pt x="480" y="0"/>
                      <a:pt x="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6"/>
              <p:cNvSpPr/>
              <p:nvPr/>
            </p:nvSpPr>
            <p:spPr>
              <a:xfrm>
                <a:off x="4272025" y="3971050"/>
                <a:ext cx="190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6" extrusionOk="0">
                    <a:moveTo>
                      <a:pt x="383" y="0"/>
                    </a:moveTo>
                    <a:cubicBezTo>
                      <a:pt x="318" y="0"/>
                      <a:pt x="253" y="22"/>
                      <a:pt x="200" y="66"/>
                    </a:cubicBezTo>
                    <a:cubicBezTo>
                      <a:pt x="1" y="227"/>
                      <a:pt x="97" y="552"/>
                      <a:pt x="354" y="574"/>
                    </a:cubicBezTo>
                    <a:cubicBezTo>
                      <a:pt x="365" y="575"/>
                      <a:pt x="375" y="576"/>
                      <a:pt x="385" y="576"/>
                    </a:cubicBezTo>
                    <a:cubicBezTo>
                      <a:pt x="624" y="576"/>
                      <a:pt x="762" y="296"/>
                      <a:pt x="605" y="105"/>
                    </a:cubicBezTo>
                    <a:cubicBezTo>
                      <a:pt x="549" y="36"/>
                      <a:pt x="46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6"/>
              <p:cNvSpPr/>
              <p:nvPr/>
            </p:nvSpPr>
            <p:spPr>
              <a:xfrm>
                <a:off x="4258775" y="3954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1" y="0"/>
                    </a:moveTo>
                    <a:cubicBezTo>
                      <a:pt x="308" y="0"/>
                      <a:pt x="245" y="21"/>
                      <a:pt x="193" y="63"/>
                    </a:cubicBezTo>
                    <a:cubicBezTo>
                      <a:pt x="0" y="221"/>
                      <a:pt x="94" y="532"/>
                      <a:pt x="341" y="555"/>
                    </a:cubicBezTo>
                    <a:cubicBezTo>
                      <a:pt x="352" y="556"/>
                      <a:pt x="362" y="557"/>
                      <a:pt x="372" y="557"/>
                    </a:cubicBezTo>
                    <a:cubicBezTo>
                      <a:pt x="601" y="557"/>
                      <a:pt x="736" y="286"/>
                      <a:pt x="585" y="102"/>
                    </a:cubicBezTo>
                    <a:cubicBezTo>
                      <a:pt x="531" y="35"/>
                      <a:pt x="451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6"/>
              <p:cNvSpPr/>
              <p:nvPr/>
            </p:nvSpPr>
            <p:spPr>
              <a:xfrm>
                <a:off x="4245425" y="3937925"/>
                <a:ext cx="178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542" extrusionOk="0">
                    <a:moveTo>
                      <a:pt x="360" y="1"/>
                    </a:moveTo>
                    <a:cubicBezTo>
                      <a:pt x="300" y="1"/>
                      <a:pt x="239" y="20"/>
                      <a:pt x="187" y="61"/>
                    </a:cubicBezTo>
                    <a:cubicBezTo>
                      <a:pt x="1" y="212"/>
                      <a:pt x="91" y="514"/>
                      <a:pt x="329" y="540"/>
                    </a:cubicBezTo>
                    <a:cubicBezTo>
                      <a:pt x="339" y="541"/>
                      <a:pt x="350" y="542"/>
                      <a:pt x="360" y="542"/>
                    </a:cubicBezTo>
                    <a:cubicBezTo>
                      <a:pt x="582" y="542"/>
                      <a:pt x="714" y="281"/>
                      <a:pt x="570" y="100"/>
                    </a:cubicBezTo>
                    <a:cubicBezTo>
                      <a:pt x="515" y="34"/>
                      <a:pt x="438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6"/>
              <p:cNvSpPr/>
              <p:nvPr/>
            </p:nvSpPr>
            <p:spPr>
              <a:xfrm>
                <a:off x="4232175" y="3921375"/>
                <a:ext cx="1715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3" extrusionOk="0">
                    <a:moveTo>
                      <a:pt x="342" y="1"/>
                    </a:moveTo>
                    <a:cubicBezTo>
                      <a:pt x="286" y="1"/>
                      <a:pt x="228" y="20"/>
                      <a:pt x="181" y="58"/>
                    </a:cubicBezTo>
                    <a:cubicBezTo>
                      <a:pt x="1" y="202"/>
                      <a:pt x="87" y="495"/>
                      <a:pt x="316" y="521"/>
                    </a:cubicBezTo>
                    <a:cubicBezTo>
                      <a:pt x="326" y="522"/>
                      <a:pt x="336" y="522"/>
                      <a:pt x="346" y="522"/>
                    </a:cubicBezTo>
                    <a:cubicBezTo>
                      <a:pt x="559" y="522"/>
                      <a:pt x="685" y="271"/>
                      <a:pt x="547" y="100"/>
                    </a:cubicBezTo>
                    <a:cubicBezTo>
                      <a:pt x="495" y="35"/>
                      <a:pt x="419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4218925" y="3904875"/>
                <a:ext cx="165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1" extrusionOk="0">
                    <a:moveTo>
                      <a:pt x="332" y="0"/>
                    </a:moveTo>
                    <a:cubicBezTo>
                      <a:pt x="277" y="0"/>
                      <a:pt x="221" y="18"/>
                      <a:pt x="174" y="56"/>
                    </a:cubicBezTo>
                    <a:cubicBezTo>
                      <a:pt x="0" y="197"/>
                      <a:pt x="84" y="477"/>
                      <a:pt x="306" y="499"/>
                    </a:cubicBezTo>
                    <a:cubicBezTo>
                      <a:pt x="316" y="500"/>
                      <a:pt x="326" y="501"/>
                      <a:pt x="336" y="501"/>
                    </a:cubicBezTo>
                    <a:cubicBezTo>
                      <a:pt x="540" y="501"/>
                      <a:pt x="662" y="260"/>
                      <a:pt x="527" y="94"/>
                    </a:cubicBezTo>
                    <a:cubicBezTo>
                      <a:pt x="478" y="32"/>
                      <a:pt x="40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4205675" y="3888375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9" y="0"/>
                    </a:moveTo>
                    <a:cubicBezTo>
                      <a:pt x="266" y="0"/>
                      <a:pt x="212" y="18"/>
                      <a:pt x="167" y="54"/>
                    </a:cubicBezTo>
                    <a:cubicBezTo>
                      <a:pt x="0" y="189"/>
                      <a:pt x="80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7" y="249"/>
                      <a:pt x="508" y="89"/>
                    </a:cubicBezTo>
                    <a:cubicBezTo>
                      <a:pt x="460" y="31"/>
                      <a:pt x="390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4192400" y="3871800"/>
                <a:ext cx="1532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8" extrusionOk="0">
                    <a:moveTo>
                      <a:pt x="308" y="1"/>
                    </a:moveTo>
                    <a:cubicBezTo>
                      <a:pt x="257" y="1"/>
                      <a:pt x="205" y="18"/>
                      <a:pt x="162" y="55"/>
                    </a:cubicBezTo>
                    <a:cubicBezTo>
                      <a:pt x="1" y="183"/>
                      <a:pt x="78" y="444"/>
                      <a:pt x="284" y="466"/>
                    </a:cubicBezTo>
                    <a:cubicBezTo>
                      <a:pt x="292" y="467"/>
                      <a:pt x="299" y="467"/>
                      <a:pt x="307" y="467"/>
                    </a:cubicBezTo>
                    <a:cubicBezTo>
                      <a:pt x="499" y="467"/>
                      <a:pt x="613" y="241"/>
                      <a:pt x="489" y="87"/>
                    </a:cubicBezTo>
                    <a:cubicBezTo>
                      <a:pt x="442" y="30"/>
                      <a:pt x="375" y="1"/>
                      <a:pt x="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4179150" y="3855300"/>
                <a:ext cx="147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5" y="49"/>
                    </a:cubicBezTo>
                    <a:cubicBezTo>
                      <a:pt x="1" y="175"/>
                      <a:pt x="74" y="425"/>
                      <a:pt x="274" y="445"/>
                    </a:cubicBezTo>
                    <a:cubicBezTo>
                      <a:pt x="282" y="445"/>
                      <a:pt x="289" y="446"/>
                      <a:pt x="297" y="446"/>
                    </a:cubicBezTo>
                    <a:cubicBezTo>
                      <a:pt x="479" y="446"/>
                      <a:pt x="590" y="230"/>
                      <a:pt x="470" y="82"/>
                    </a:cubicBezTo>
                    <a:cubicBezTo>
                      <a:pt x="426" y="28"/>
                      <a:pt x="361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4165825" y="3838750"/>
                <a:ext cx="141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0" extrusionOk="0">
                    <a:moveTo>
                      <a:pt x="283" y="0"/>
                    </a:moveTo>
                    <a:cubicBezTo>
                      <a:pt x="236" y="0"/>
                      <a:pt x="188" y="16"/>
                      <a:pt x="148" y="49"/>
                    </a:cubicBezTo>
                    <a:cubicBezTo>
                      <a:pt x="0" y="168"/>
                      <a:pt x="71" y="406"/>
                      <a:pt x="260" y="429"/>
                    </a:cubicBezTo>
                    <a:cubicBezTo>
                      <a:pt x="268" y="429"/>
                      <a:pt x="276" y="430"/>
                      <a:pt x="284" y="430"/>
                    </a:cubicBezTo>
                    <a:cubicBezTo>
                      <a:pt x="460" y="430"/>
                      <a:pt x="564" y="223"/>
                      <a:pt x="450" y="82"/>
                    </a:cubicBezTo>
                    <a:cubicBezTo>
                      <a:pt x="408" y="28"/>
                      <a:pt x="346" y="0"/>
                      <a:pt x="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4152550" y="3822200"/>
                <a:ext cx="135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11" extrusionOk="0">
                    <a:moveTo>
                      <a:pt x="270" y="1"/>
                    </a:moveTo>
                    <a:cubicBezTo>
                      <a:pt x="225" y="1"/>
                      <a:pt x="180" y="16"/>
                      <a:pt x="142" y="46"/>
                    </a:cubicBezTo>
                    <a:cubicBezTo>
                      <a:pt x="1" y="162"/>
                      <a:pt x="68" y="390"/>
                      <a:pt x="251" y="409"/>
                    </a:cubicBezTo>
                    <a:cubicBezTo>
                      <a:pt x="259" y="410"/>
                      <a:pt x="267" y="411"/>
                      <a:pt x="275" y="411"/>
                    </a:cubicBezTo>
                    <a:cubicBezTo>
                      <a:pt x="441" y="411"/>
                      <a:pt x="539" y="214"/>
                      <a:pt x="431" y="78"/>
                    </a:cubicBezTo>
                    <a:cubicBezTo>
                      <a:pt x="389" y="27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4139300" y="3805700"/>
                <a:ext cx="128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0" extrusionOk="0">
                    <a:moveTo>
                      <a:pt x="258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5" y="388"/>
                    </a:cubicBezTo>
                    <a:cubicBezTo>
                      <a:pt x="243" y="389"/>
                      <a:pt x="251" y="389"/>
                      <a:pt x="258" y="389"/>
                    </a:cubicBezTo>
                    <a:cubicBezTo>
                      <a:pt x="418" y="389"/>
                      <a:pt x="513" y="202"/>
                      <a:pt x="409" y="73"/>
                    </a:cubicBezTo>
                    <a:cubicBezTo>
                      <a:pt x="370" y="26"/>
                      <a:pt x="314" y="1"/>
                      <a:pt x="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4126050" y="3789150"/>
                <a:ext cx="122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73" extrusionOk="0">
                    <a:moveTo>
                      <a:pt x="243" y="0"/>
                    </a:moveTo>
                    <a:cubicBezTo>
                      <a:pt x="203" y="0"/>
                      <a:pt x="162" y="13"/>
                      <a:pt x="129" y="41"/>
                    </a:cubicBezTo>
                    <a:cubicBezTo>
                      <a:pt x="0" y="147"/>
                      <a:pt x="61" y="356"/>
                      <a:pt x="225" y="372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397" y="373"/>
                      <a:pt x="488" y="193"/>
                      <a:pt x="389" y="70"/>
                    </a:cubicBezTo>
                    <a:cubicBezTo>
                      <a:pt x="352" y="24"/>
                      <a:pt x="298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6"/>
              <p:cNvSpPr/>
              <p:nvPr/>
            </p:nvSpPr>
            <p:spPr>
              <a:xfrm>
                <a:off x="4112700" y="3772650"/>
                <a:ext cx="117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2" extrusionOk="0">
                    <a:moveTo>
                      <a:pt x="235" y="0"/>
                    </a:moveTo>
                    <a:cubicBezTo>
                      <a:pt x="196" y="0"/>
                      <a:pt x="156" y="13"/>
                      <a:pt x="123" y="39"/>
                    </a:cubicBezTo>
                    <a:cubicBezTo>
                      <a:pt x="1" y="139"/>
                      <a:pt x="62" y="335"/>
                      <a:pt x="216" y="351"/>
                    </a:cubicBezTo>
                    <a:cubicBezTo>
                      <a:pt x="224" y="352"/>
                      <a:pt x="231" y="352"/>
                      <a:pt x="239" y="352"/>
                    </a:cubicBezTo>
                    <a:cubicBezTo>
                      <a:pt x="383" y="352"/>
                      <a:pt x="468" y="181"/>
                      <a:pt x="374" y="65"/>
                    </a:cubicBezTo>
                    <a:cubicBezTo>
                      <a:pt x="339" y="22"/>
                      <a:pt x="287" y="0"/>
                      <a:pt x="2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4099450" y="3756075"/>
                <a:ext cx="111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7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40"/>
                    </a:cubicBezTo>
                    <a:cubicBezTo>
                      <a:pt x="1" y="133"/>
                      <a:pt x="55" y="319"/>
                      <a:pt x="206" y="336"/>
                    </a:cubicBezTo>
                    <a:cubicBezTo>
                      <a:pt x="213" y="336"/>
                      <a:pt x="219" y="337"/>
                      <a:pt x="225" y="337"/>
                    </a:cubicBezTo>
                    <a:cubicBezTo>
                      <a:pt x="362" y="337"/>
                      <a:pt x="443" y="173"/>
                      <a:pt x="351" y="62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4086200" y="3739550"/>
                <a:ext cx="103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17" extrusionOk="0">
                    <a:moveTo>
                      <a:pt x="208" y="1"/>
                    </a:moveTo>
                    <a:cubicBezTo>
                      <a:pt x="173" y="1"/>
                      <a:pt x="139" y="12"/>
                      <a:pt x="110" y="36"/>
                    </a:cubicBezTo>
                    <a:cubicBezTo>
                      <a:pt x="0" y="126"/>
                      <a:pt x="52" y="302"/>
                      <a:pt x="190" y="315"/>
                    </a:cubicBezTo>
                    <a:cubicBezTo>
                      <a:pt x="196" y="316"/>
                      <a:pt x="203" y="316"/>
                      <a:pt x="209" y="316"/>
                    </a:cubicBezTo>
                    <a:cubicBezTo>
                      <a:pt x="339" y="316"/>
                      <a:pt x="414" y="165"/>
                      <a:pt x="331" y="61"/>
                    </a:cubicBezTo>
                    <a:cubicBezTo>
                      <a:pt x="300" y="21"/>
                      <a:pt x="254" y="1"/>
                      <a:pt x="2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4343050" y="4022675"/>
                <a:ext cx="214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52" extrusionOk="0">
                    <a:moveTo>
                      <a:pt x="429" y="0"/>
                    </a:moveTo>
                    <a:cubicBezTo>
                      <a:pt x="357" y="0"/>
                      <a:pt x="285" y="24"/>
                      <a:pt x="226" y="74"/>
                    </a:cubicBezTo>
                    <a:cubicBezTo>
                      <a:pt x="1" y="258"/>
                      <a:pt x="107" y="621"/>
                      <a:pt x="396" y="650"/>
                    </a:cubicBezTo>
                    <a:cubicBezTo>
                      <a:pt x="408" y="651"/>
                      <a:pt x="420" y="651"/>
                      <a:pt x="431" y="651"/>
                    </a:cubicBezTo>
                    <a:cubicBezTo>
                      <a:pt x="699" y="651"/>
                      <a:pt x="858" y="338"/>
                      <a:pt x="682" y="123"/>
                    </a:cubicBezTo>
                    <a:cubicBezTo>
                      <a:pt x="618" y="42"/>
                      <a:pt x="524" y="0"/>
                      <a:pt x="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4329725" y="4006100"/>
                <a:ext cx="20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4" extrusionOk="0">
                    <a:moveTo>
                      <a:pt x="420" y="0"/>
                    </a:moveTo>
                    <a:cubicBezTo>
                      <a:pt x="351" y="0"/>
                      <a:pt x="280" y="23"/>
                      <a:pt x="222" y="72"/>
                    </a:cubicBezTo>
                    <a:cubicBezTo>
                      <a:pt x="0" y="249"/>
                      <a:pt x="106" y="602"/>
                      <a:pt x="386" y="631"/>
                    </a:cubicBezTo>
                    <a:cubicBezTo>
                      <a:pt x="398" y="632"/>
                      <a:pt x="409" y="633"/>
                      <a:pt x="420" y="633"/>
                    </a:cubicBezTo>
                    <a:cubicBezTo>
                      <a:pt x="680" y="633"/>
                      <a:pt x="835" y="326"/>
                      <a:pt x="665" y="117"/>
                    </a:cubicBezTo>
                    <a:cubicBezTo>
                      <a:pt x="603" y="40"/>
                      <a:pt x="512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4316450" y="398955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7" y="1"/>
                    </a:moveTo>
                    <a:cubicBezTo>
                      <a:pt x="338" y="1"/>
                      <a:pt x="270" y="23"/>
                      <a:pt x="213" y="69"/>
                    </a:cubicBezTo>
                    <a:cubicBezTo>
                      <a:pt x="1" y="242"/>
                      <a:pt x="104" y="586"/>
                      <a:pt x="374" y="612"/>
                    </a:cubicBezTo>
                    <a:cubicBezTo>
                      <a:pt x="386" y="613"/>
                      <a:pt x="397" y="614"/>
                      <a:pt x="409" y="614"/>
                    </a:cubicBezTo>
                    <a:cubicBezTo>
                      <a:pt x="661" y="614"/>
                      <a:pt x="810" y="320"/>
                      <a:pt x="647" y="114"/>
                    </a:cubicBezTo>
                    <a:cubicBezTo>
                      <a:pt x="585" y="39"/>
                      <a:pt x="496" y="1"/>
                      <a:pt x="4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4303200" y="3973050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3" y="1"/>
                    </a:moveTo>
                    <a:cubicBezTo>
                      <a:pt x="328" y="1"/>
                      <a:pt x="262" y="23"/>
                      <a:pt x="206" y="67"/>
                    </a:cubicBezTo>
                    <a:cubicBezTo>
                      <a:pt x="1" y="234"/>
                      <a:pt x="100" y="565"/>
                      <a:pt x="364" y="594"/>
                    </a:cubicBezTo>
                    <a:cubicBezTo>
                      <a:pt x="375" y="595"/>
                      <a:pt x="387" y="596"/>
                      <a:pt x="398" y="596"/>
                    </a:cubicBezTo>
                    <a:cubicBezTo>
                      <a:pt x="641" y="596"/>
                      <a:pt x="784" y="308"/>
                      <a:pt x="624" y="112"/>
                    </a:cubicBezTo>
                    <a:cubicBezTo>
                      <a:pt x="566" y="39"/>
                      <a:pt x="480" y="1"/>
                      <a:pt x="3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4289950" y="3956475"/>
                <a:ext cx="189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78" extrusionOk="0">
                    <a:moveTo>
                      <a:pt x="379" y="1"/>
                    </a:moveTo>
                    <a:cubicBezTo>
                      <a:pt x="316" y="1"/>
                      <a:pt x="252" y="22"/>
                      <a:pt x="200" y="65"/>
                    </a:cubicBezTo>
                    <a:cubicBezTo>
                      <a:pt x="0" y="228"/>
                      <a:pt x="94" y="550"/>
                      <a:pt x="351" y="576"/>
                    </a:cubicBezTo>
                    <a:cubicBezTo>
                      <a:pt x="362" y="577"/>
                      <a:pt x="374" y="578"/>
                      <a:pt x="385" y="578"/>
                    </a:cubicBezTo>
                    <a:cubicBezTo>
                      <a:pt x="619" y="578"/>
                      <a:pt x="758" y="300"/>
                      <a:pt x="604" y="110"/>
                    </a:cubicBezTo>
                    <a:cubicBezTo>
                      <a:pt x="548" y="38"/>
                      <a:pt x="463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4276700" y="3940000"/>
                <a:ext cx="184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9" extrusionOk="0">
                    <a:moveTo>
                      <a:pt x="366" y="0"/>
                    </a:moveTo>
                    <a:cubicBezTo>
                      <a:pt x="305" y="0"/>
                      <a:pt x="244" y="20"/>
                      <a:pt x="193" y="62"/>
                    </a:cubicBezTo>
                    <a:cubicBezTo>
                      <a:pt x="0" y="219"/>
                      <a:pt x="93" y="531"/>
                      <a:pt x="341" y="556"/>
                    </a:cubicBezTo>
                    <a:cubicBezTo>
                      <a:pt x="351" y="558"/>
                      <a:pt x="362" y="558"/>
                      <a:pt x="372" y="558"/>
                    </a:cubicBezTo>
                    <a:cubicBezTo>
                      <a:pt x="601" y="558"/>
                      <a:pt x="736" y="288"/>
                      <a:pt x="585" y="103"/>
                    </a:cubicBezTo>
                    <a:cubicBezTo>
                      <a:pt x="528" y="35"/>
                      <a:pt x="447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6"/>
              <p:cNvSpPr/>
              <p:nvPr/>
            </p:nvSpPr>
            <p:spPr>
              <a:xfrm>
                <a:off x="4263350" y="3923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3"/>
                    </a:cubicBezTo>
                    <a:cubicBezTo>
                      <a:pt x="1" y="210"/>
                      <a:pt x="91" y="512"/>
                      <a:pt x="328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82" y="540"/>
                      <a:pt x="711" y="279"/>
                      <a:pt x="566" y="101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6"/>
              <p:cNvSpPr/>
              <p:nvPr/>
            </p:nvSpPr>
            <p:spPr>
              <a:xfrm>
                <a:off x="4250100" y="3906900"/>
                <a:ext cx="1722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23" extrusionOk="0">
                    <a:moveTo>
                      <a:pt x="345" y="0"/>
                    </a:moveTo>
                    <a:cubicBezTo>
                      <a:pt x="287" y="0"/>
                      <a:pt x="229" y="19"/>
                      <a:pt x="180" y="58"/>
                    </a:cubicBezTo>
                    <a:cubicBezTo>
                      <a:pt x="0" y="206"/>
                      <a:pt x="87" y="495"/>
                      <a:pt x="318" y="521"/>
                    </a:cubicBezTo>
                    <a:cubicBezTo>
                      <a:pt x="328" y="522"/>
                      <a:pt x="337" y="522"/>
                      <a:pt x="346" y="522"/>
                    </a:cubicBezTo>
                    <a:cubicBezTo>
                      <a:pt x="561" y="522"/>
                      <a:pt x="689" y="270"/>
                      <a:pt x="547" y="97"/>
                    </a:cubicBezTo>
                    <a:cubicBezTo>
                      <a:pt x="496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4236850" y="3890400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2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0" y="198"/>
                      <a:pt x="84" y="477"/>
                      <a:pt x="305" y="500"/>
                    </a:cubicBezTo>
                    <a:cubicBezTo>
                      <a:pt x="315" y="501"/>
                      <a:pt x="324" y="501"/>
                      <a:pt x="333" y="501"/>
                    </a:cubicBezTo>
                    <a:cubicBezTo>
                      <a:pt x="538" y="501"/>
                      <a:pt x="663" y="261"/>
                      <a:pt x="527" y="92"/>
                    </a:cubicBezTo>
                    <a:cubicBezTo>
                      <a:pt x="478" y="32"/>
                      <a:pt x="405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6"/>
              <p:cNvSpPr/>
              <p:nvPr/>
            </p:nvSpPr>
            <p:spPr>
              <a:xfrm>
                <a:off x="4223575" y="387382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9" y="0"/>
                    </a:moveTo>
                    <a:cubicBezTo>
                      <a:pt x="266" y="0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1"/>
                    </a:cubicBezTo>
                    <a:cubicBezTo>
                      <a:pt x="302" y="482"/>
                      <a:pt x="312" y="483"/>
                      <a:pt x="320" y="483"/>
                    </a:cubicBezTo>
                    <a:cubicBezTo>
                      <a:pt x="519" y="483"/>
                      <a:pt x="635" y="249"/>
                      <a:pt x="509" y="89"/>
                    </a:cubicBezTo>
                    <a:cubicBezTo>
                      <a:pt x="459" y="31"/>
                      <a:pt x="389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6"/>
              <p:cNvSpPr/>
              <p:nvPr/>
            </p:nvSpPr>
            <p:spPr>
              <a:xfrm>
                <a:off x="4210250" y="3857325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9" y="1"/>
                    </a:moveTo>
                    <a:cubicBezTo>
                      <a:pt x="258" y="1"/>
                      <a:pt x="207" y="18"/>
                      <a:pt x="164" y="52"/>
                    </a:cubicBezTo>
                    <a:cubicBezTo>
                      <a:pt x="0" y="184"/>
                      <a:pt x="77" y="444"/>
                      <a:pt x="286" y="463"/>
                    </a:cubicBezTo>
                    <a:cubicBezTo>
                      <a:pt x="295" y="464"/>
                      <a:pt x="304" y="465"/>
                      <a:pt x="313" y="465"/>
                    </a:cubicBezTo>
                    <a:cubicBezTo>
                      <a:pt x="503" y="465"/>
                      <a:pt x="615" y="241"/>
                      <a:pt x="489" y="87"/>
                    </a:cubicBezTo>
                    <a:cubicBezTo>
                      <a:pt x="443" y="30"/>
                      <a:pt x="376" y="1"/>
                      <a:pt x="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4197000" y="3840800"/>
                <a:ext cx="147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8" extrusionOk="0">
                    <a:moveTo>
                      <a:pt x="297" y="1"/>
                    </a:moveTo>
                    <a:cubicBezTo>
                      <a:pt x="247" y="1"/>
                      <a:pt x="196" y="17"/>
                      <a:pt x="154" y="51"/>
                    </a:cubicBezTo>
                    <a:cubicBezTo>
                      <a:pt x="0" y="176"/>
                      <a:pt x="74" y="424"/>
                      <a:pt x="273" y="446"/>
                    </a:cubicBezTo>
                    <a:cubicBezTo>
                      <a:pt x="281" y="447"/>
                      <a:pt x="289" y="447"/>
                      <a:pt x="296" y="447"/>
                    </a:cubicBezTo>
                    <a:cubicBezTo>
                      <a:pt x="479" y="447"/>
                      <a:pt x="590" y="231"/>
                      <a:pt x="469" y="83"/>
                    </a:cubicBezTo>
                    <a:cubicBezTo>
                      <a:pt x="426" y="29"/>
                      <a:pt x="362" y="1"/>
                      <a:pt x="2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6"/>
              <p:cNvSpPr/>
              <p:nvPr/>
            </p:nvSpPr>
            <p:spPr>
              <a:xfrm>
                <a:off x="4183725" y="3824225"/>
                <a:ext cx="141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0" extrusionOk="0">
                    <a:moveTo>
                      <a:pt x="284" y="1"/>
                    </a:moveTo>
                    <a:cubicBezTo>
                      <a:pt x="236" y="1"/>
                      <a:pt x="189" y="17"/>
                      <a:pt x="149" y="49"/>
                    </a:cubicBezTo>
                    <a:cubicBezTo>
                      <a:pt x="1" y="168"/>
                      <a:pt x="71" y="409"/>
                      <a:pt x="261" y="428"/>
                    </a:cubicBezTo>
                    <a:cubicBezTo>
                      <a:pt x="269" y="429"/>
                      <a:pt x="277" y="429"/>
                      <a:pt x="284" y="429"/>
                    </a:cubicBezTo>
                    <a:cubicBezTo>
                      <a:pt x="460" y="429"/>
                      <a:pt x="565" y="223"/>
                      <a:pt x="451" y="81"/>
                    </a:cubicBezTo>
                    <a:cubicBezTo>
                      <a:pt x="407" y="28"/>
                      <a:pt x="346" y="1"/>
                      <a:pt x="2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6"/>
              <p:cNvSpPr/>
              <p:nvPr/>
            </p:nvSpPr>
            <p:spPr>
              <a:xfrm>
                <a:off x="4170475" y="3807750"/>
                <a:ext cx="1347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7" extrusionOk="0">
                    <a:moveTo>
                      <a:pt x="270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0" y="158"/>
                      <a:pt x="68" y="390"/>
                      <a:pt x="248" y="406"/>
                    </a:cubicBezTo>
                    <a:cubicBezTo>
                      <a:pt x="256" y="406"/>
                      <a:pt x="264" y="407"/>
                      <a:pt x="271" y="407"/>
                    </a:cubicBezTo>
                    <a:cubicBezTo>
                      <a:pt x="440" y="407"/>
                      <a:pt x="539" y="210"/>
                      <a:pt x="428" y="75"/>
                    </a:cubicBezTo>
                    <a:cubicBezTo>
                      <a:pt x="388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6"/>
              <p:cNvSpPr/>
              <p:nvPr/>
            </p:nvSpPr>
            <p:spPr>
              <a:xfrm>
                <a:off x="4157225" y="3791175"/>
                <a:ext cx="128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2" extrusionOk="0">
                    <a:moveTo>
                      <a:pt x="257" y="0"/>
                    </a:moveTo>
                    <a:cubicBezTo>
                      <a:pt x="214" y="0"/>
                      <a:pt x="171" y="14"/>
                      <a:pt x="135" y="43"/>
                    </a:cubicBezTo>
                    <a:cubicBezTo>
                      <a:pt x="0" y="156"/>
                      <a:pt x="64" y="371"/>
                      <a:pt x="238" y="391"/>
                    </a:cubicBezTo>
                    <a:cubicBezTo>
                      <a:pt x="246" y="391"/>
                      <a:pt x="253" y="392"/>
                      <a:pt x="261" y="392"/>
                    </a:cubicBezTo>
                    <a:cubicBezTo>
                      <a:pt x="418" y="392"/>
                      <a:pt x="513" y="201"/>
                      <a:pt x="408" y="72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6"/>
              <p:cNvSpPr/>
              <p:nvPr/>
            </p:nvSpPr>
            <p:spPr>
              <a:xfrm>
                <a:off x="4143950" y="3774675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1"/>
                    </a:moveTo>
                    <a:cubicBezTo>
                      <a:pt x="205" y="1"/>
                      <a:pt x="164" y="14"/>
                      <a:pt x="129" y="41"/>
                    </a:cubicBezTo>
                    <a:cubicBezTo>
                      <a:pt x="1" y="144"/>
                      <a:pt x="62" y="353"/>
                      <a:pt x="226" y="369"/>
                    </a:cubicBezTo>
                    <a:cubicBezTo>
                      <a:pt x="234" y="370"/>
                      <a:pt x="241" y="371"/>
                      <a:pt x="249" y="371"/>
                    </a:cubicBezTo>
                    <a:cubicBezTo>
                      <a:pt x="399" y="371"/>
                      <a:pt x="491" y="193"/>
                      <a:pt x="390" y="70"/>
                    </a:cubicBezTo>
                    <a:cubicBezTo>
                      <a:pt x="353" y="24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6"/>
              <p:cNvSpPr/>
              <p:nvPr/>
            </p:nvSpPr>
            <p:spPr>
              <a:xfrm>
                <a:off x="4130625" y="375812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4" y="0"/>
                    </a:moveTo>
                    <a:cubicBezTo>
                      <a:pt x="195" y="0"/>
                      <a:pt x="156" y="14"/>
                      <a:pt x="123" y="41"/>
                    </a:cubicBezTo>
                    <a:cubicBezTo>
                      <a:pt x="0" y="138"/>
                      <a:pt x="58" y="337"/>
                      <a:pt x="216" y="353"/>
                    </a:cubicBezTo>
                    <a:cubicBezTo>
                      <a:pt x="222" y="354"/>
                      <a:pt x="229" y="354"/>
                      <a:pt x="235" y="354"/>
                    </a:cubicBezTo>
                    <a:cubicBezTo>
                      <a:pt x="381" y="354"/>
                      <a:pt x="465" y="184"/>
                      <a:pt x="370" y="67"/>
                    </a:cubicBezTo>
                    <a:cubicBezTo>
                      <a:pt x="335" y="23"/>
                      <a:pt x="285" y="0"/>
                      <a:pt x="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4117375" y="3741575"/>
                <a:ext cx="110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5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38"/>
                    </a:cubicBezTo>
                    <a:cubicBezTo>
                      <a:pt x="0" y="131"/>
                      <a:pt x="55" y="321"/>
                      <a:pt x="203" y="334"/>
                    </a:cubicBezTo>
                    <a:cubicBezTo>
                      <a:pt x="209" y="335"/>
                      <a:pt x="216" y="335"/>
                      <a:pt x="222" y="335"/>
                    </a:cubicBezTo>
                    <a:cubicBezTo>
                      <a:pt x="362" y="335"/>
                      <a:pt x="443" y="174"/>
                      <a:pt x="350" y="64"/>
                    </a:cubicBezTo>
                    <a:cubicBezTo>
                      <a:pt x="318" y="22"/>
                      <a:pt x="269" y="1"/>
                      <a:pt x="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4104100" y="3725075"/>
                <a:ext cx="1040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17" extrusionOk="0">
                    <a:moveTo>
                      <a:pt x="210" y="1"/>
                    </a:moveTo>
                    <a:cubicBezTo>
                      <a:pt x="175" y="1"/>
                      <a:pt x="140" y="12"/>
                      <a:pt x="110" y="36"/>
                    </a:cubicBezTo>
                    <a:cubicBezTo>
                      <a:pt x="1" y="123"/>
                      <a:pt x="52" y="300"/>
                      <a:pt x="194" y="316"/>
                    </a:cubicBezTo>
                    <a:cubicBezTo>
                      <a:pt x="199" y="316"/>
                      <a:pt x="204" y="316"/>
                      <a:pt x="209" y="316"/>
                    </a:cubicBezTo>
                    <a:cubicBezTo>
                      <a:pt x="338" y="316"/>
                      <a:pt x="415" y="164"/>
                      <a:pt x="332" y="59"/>
                    </a:cubicBezTo>
                    <a:cubicBezTo>
                      <a:pt x="301" y="20"/>
                      <a:pt x="256" y="1"/>
                      <a:pt x="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4347625" y="3991625"/>
                <a:ext cx="209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634" extrusionOk="0">
                    <a:moveTo>
                      <a:pt x="418" y="1"/>
                    </a:moveTo>
                    <a:cubicBezTo>
                      <a:pt x="348" y="1"/>
                      <a:pt x="278" y="24"/>
                      <a:pt x="219" y="73"/>
                    </a:cubicBezTo>
                    <a:cubicBezTo>
                      <a:pt x="1" y="249"/>
                      <a:pt x="107" y="603"/>
                      <a:pt x="386" y="632"/>
                    </a:cubicBezTo>
                    <a:cubicBezTo>
                      <a:pt x="398" y="633"/>
                      <a:pt x="410" y="634"/>
                      <a:pt x="421" y="634"/>
                    </a:cubicBezTo>
                    <a:cubicBezTo>
                      <a:pt x="680" y="634"/>
                      <a:pt x="835" y="327"/>
                      <a:pt x="666" y="118"/>
                    </a:cubicBezTo>
                    <a:cubicBezTo>
                      <a:pt x="602" y="41"/>
                      <a:pt x="510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4334375" y="3975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6" y="0"/>
                    </a:moveTo>
                    <a:cubicBezTo>
                      <a:pt x="338" y="0"/>
                      <a:pt x="270" y="22"/>
                      <a:pt x="213" y="68"/>
                    </a:cubicBezTo>
                    <a:cubicBezTo>
                      <a:pt x="1" y="239"/>
                      <a:pt x="103" y="583"/>
                      <a:pt x="373" y="611"/>
                    </a:cubicBezTo>
                    <a:cubicBezTo>
                      <a:pt x="385" y="613"/>
                      <a:pt x="397" y="613"/>
                      <a:pt x="408" y="613"/>
                    </a:cubicBezTo>
                    <a:cubicBezTo>
                      <a:pt x="661" y="613"/>
                      <a:pt x="809" y="316"/>
                      <a:pt x="643" y="113"/>
                    </a:cubicBezTo>
                    <a:cubicBezTo>
                      <a:pt x="583" y="39"/>
                      <a:pt x="495" y="0"/>
                      <a:pt x="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4321125" y="3958525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3" y="0"/>
                    </a:moveTo>
                    <a:cubicBezTo>
                      <a:pt x="327" y="0"/>
                      <a:pt x="261" y="22"/>
                      <a:pt x="206" y="66"/>
                    </a:cubicBezTo>
                    <a:cubicBezTo>
                      <a:pt x="0" y="233"/>
                      <a:pt x="97" y="567"/>
                      <a:pt x="363" y="593"/>
                    </a:cubicBezTo>
                    <a:cubicBezTo>
                      <a:pt x="375" y="594"/>
                      <a:pt x="387" y="595"/>
                      <a:pt x="398" y="595"/>
                    </a:cubicBezTo>
                    <a:cubicBezTo>
                      <a:pt x="641" y="595"/>
                      <a:pt x="783" y="308"/>
                      <a:pt x="624" y="111"/>
                    </a:cubicBezTo>
                    <a:cubicBezTo>
                      <a:pt x="565" y="38"/>
                      <a:pt x="480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4307775" y="3942025"/>
                <a:ext cx="190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7" extrusionOk="0">
                    <a:moveTo>
                      <a:pt x="384" y="0"/>
                    </a:moveTo>
                    <a:cubicBezTo>
                      <a:pt x="320" y="0"/>
                      <a:pt x="256" y="21"/>
                      <a:pt x="203" y="64"/>
                    </a:cubicBezTo>
                    <a:cubicBezTo>
                      <a:pt x="1" y="225"/>
                      <a:pt x="97" y="549"/>
                      <a:pt x="354" y="575"/>
                    </a:cubicBezTo>
                    <a:cubicBezTo>
                      <a:pt x="365" y="576"/>
                      <a:pt x="375" y="577"/>
                      <a:pt x="385" y="577"/>
                    </a:cubicBezTo>
                    <a:cubicBezTo>
                      <a:pt x="621" y="577"/>
                      <a:pt x="762" y="297"/>
                      <a:pt x="608" y="106"/>
                    </a:cubicBezTo>
                    <a:cubicBezTo>
                      <a:pt x="552" y="36"/>
                      <a:pt x="468" y="0"/>
                      <a:pt x="3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4294525" y="3925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2" y="0"/>
                    </a:moveTo>
                    <a:cubicBezTo>
                      <a:pt x="310" y="0"/>
                      <a:pt x="247" y="21"/>
                      <a:pt x="193" y="63"/>
                    </a:cubicBezTo>
                    <a:cubicBezTo>
                      <a:pt x="0" y="221"/>
                      <a:pt x="97" y="532"/>
                      <a:pt x="341" y="555"/>
                    </a:cubicBezTo>
                    <a:cubicBezTo>
                      <a:pt x="352" y="556"/>
                      <a:pt x="362" y="556"/>
                      <a:pt x="372" y="556"/>
                    </a:cubicBezTo>
                    <a:cubicBezTo>
                      <a:pt x="601" y="556"/>
                      <a:pt x="736" y="286"/>
                      <a:pt x="585" y="102"/>
                    </a:cubicBezTo>
                    <a:cubicBezTo>
                      <a:pt x="531" y="35"/>
                      <a:pt x="452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4281275" y="3908925"/>
                <a:ext cx="177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2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1"/>
                    </a:cubicBezTo>
                    <a:cubicBezTo>
                      <a:pt x="0" y="212"/>
                      <a:pt x="90" y="514"/>
                      <a:pt x="328" y="540"/>
                    </a:cubicBezTo>
                    <a:cubicBezTo>
                      <a:pt x="339" y="541"/>
                      <a:pt x="349" y="541"/>
                      <a:pt x="359" y="541"/>
                    </a:cubicBezTo>
                    <a:cubicBezTo>
                      <a:pt x="581" y="541"/>
                      <a:pt x="710" y="281"/>
                      <a:pt x="566" y="103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4268000" y="3892375"/>
                <a:ext cx="1715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3" extrusionOk="0">
                    <a:moveTo>
                      <a:pt x="343" y="1"/>
                    </a:moveTo>
                    <a:cubicBezTo>
                      <a:pt x="286" y="1"/>
                      <a:pt x="229" y="19"/>
                      <a:pt x="181" y="58"/>
                    </a:cubicBezTo>
                    <a:cubicBezTo>
                      <a:pt x="1" y="202"/>
                      <a:pt x="85" y="495"/>
                      <a:pt x="316" y="520"/>
                    </a:cubicBezTo>
                    <a:cubicBezTo>
                      <a:pt x="326" y="522"/>
                      <a:pt x="337" y="522"/>
                      <a:pt x="347" y="522"/>
                    </a:cubicBezTo>
                    <a:cubicBezTo>
                      <a:pt x="560" y="522"/>
                      <a:pt x="685" y="271"/>
                      <a:pt x="547" y="99"/>
                    </a:cubicBezTo>
                    <a:cubicBezTo>
                      <a:pt x="496" y="35"/>
                      <a:pt x="419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4254750" y="3875850"/>
                <a:ext cx="165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05" extrusionOk="0">
                    <a:moveTo>
                      <a:pt x="330" y="1"/>
                    </a:moveTo>
                    <a:cubicBezTo>
                      <a:pt x="275" y="1"/>
                      <a:pt x="220" y="19"/>
                      <a:pt x="174" y="57"/>
                    </a:cubicBezTo>
                    <a:cubicBezTo>
                      <a:pt x="1" y="198"/>
                      <a:pt x="81" y="478"/>
                      <a:pt x="306" y="503"/>
                    </a:cubicBezTo>
                    <a:cubicBezTo>
                      <a:pt x="315" y="504"/>
                      <a:pt x="324" y="505"/>
                      <a:pt x="333" y="505"/>
                    </a:cubicBezTo>
                    <a:cubicBezTo>
                      <a:pt x="539" y="505"/>
                      <a:pt x="660" y="262"/>
                      <a:pt x="528" y="95"/>
                    </a:cubicBezTo>
                    <a:cubicBezTo>
                      <a:pt x="477" y="33"/>
                      <a:pt x="403" y="1"/>
                      <a:pt x="3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4241500" y="3859350"/>
                <a:ext cx="15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4" extrusionOk="0">
                    <a:moveTo>
                      <a:pt x="318" y="1"/>
                    </a:moveTo>
                    <a:cubicBezTo>
                      <a:pt x="264" y="1"/>
                      <a:pt x="210" y="19"/>
                      <a:pt x="164" y="55"/>
                    </a:cubicBezTo>
                    <a:cubicBezTo>
                      <a:pt x="0" y="190"/>
                      <a:pt x="81" y="459"/>
                      <a:pt x="293" y="482"/>
                    </a:cubicBezTo>
                    <a:cubicBezTo>
                      <a:pt x="302" y="483"/>
                      <a:pt x="311" y="483"/>
                      <a:pt x="320" y="483"/>
                    </a:cubicBezTo>
                    <a:cubicBezTo>
                      <a:pt x="516" y="483"/>
                      <a:pt x="634" y="250"/>
                      <a:pt x="505" y="90"/>
                    </a:cubicBezTo>
                    <a:cubicBezTo>
                      <a:pt x="457" y="31"/>
                      <a:pt x="388" y="1"/>
                      <a:pt x="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4228150" y="3842800"/>
                <a:ext cx="154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5" extrusionOk="0">
                    <a:moveTo>
                      <a:pt x="307" y="0"/>
                    </a:moveTo>
                    <a:cubicBezTo>
                      <a:pt x="256" y="0"/>
                      <a:pt x="204" y="17"/>
                      <a:pt x="162" y="51"/>
                    </a:cubicBezTo>
                    <a:cubicBezTo>
                      <a:pt x="1" y="183"/>
                      <a:pt x="78" y="440"/>
                      <a:pt x="284" y="463"/>
                    </a:cubicBezTo>
                    <a:cubicBezTo>
                      <a:pt x="293" y="464"/>
                      <a:pt x="302" y="464"/>
                      <a:pt x="311" y="464"/>
                    </a:cubicBezTo>
                    <a:cubicBezTo>
                      <a:pt x="501" y="464"/>
                      <a:pt x="615" y="240"/>
                      <a:pt x="489" y="87"/>
                    </a:cubicBezTo>
                    <a:cubicBezTo>
                      <a:pt x="444" y="30"/>
                      <a:pt x="376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4214900" y="3826300"/>
                <a:ext cx="147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5" y="49"/>
                    </a:cubicBezTo>
                    <a:cubicBezTo>
                      <a:pt x="1" y="175"/>
                      <a:pt x="75" y="425"/>
                      <a:pt x="274" y="445"/>
                    </a:cubicBezTo>
                    <a:cubicBezTo>
                      <a:pt x="282" y="445"/>
                      <a:pt x="289" y="446"/>
                      <a:pt x="297" y="446"/>
                    </a:cubicBezTo>
                    <a:cubicBezTo>
                      <a:pt x="480" y="446"/>
                      <a:pt x="590" y="230"/>
                      <a:pt x="470" y="81"/>
                    </a:cubicBezTo>
                    <a:cubicBezTo>
                      <a:pt x="426" y="28"/>
                      <a:pt x="361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4201650" y="3809800"/>
                <a:ext cx="1410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9" extrusionOk="0">
                    <a:moveTo>
                      <a:pt x="280" y="1"/>
                    </a:moveTo>
                    <a:cubicBezTo>
                      <a:pt x="233" y="1"/>
                      <a:pt x="187" y="16"/>
                      <a:pt x="148" y="47"/>
                    </a:cubicBezTo>
                    <a:cubicBezTo>
                      <a:pt x="0" y="169"/>
                      <a:pt x="71" y="407"/>
                      <a:pt x="261" y="426"/>
                    </a:cubicBezTo>
                    <a:cubicBezTo>
                      <a:pt x="270" y="428"/>
                      <a:pt x="279" y="428"/>
                      <a:pt x="287" y="428"/>
                    </a:cubicBezTo>
                    <a:cubicBezTo>
                      <a:pt x="461" y="428"/>
                      <a:pt x="564" y="220"/>
                      <a:pt x="450" y="79"/>
                    </a:cubicBezTo>
                    <a:cubicBezTo>
                      <a:pt x="406" y="28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4188400" y="3793200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1"/>
                    </a:moveTo>
                    <a:cubicBezTo>
                      <a:pt x="224" y="1"/>
                      <a:pt x="179" y="16"/>
                      <a:pt x="142" y="46"/>
                    </a:cubicBezTo>
                    <a:cubicBezTo>
                      <a:pt x="0" y="162"/>
                      <a:pt x="68" y="390"/>
                      <a:pt x="248" y="409"/>
                    </a:cubicBezTo>
                    <a:cubicBezTo>
                      <a:pt x="255" y="410"/>
                      <a:pt x="263" y="410"/>
                      <a:pt x="271" y="410"/>
                    </a:cubicBezTo>
                    <a:cubicBezTo>
                      <a:pt x="437" y="410"/>
                      <a:pt x="538" y="213"/>
                      <a:pt x="428" y="78"/>
                    </a:cubicBezTo>
                    <a:cubicBezTo>
                      <a:pt x="387" y="27"/>
                      <a:pt x="328" y="1"/>
                      <a:pt x="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4175050" y="3776700"/>
                <a:ext cx="129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0" extrusionOk="0">
                    <a:moveTo>
                      <a:pt x="261" y="1"/>
                    </a:moveTo>
                    <a:cubicBezTo>
                      <a:pt x="218" y="1"/>
                      <a:pt x="175" y="15"/>
                      <a:pt x="139" y="44"/>
                    </a:cubicBezTo>
                    <a:cubicBezTo>
                      <a:pt x="1" y="153"/>
                      <a:pt x="68" y="372"/>
                      <a:pt x="238" y="388"/>
                    </a:cubicBezTo>
                    <a:cubicBezTo>
                      <a:pt x="246" y="389"/>
                      <a:pt x="254" y="389"/>
                      <a:pt x="262" y="389"/>
                    </a:cubicBezTo>
                    <a:cubicBezTo>
                      <a:pt x="422" y="389"/>
                      <a:pt x="516" y="202"/>
                      <a:pt x="412" y="73"/>
                    </a:cubicBezTo>
                    <a:cubicBezTo>
                      <a:pt x="374" y="25"/>
                      <a:pt x="318" y="1"/>
                      <a:pt x="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4161800" y="3760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6" y="1"/>
                    </a:moveTo>
                    <a:cubicBezTo>
                      <a:pt x="205" y="1"/>
                      <a:pt x="163" y="14"/>
                      <a:pt x="129" y="42"/>
                    </a:cubicBezTo>
                    <a:cubicBezTo>
                      <a:pt x="0" y="148"/>
                      <a:pt x="61" y="357"/>
                      <a:pt x="229" y="373"/>
                    </a:cubicBezTo>
                    <a:cubicBezTo>
                      <a:pt x="235" y="373"/>
                      <a:pt x="242" y="374"/>
                      <a:pt x="248" y="374"/>
                    </a:cubicBezTo>
                    <a:cubicBezTo>
                      <a:pt x="400" y="374"/>
                      <a:pt x="491" y="194"/>
                      <a:pt x="392" y="71"/>
                    </a:cubicBezTo>
                    <a:cubicBezTo>
                      <a:pt x="356" y="25"/>
                      <a:pt x="301" y="1"/>
                      <a:pt x="2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4148550" y="3743625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3" y="1"/>
                    </a:moveTo>
                    <a:cubicBezTo>
                      <a:pt x="194" y="1"/>
                      <a:pt x="155" y="14"/>
                      <a:pt x="122" y="40"/>
                    </a:cubicBezTo>
                    <a:cubicBezTo>
                      <a:pt x="0" y="139"/>
                      <a:pt x="58" y="335"/>
                      <a:pt x="215" y="351"/>
                    </a:cubicBezTo>
                    <a:cubicBezTo>
                      <a:pt x="223" y="352"/>
                      <a:pt x="231" y="353"/>
                      <a:pt x="238" y="353"/>
                    </a:cubicBezTo>
                    <a:cubicBezTo>
                      <a:pt x="382" y="353"/>
                      <a:pt x="464" y="182"/>
                      <a:pt x="370" y="65"/>
                    </a:cubicBezTo>
                    <a:cubicBezTo>
                      <a:pt x="335" y="23"/>
                      <a:pt x="284" y="1"/>
                      <a:pt x="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4135275" y="3727075"/>
                <a:ext cx="110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7" extrusionOk="0">
                    <a:moveTo>
                      <a:pt x="222" y="1"/>
                    </a:moveTo>
                    <a:cubicBezTo>
                      <a:pt x="184" y="1"/>
                      <a:pt x="147" y="13"/>
                      <a:pt x="117" y="40"/>
                    </a:cubicBezTo>
                    <a:cubicBezTo>
                      <a:pt x="1" y="133"/>
                      <a:pt x="55" y="319"/>
                      <a:pt x="203" y="335"/>
                    </a:cubicBezTo>
                    <a:cubicBezTo>
                      <a:pt x="210" y="336"/>
                      <a:pt x="216" y="336"/>
                      <a:pt x="222" y="336"/>
                    </a:cubicBezTo>
                    <a:cubicBezTo>
                      <a:pt x="359" y="336"/>
                      <a:pt x="440" y="173"/>
                      <a:pt x="351" y="62"/>
                    </a:cubicBezTo>
                    <a:cubicBezTo>
                      <a:pt x="318" y="22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4122025" y="3710550"/>
                <a:ext cx="103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5"/>
                    </a:cubicBezTo>
                    <a:cubicBezTo>
                      <a:pt x="1" y="125"/>
                      <a:pt x="52" y="302"/>
                      <a:pt x="190" y="315"/>
                    </a:cubicBezTo>
                    <a:cubicBezTo>
                      <a:pt x="197" y="316"/>
                      <a:pt x="203" y="316"/>
                      <a:pt x="210" y="316"/>
                    </a:cubicBezTo>
                    <a:cubicBezTo>
                      <a:pt x="339" y="316"/>
                      <a:pt x="414" y="165"/>
                      <a:pt x="332" y="61"/>
                    </a:cubicBezTo>
                    <a:cubicBezTo>
                      <a:pt x="300" y="21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4338950" y="3944050"/>
                <a:ext cx="197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596" extrusionOk="0">
                    <a:moveTo>
                      <a:pt x="395" y="1"/>
                    </a:moveTo>
                    <a:cubicBezTo>
                      <a:pt x="330" y="1"/>
                      <a:pt x="264" y="22"/>
                      <a:pt x="210" y="67"/>
                    </a:cubicBezTo>
                    <a:cubicBezTo>
                      <a:pt x="1" y="234"/>
                      <a:pt x="100" y="565"/>
                      <a:pt x="364" y="594"/>
                    </a:cubicBezTo>
                    <a:cubicBezTo>
                      <a:pt x="376" y="595"/>
                      <a:pt x="387" y="596"/>
                      <a:pt x="398" y="596"/>
                    </a:cubicBezTo>
                    <a:cubicBezTo>
                      <a:pt x="642" y="596"/>
                      <a:pt x="787" y="308"/>
                      <a:pt x="627" y="112"/>
                    </a:cubicBezTo>
                    <a:cubicBezTo>
                      <a:pt x="569" y="38"/>
                      <a:pt x="482" y="1"/>
                      <a:pt x="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4325700" y="3927475"/>
                <a:ext cx="190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8" extrusionOk="0">
                    <a:moveTo>
                      <a:pt x="381" y="1"/>
                    </a:moveTo>
                    <a:cubicBezTo>
                      <a:pt x="317" y="1"/>
                      <a:pt x="253" y="22"/>
                      <a:pt x="200" y="64"/>
                    </a:cubicBezTo>
                    <a:cubicBezTo>
                      <a:pt x="0" y="228"/>
                      <a:pt x="97" y="550"/>
                      <a:pt x="354" y="575"/>
                    </a:cubicBezTo>
                    <a:cubicBezTo>
                      <a:pt x="366" y="577"/>
                      <a:pt x="377" y="577"/>
                      <a:pt x="388" y="577"/>
                    </a:cubicBezTo>
                    <a:cubicBezTo>
                      <a:pt x="622" y="577"/>
                      <a:pt x="761" y="300"/>
                      <a:pt x="608" y="109"/>
                    </a:cubicBezTo>
                    <a:cubicBezTo>
                      <a:pt x="549" y="38"/>
                      <a:pt x="465" y="1"/>
                      <a:pt x="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6"/>
              <p:cNvSpPr/>
              <p:nvPr/>
            </p:nvSpPr>
            <p:spPr>
              <a:xfrm>
                <a:off x="4312450" y="3910975"/>
                <a:ext cx="184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9" extrusionOk="0">
                    <a:moveTo>
                      <a:pt x="369" y="1"/>
                    </a:moveTo>
                    <a:cubicBezTo>
                      <a:pt x="307" y="1"/>
                      <a:pt x="245" y="21"/>
                      <a:pt x="193" y="62"/>
                    </a:cubicBezTo>
                    <a:cubicBezTo>
                      <a:pt x="0" y="220"/>
                      <a:pt x="93" y="532"/>
                      <a:pt x="341" y="557"/>
                    </a:cubicBezTo>
                    <a:cubicBezTo>
                      <a:pt x="351" y="558"/>
                      <a:pt x="362" y="559"/>
                      <a:pt x="372" y="559"/>
                    </a:cubicBezTo>
                    <a:cubicBezTo>
                      <a:pt x="601" y="559"/>
                      <a:pt x="736" y="289"/>
                      <a:pt x="585" y="104"/>
                    </a:cubicBezTo>
                    <a:cubicBezTo>
                      <a:pt x="530" y="36"/>
                      <a:pt x="450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6"/>
              <p:cNvSpPr/>
              <p:nvPr/>
            </p:nvSpPr>
            <p:spPr>
              <a:xfrm>
                <a:off x="4299175" y="3894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8" y="1"/>
                      <a:pt x="237" y="21"/>
                      <a:pt x="187" y="62"/>
                    </a:cubicBezTo>
                    <a:cubicBezTo>
                      <a:pt x="1" y="210"/>
                      <a:pt x="91" y="512"/>
                      <a:pt x="329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79" y="540"/>
                      <a:pt x="711" y="279"/>
                      <a:pt x="567" y="101"/>
                    </a:cubicBezTo>
                    <a:cubicBezTo>
                      <a:pt x="514" y="35"/>
                      <a:pt x="436" y="1"/>
                      <a:pt x="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6"/>
              <p:cNvSpPr/>
              <p:nvPr/>
            </p:nvSpPr>
            <p:spPr>
              <a:xfrm>
                <a:off x="4285925" y="3877900"/>
                <a:ext cx="171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0" extrusionOk="0">
                    <a:moveTo>
                      <a:pt x="345" y="0"/>
                    </a:moveTo>
                    <a:cubicBezTo>
                      <a:pt x="288" y="0"/>
                      <a:pt x="229" y="19"/>
                      <a:pt x="181" y="58"/>
                    </a:cubicBezTo>
                    <a:cubicBezTo>
                      <a:pt x="1" y="203"/>
                      <a:pt x="84" y="492"/>
                      <a:pt x="316" y="518"/>
                    </a:cubicBezTo>
                    <a:cubicBezTo>
                      <a:pt x="326" y="519"/>
                      <a:pt x="336" y="519"/>
                      <a:pt x="346" y="519"/>
                    </a:cubicBezTo>
                    <a:cubicBezTo>
                      <a:pt x="557" y="519"/>
                      <a:pt x="685" y="269"/>
                      <a:pt x="547" y="97"/>
                    </a:cubicBezTo>
                    <a:cubicBezTo>
                      <a:pt x="496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6"/>
              <p:cNvSpPr/>
              <p:nvPr/>
            </p:nvSpPr>
            <p:spPr>
              <a:xfrm>
                <a:off x="4272600" y="3861400"/>
                <a:ext cx="165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1" extrusionOk="0">
                    <a:moveTo>
                      <a:pt x="334" y="0"/>
                    </a:moveTo>
                    <a:cubicBezTo>
                      <a:pt x="279" y="0"/>
                      <a:pt x="223" y="18"/>
                      <a:pt x="177" y="56"/>
                    </a:cubicBezTo>
                    <a:cubicBezTo>
                      <a:pt x="0" y="198"/>
                      <a:pt x="84" y="477"/>
                      <a:pt x="305" y="500"/>
                    </a:cubicBezTo>
                    <a:cubicBezTo>
                      <a:pt x="315" y="501"/>
                      <a:pt x="324" y="501"/>
                      <a:pt x="333" y="501"/>
                    </a:cubicBezTo>
                    <a:cubicBezTo>
                      <a:pt x="541" y="501"/>
                      <a:pt x="663" y="261"/>
                      <a:pt x="527" y="91"/>
                    </a:cubicBezTo>
                    <a:cubicBezTo>
                      <a:pt x="478" y="31"/>
                      <a:pt x="406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6"/>
              <p:cNvSpPr/>
              <p:nvPr/>
            </p:nvSpPr>
            <p:spPr>
              <a:xfrm>
                <a:off x="4259425" y="3844825"/>
                <a:ext cx="158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83" extrusionOk="0">
                    <a:moveTo>
                      <a:pt x="316" y="1"/>
                    </a:moveTo>
                    <a:cubicBezTo>
                      <a:pt x="263" y="1"/>
                      <a:pt x="209" y="18"/>
                      <a:pt x="164" y="54"/>
                    </a:cubicBezTo>
                    <a:cubicBezTo>
                      <a:pt x="0" y="189"/>
                      <a:pt x="80" y="459"/>
                      <a:pt x="293" y="481"/>
                    </a:cubicBezTo>
                    <a:cubicBezTo>
                      <a:pt x="302" y="482"/>
                      <a:pt x="311" y="483"/>
                      <a:pt x="319" y="483"/>
                    </a:cubicBezTo>
                    <a:cubicBezTo>
                      <a:pt x="516" y="483"/>
                      <a:pt x="634" y="249"/>
                      <a:pt x="505" y="92"/>
                    </a:cubicBezTo>
                    <a:cubicBezTo>
                      <a:pt x="457" y="32"/>
                      <a:pt x="387" y="1"/>
                      <a:pt x="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16"/>
              <p:cNvSpPr/>
              <p:nvPr/>
            </p:nvSpPr>
            <p:spPr>
              <a:xfrm>
                <a:off x="4246075" y="3828325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7" y="1"/>
                    </a:moveTo>
                    <a:cubicBezTo>
                      <a:pt x="256" y="1"/>
                      <a:pt x="204" y="17"/>
                      <a:pt x="161" y="52"/>
                    </a:cubicBezTo>
                    <a:cubicBezTo>
                      <a:pt x="1" y="184"/>
                      <a:pt x="78" y="444"/>
                      <a:pt x="283" y="463"/>
                    </a:cubicBezTo>
                    <a:cubicBezTo>
                      <a:pt x="293" y="464"/>
                      <a:pt x="302" y="465"/>
                      <a:pt x="310" y="465"/>
                    </a:cubicBezTo>
                    <a:cubicBezTo>
                      <a:pt x="500" y="465"/>
                      <a:pt x="615" y="241"/>
                      <a:pt x="489" y="87"/>
                    </a:cubicBezTo>
                    <a:cubicBezTo>
                      <a:pt x="443" y="30"/>
                      <a:pt x="375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16"/>
              <p:cNvSpPr/>
              <p:nvPr/>
            </p:nvSpPr>
            <p:spPr>
              <a:xfrm>
                <a:off x="4232825" y="3811775"/>
                <a:ext cx="147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9" extrusionOk="0">
                    <a:moveTo>
                      <a:pt x="295" y="0"/>
                    </a:moveTo>
                    <a:cubicBezTo>
                      <a:pt x="246" y="0"/>
                      <a:pt x="196" y="17"/>
                      <a:pt x="155" y="52"/>
                    </a:cubicBezTo>
                    <a:cubicBezTo>
                      <a:pt x="0" y="174"/>
                      <a:pt x="74" y="425"/>
                      <a:pt x="270" y="447"/>
                    </a:cubicBezTo>
                    <a:cubicBezTo>
                      <a:pt x="278" y="448"/>
                      <a:pt x="286" y="448"/>
                      <a:pt x="294" y="448"/>
                    </a:cubicBezTo>
                    <a:cubicBezTo>
                      <a:pt x="479" y="448"/>
                      <a:pt x="590" y="232"/>
                      <a:pt x="470" y="84"/>
                    </a:cubicBezTo>
                    <a:cubicBezTo>
                      <a:pt x="424" y="29"/>
                      <a:pt x="36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6"/>
              <p:cNvSpPr/>
              <p:nvPr/>
            </p:nvSpPr>
            <p:spPr>
              <a:xfrm>
                <a:off x="4219575" y="3795225"/>
                <a:ext cx="140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9" extrusionOk="0">
                    <a:moveTo>
                      <a:pt x="281" y="1"/>
                    </a:moveTo>
                    <a:cubicBezTo>
                      <a:pt x="234" y="1"/>
                      <a:pt x="187" y="17"/>
                      <a:pt x="148" y="49"/>
                    </a:cubicBezTo>
                    <a:cubicBezTo>
                      <a:pt x="0" y="167"/>
                      <a:pt x="71" y="409"/>
                      <a:pt x="260" y="428"/>
                    </a:cubicBezTo>
                    <a:cubicBezTo>
                      <a:pt x="268" y="429"/>
                      <a:pt x="276" y="429"/>
                      <a:pt x="283" y="429"/>
                    </a:cubicBezTo>
                    <a:cubicBezTo>
                      <a:pt x="456" y="429"/>
                      <a:pt x="561" y="222"/>
                      <a:pt x="447" y="81"/>
                    </a:cubicBezTo>
                    <a:cubicBezTo>
                      <a:pt x="405" y="28"/>
                      <a:pt x="343" y="1"/>
                      <a:pt x="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6"/>
              <p:cNvSpPr/>
              <p:nvPr/>
            </p:nvSpPr>
            <p:spPr>
              <a:xfrm>
                <a:off x="4206225" y="3778750"/>
                <a:ext cx="134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0" extrusionOk="0">
                    <a:moveTo>
                      <a:pt x="272" y="0"/>
                    </a:moveTo>
                    <a:cubicBezTo>
                      <a:pt x="227" y="0"/>
                      <a:pt x="181" y="15"/>
                      <a:pt x="142" y="46"/>
                    </a:cubicBezTo>
                    <a:cubicBezTo>
                      <a:pt x="1" y="161"/>
                      <a:pt x="68" y="389"/>
                      <a:pt x="251" y="409"/>
                    </a:cubicBezTo>
                    <a:cubicBezTo>
                      <a:pt x="259" y="410"/>
                      <a:pt x="267" y="410"/>
                      <a:pt x="274" y="410"/>
                    </a:cubicBezTo>
                    <a:cubicBezTo>
                      <a:pt x="441" y="410"/>
                      <a:pt x="539" y="213"/>
                      <a:pt x="431" y="78"/>
                    </a:cubicBezTo>
                    <a:cubicBezTo>
                      <a:pt x="391" y="26"/>
                      <a:pt x="332" y="0"/>
                      <a:pt x="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6"/>
              <p:cNvSpPr/>
              <p:nvPr/>
            </p:nvSpPr>
            <p:spPr>
              <a:xfrm>
                <a:off x="4192975" y="3762175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3"/>
                    </a:cubicBezTo>
                    <a:cubicBezTo>
                      <a:pt x="0" y="156"/>
                      <a:pt x="65" y="371"/>
                      <a:pt x="238" y="390"/>
                    </a:cubicBezTo>
                    <a:cubicBezTo>
                      <a:pt x="246" y="391"/>
                      <a:pt x="254" y="392"/>
                      <a:pt x="261" y="392"/>
                    </a:cubicBezTo>
                    <a:cubicBezTo>
                      <a:pt x="421" y="392"/>
                      <a:pt x="516" y="201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6"/>
              <p:cNvSpPr/>
              <p:nvPr/>
            </p:nvSpPr>
            <p:spPr>
              <a:xfrm>
                <a:off x="4179725" y="3745675"/>
                <a:ext cx="122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71" extrusionOk="0">
                    <a:moveTo>
                      <a:pt x="244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0" y="144"/>
                      <a:pt x="61" y="353"/>
                      <a:pt x="225" y="369"/>
                    </a:cubicBezTo>
                    <a:cubicBezTo>
                      <a:pt x="233" y="370"/>
                      <a:pt x="241" y="370"/>
                      <a:pt x="248" y="370"/>
                    </a:cubicBezTo>
                    <a:cubicBezTo>
                      <a:pt x="401" y="370"/>
                      <a:pt x="490" y="193"/>
                      <a:pt x="389" y="70"/>
                    </a:cubicBezTo>
                    <a:cubicBezTo>
                      <a:pt x="352" y="24"/>
                      <a:pt x="299" y="0"/>
                      <a:pt x="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6"/>
              <p:cNvSpPr/>
              <p:nvPr/>
            </p:nvSpPr>
            <p:spPr>
              <a:xfrm>
                <a:off x="4166450" y="37291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1" y="0"/>
                    </a:moveTo>
                    <a:cubicBezTo>
                      <a:pt x="193" y="0"/>
                      <a:pt x="154" y="13"/>
                      <a:pt x="123" y="39"/>
                    </a:cubicBezTo>
                    <a:cubicBezTo>
                      <a:pt x="1" y="139"/>
                      <a:pt x="59" y="338"/>
                      <a:pt x="216" y="354"/>
                    </a:cubicBezTo>
                    <a:cubicBezTo>
                      <a:pt x="223" y="355"/>
                      <a:pt x="229" y="355"/>
                      <a:pt x="235" y="355"/>
                    </a:cubicBezTo>
                    <a:cubicBezTo>
                      <a:pt x="378" y="355"/>
                      <a:pt x="466" y="185"/>
                      <a:pt x="370" y="68"/>
                    </a:cubicBezTo>
                    <a:cubicBezTo>
                      <a:pt x="335" y="24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6"/>
              <p:cNvSpPr/>
              <p:nvPr/>
            </p:nvSpPr>
            <p:spPr>
              <a:xfrm>
                <a:off x="4153200" y="3712575"/>
                <a:ext cx="110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5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38"/>
                    </a:cubicBezTo>
                    <a:cubicBezTo>
                      <a:pt x="1" y="131"/>
                      <a:pt x="55" y="321"/>
                      <a:pt x="203" y="334"/>
                    </a:cubicBezTo>
                    <a:cubicBezTo>
                      <a:pt x="210" y="334"/>
                      <a:pt x="216" y="335"/>
                      <a:pt x="222" y="335"/>
                    </a:cubicBezTo>
                    <a:cubicBezTo>
                      <a:pt x="359" y="335"/>
                      <a:pt x="440" y="174"/>
                      <a:pt x="351" y="64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6"/>
              <p:cNvSpPr/>
              <p:nvPr/>
            </p:nvSpPr>
            <p:spPr>
              <a:xfrm>
                <a:off x="4139875" y="369607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1"/>
                    </a:moveTo>
                    <a:cubicBezTo>
                      <a:pt x="174" y="1"/>
                      <a:pt x="139" y="12"/>
                      <a:pt x="109" y="36"/>
                    </a:cubicBezTo>
                    <a:cubicBezTo>
                      <a:pt x="0" y="123"/>
                      <a:pt x="55" y="300"/>
                      <a:pt x="193" y="316"/>
                    </a:cubicBezTo>
                    <a:cubicBezTo>
                      <a:pt x="198" y="316"/>
                      <a:pt x="204" y="316"/>
                      <a:pt x="209" y="316"/>
                    </a:cubicBezTo>
                    <a:cubicBezTo>
                      <a:pt x="341" y="316"/>
                      <a:pt x="418" y="164"/>
                      <a:pt x="331" y="58"/>
                    </a:cubicBezTo>
                    <a:cubicBezTo>
                      <a:pt x="300" y="20"/>
                      <a:pt x="255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6"/>
              <p:cNvSpPr/>
              <p:nvPr/>
            </p:nvSpPr>
            <p:spPr>
              <a:xfrm>
                <a:off x="4343625" y="3913025"/>
                <a:ext cx="190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7" extrusionOk="0">
                    <a:moveTo>
                      <a:pt x="381" y="0"/>
                    </a:moveTo>
                    <a:cubicBezTo>
                      <a:pt x="318" y="0"/>
                      <a:pt x="253" y="21"/>
                      <a:pt x="199" y="64"/>
                    </a:cubicBezTo>
                    <a:cubicBezTo>
                      <a:pt x="0" y="225"/>
                      <a:pt x="97" y="549"/>
                      <a:pt x="350" y="575"/>
                    </a:cubicBezTo>
                    <a:cubicBezTo>
                      <a:pt x="361" y="576"/>
                      <a:pt x="371" y="577"/>
                      <a:pt x="382" y="577"/>
                    </a:cubicBezTo>
                    <a:cubicBezTo>
                      <a:pt x="620" y="577"/>
                      <a:pt x="761" y="297"/>
                      <a:pt x="604" y="106"/>
                    </a:cubicBezTo>
                    <a:cubicBezTo>
                      <a:pt x="548" y="36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6"/>
              <p:cNvSpPr/>
              <p:nvPr/>
            </p:nvSpPr>
            <p:spPr>
              <a:xfrm>
                <a:off x="4330350" y="3896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1" y="0"/>
                    </a:moveTo>
                    <a:cubicBezTo>
                      <a:pt x="309" y="0"/>
                      <a:pt x="246" y="21"/>
                      <a:pt x="194" y="63"/>
                    </a:cubicBezTo>
                    <a:cubicBezTo>
                      <a:pt x="1" y="220"/>
                      <a:pt x="94" y="532"/>
                      <a:pt x="341" y="555"/>
                    </a:cubicBezTo>
                    <a:cubicBezTo>
                      <a:pt x="352" y="556"/>
                      <a:pt x="362" y="556"/>
                      <a:pt x="372" y="556"/>
                    </a:cubicBezTo>
                    <a:cubicBezTo>
                      <a:pt x="601" y="556"/>
                      <a:pt x="737" y="286"/>
                      <a:pt x="586" y="101"/>
                    </a:cubicBezTo>
                    <a:cubicBezTo>
                      <a:pt x="531" y="35"/>
                      <a:pt x="45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6"/>
              <p:cNvSpPr/>
              <p:nvPr/>
            </p:nvSpPr>
            <p:spPr>
              <a:xfrm>
                <a:off x="4317100" y="3879925"/>
                <a:ext cx="177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2" extrusionOk="0">
                    <a:moveTo>
                      <a:pt x="357" y="1"/>
                    </a:moveTo>
                    <a:cubicBezTo>
                      <a:pt x="297" y="1"/>
                      <a:pt x="237" y="20"/>
                      <a:pt x="187" y="61"/>
                    </a:cubicBezTo>
                    <a:cubicBezTo>
                      <a:pt x="1" y="212"/>
                      <a:pt x="87" y="514"/>
                      <a:pt x="328" y="540"/>
                    </a:cubicBezTo>
                    <a:cubicBezTo>
                      <a:pt x="339" y="541"/>
                      <a:pt x="349" y="541"/>
                      <a:pt x="359" y="541"/>
                    </a:cubicBezTo>
                    <a:cubicBezTo>
                      <a:pt x="579" y="541"/>
                      <a:pt x="711" y="281"/>
                      <a:pt x="566" y="102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6"/>
              <p:cNvSpPr/>
              <p:nvPr/>
            </p:nvSpPr>
            <p:spPr>
              <a:xfrm>
                <a:off x="4303775" y="3863375"/>
                <a:ext cx="1720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22" extrusionOk="0">
                    <a:moveTo>
                      <a:pt x="345" y="1"/>
                    </a:moveTo>
                    <a:cubicBezTo>
                      <a:pt x="288" y="1"/>
                      <a:pt x="231" y="19"/>
                      <a:pt x="183" y="57"/>
                    </a:cubicBezTo>
                    <a:cubicBezTo>
                      <a:pt x="0" y="202"/>
                      <a:pt x="87" y="495"/>
                      <a:pt x="315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9" y="522"/>
                      <a:pt x="688" y="271"/>
                      <a:pt x="546" y="99"/>
                    </a:cubicBezTo>
                    <a:cubicBezTo>
                      <a:pt x="497" y="35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6"/>
              <p:cNvSpPr/>
              <p:nvPr/>
            </p:nvSpPr>
            <p:spPr>
              <a:xfrm>
                <a:off x="4290500" y="3846850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3" y="1"/>
                    </a:moveTo>
                    <a:cubicBezTo>
                      <a:pt x="277" y="1"/>
                      <a:pt x="221" y="19"/>
                      <a:pt x="174" y="56"/>
                    </a:cubicBezTo>
                    <a:cubicBezTo>
                      <a:pt x="1" y="198"/>
                      <a:pt x="84" y="477"/>
                      <a:pt x="306" y="503"/>
                    </a:cubicBezTo>
                    <a:cubicBezTo>
                      <a:pt x="315" y="504"/>
                      <a:pt x="324" y="505"/>
                      <a:pt x="333" y="505"/>
                    </a:cubicBezTo>
                    <a:cubicBezTo>
                      <a:pt x="539" y="505"/>
                      <a:pt x="663" y="261"/>
                      <a:pt x="528" y="95"/>
                    </a:cubicBezTo>
                    <a:cubicBezTo>
                      <a:pt x="478" y="33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6"/>
              <p:cNvSpPr/>
              <p:nvPr/>
            </p:nvSpPr>
            <p:spPr>
              <a:xfrm>
                <a:off x="4277250" y="3830350"/>
                <a:ext cx="15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4" extrusionOk="0">
                    <a:moveTo>
                      <a:pt x="320" y="1"/>
                    </a:moveTo>
                    <a:cubicBezTo>
                      <a:pt x="266" y="1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6" y="482"/>
                    </a:cubicBezTo>
                    <a:cubicBezTo>
                      <a:pt x="305" y="483"/>
                      <a:pt x="314" y="483"/>
                      <a:pt x="323" y="483"/>
                    </a:cubicBezTo>
                    <a:cubicBezTo>
                      <a:pt x="519" y="483"/>
                      <a:pt x="638" y="250"/>
                      <a:pt x="508" y="90"/>
                    </a:cubicBezTo>
                    <a:cubicBezTo>
                      <a:pt x="461" y="31"/>
                      <a:pt x="390" y="1"/>
                      <a:pt x="3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6"/>
              <p:cNvSpPr/>
              <p:nvPr/>
            </p:nvSpPr>
            <p:spPr>
              <a:xfrm>
                <a:off x="4264000" y="3813800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10" y="1"/>
                    </a:moveTo>
                    <a:cubicBezTo>
                      <a:pt x="258" y="1"/>
                      <a:pt x="206" y="18"/>
                      <a:pt x="161" y="54"/>
                    </a:cubicBezTo>
                    <a:cubicBezTo>
                      <a:pt x="0" y="183"/>
                      <a:pt x="77" y="443"/>
                      <a:pt x="286" y="466"/>
                    </a:cubicBezTo>
                    <a:cubicBezTo>
                      <a:pt x="294" y="466"/>
                      <a:pt x="302" y="467"/>
                      <a:pt x="310" y="467"/>
                    </a:cubicBezTo>
                    <a:cubicBezTo>
                      <a:pt x="501" y="467"/>
                      <a:pt x="615" y="241"/>
                      <a:pt x="489" y="87"/>
                    </a:cubicBezTo>
                    <a:cubicBezTo>
                      <a:pt x="443" y="30"/>
                      <a:pt x="377" y="1"/>
                      <a:pt x="3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6"/>
              <p:cNvSpPr/>
              <p:nvPr/>
            </p:nvSpPr>
            <p:spPr>
              <a:xfrm>
                <a:off x="4250750" y="3797300"/>
                <a:ext cx="146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46" extrusionOk="0">
                    <a:moveTo>
                      <a:pt x="294" y="0"/>
                    </a:moveTo>
                    <a:cubicBezTo>
                      <a:pt x="245" y="0"/>
                      <a:pt x="196" y="16"/>
                      <a:pt x="154" y="49"/>
                    </a:cubicBezTo>
                    <a:cubicBezTo>
                      <a:pt x="0" y="174"/>
                      <a:pt x="74" y="425"/>
                      <a:pt x="270" y="444"/>
                    </a:cubicBezTo>
                    <a:cubicBezTo>
                      <a:pt x="279" y="445"/>
                      <a:pt x="288" y="446"/>
                      <a:pt x="297" y="446"/>
                    </a:cubicBezTo>
                    <a:cubicBezTo>
                      <a:pt x="480" y="446"/>
                      <a:pt x="586" y="228"/>
                      <a:pt x="466" y="81"/>
                    </a:cubicBezTo>
                    <a:cubicBezTo>
                      <a:pt x="422" y="28"/>
                      <a:pt x="358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6"/>
              <p:cNvSpPr/>
              <p:nvPr/>
            </p:nvSpPr>
            <p:spPr>
              <a:xfrm>
                <a:off x="4237400" y="3780725"/>
                <a:ext cx="14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31" extrusionOk="0">
                    <a:moveTo>
                      <a:pt x="285" y="1"/>
                    </a:moveTo>
                    <a:cubicBezTo>
                      <a:pt x="237" y="1"/>
                      <a:pt x="189" y="17"/>
                      <a:pt x="148" y="50"/>
                    </a:cubicBezTo>
                    <a:cubicBezTo>
                      <a:pt x="1" y="169"/>
                      <a:pt x="71" y="407"/>
                      <a:pt x="261" y="429"/>
                    </a:cubicBezTo>
                    <a:cubicBezTo>
                      <a:pt x="269" y="430"/>
                      <a:pt x="277" y="431"/>
                      <a:pt x="284" y="431"/>
                    </a:cubicBezTo>
                    <a:cubicBezTo>
                      <a:pt x="460" y="431"/>
                      <a:pt x="567" y="224"/>
                      <a:pt x="450" y="79"/>
                    </a:cubicBezTo>
                    <a:cubicBezTo>
                      <a:pt x="409" y="28"/>
                      <a:pt x="347" y="1"/>
                      <a:pt x="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16"/>
              <p:cNvSpPr/>
              <p:nvPr/>
            </p:nvSpPr>
            <p:spPr>
              <a:xfrm>
                <a:off x="4224150" y="3764200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72" y="0"/>
                    </a:moveTo>
                    <a:cubicBezTo>
                      <a:pt x="226" y="0"/>
                      <a:pt x="180" y="15"/>
                      <a:pt x="142" y="46"/>
                    </a:cubicBezTo>
                    <a:cubicBezTo>
                      <a:pt x="0" y="162"/>
                      <a:pt x="68" y="390"/>
                      <a:pt x="251" y="409"/>
                    </a:cubicBezTo>
                    <a:cubicBezTo>
                      <a:pt x="259" y="410"/>
                      <a:pt x="266" y="410"/>
                      <a:pt x="274" y="410"/>
                    </a:cubicBezTo>
                    <a:cubicBezTo>
                      <a:pt x="440" y="410"/>
                      <a:pt x="538" y="213"/>
                      <a:pt x="431" y="78"/>
                    </a:cubicBezTo>
                    <a:cubicBezTo>
                      <a:pt x="391" y="27"/>
                      <a:pt x="332" y="0"/>
                      <a:pt x="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16"/>
              <p:cNvSpPr/>
              <p:nvPr/>
            </p:nvSpPr>
            <p:spPr>
              <a:xfrm>
                <a:off x="4210875" y="3747700"/>
                <a:ext cx="129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92" extrusionOk="0">
                    <a:moveTo>
                      <a:pt x="258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9" y="391"/>
                    </a:cubicBezTo>
                    <a:cubicBezTo>
                      <a:pt x="245" y="392"/>
                      <a:pt x="252" y="392"/>
                      <a:pt x="258" y="392"/>
                    </a:cubicBezTo>
                    <a:cubicBezTo>
                      <a:pt x="420" y="392"/>
                      <a:pt x="517" y="203"/>
                      <a:pt x="412" y="73"/>
                    </a:cubicBezTo>
                    <a:cubicBezTo>
                      <a:pt x="372" y="25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16"/>
              <p:cNvSpPr/>
              <p:nvPr/>
            </p:nvSpPr>
            <p:spPr>
              <a:xfrm>
                <a:off x="4197625" y="3731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1"/>
                    </a:moveTo>
                    <a:cubicBezTo>
                      <a:pt x="205" y="1"/>
                      <a:pt x="164" y="14"/>
                      <a:pt x="129" y="42"/>
                    </a:cubicBezTo>
                    <a:cubicBezTo>
                      <a:pt x="1" y="148"/>
                      <a:pt x="62" y="357"/>
                      <a:pt x="226" y="373"/>
                    </a:cubicBezTo>
                    <a:cubicBezTo>
                      <a:pt x="232" y="373"/>
                      <a:pt x="239" y="374"/>
                      <a:pt x="245" y="374"/>
                    </a:cubicBezTo>
                    <a:cubicBezTo>
                      <a:pt x="398" y="374"/>
                      <a:pt x="491" y="194"/>
                      <a:pt x="390" y="71"/>
                    </a:cubicBezTo>
                    <a:cubicBezTo>
                      <a:pt x="353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16"/>
              <p:cNvSpPr/>
              <p:nvPr/>
            </p:nvSpPr>
            <p:spPr>
              <a:xfrm>
                <a:off x="4184375" y="3714625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2" y="1"/>
                    </a:moveTo>
                    <a:cubicBezTo>
                      <a:pt x="193" y="1"/>
                      <a:pt x="154" y="13"/>
                      <a:pt x="123" y="40"/>
                    </a:cubicBezTo>
                    <a:cubicBezTo>
                      <a:pt x="0" y="139"/>
                      <a:pt x="58" y="335"/>
                      <a:pt x="216" y="351"/>
                    </a:cubicBezTo>
                    <a:cubicBezTo>
                      <a:pt x="223" y="352"/>
                      <a:pt x="231" y="353"/>
                      <a:pt x="238" y="353"/>
                    </a:cubicBezTo>
                    <a:cubicBezTo>
                      <a:pt x="379" y="353"/>
                      <a:pt x="465" y="181"/>
                      <a:pt x="370" y="65"/>
                    </a:cubicBezTo>
                    <a:cubicBezTo>
                      <a:pt x="335" y="23"/>
                      <a:pt x="284" y="1"/>
                      <a:pt x="2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16"/>
              <p:cNvSpPr/>
              <p:nvPr/>
            </p:nvSpPr>
            <p:spPr>
              <a:xfrm>
                <a:off x="4171025" y="3698100"/>
                <a:ext cx="11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6" extrusionOk="0">
                    <a:moveTo>
                      <a:pt x="223" y="1"/>
                    </a:moveTo>
                    <a:cubicBezTo>
                      <a:pt x="185" y="1"/>
                      <a:pt x="148" y="13"/>
                      <a:pt x="117" y="39"/>
                    </a:cubicBezTo>
                    <a:cubicBezTo>
                      <a:pt x="1" y="132"/>
                      <a:pt x="56" y="318"/>
                      <a:pt x="203" y="334"/>
                    </a:cubicBezTo>
                    <a:cubicBezTo>
                      <a:pt x="210" y="335"/>
                      <a:pt x="217" y="335"/>
                      <a:pt x="223" y="335"/>
                    </a:cubicBezTo>
                    <a:cubicBezTo>
                      <a:pt x="362" y="335"/>
                      <a:pt x="443" y="172"/>
                      <a:pt x="351" y="61"/>
                    </a:cubicBezTo>
                    <a:cubicBezTo>
                      <a:pt x="319" y="21"/>
                      <a:pt x="271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16"/>
              <p:cNvSpPr/>
              <p:nvPr/>
            </p:nvSpPr>
            <p:spPr>
              <a:xfrm>
                <a:off x="4157775" y="3681550"/>
                <a:ext cx="1047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19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5"/>
                    </a:cubicBezTo>
                    <a:cubicBezTo>
                      <a:pt x="1" y="125"/>
                      <a:pt x="52" y="302"/>
                      <a:pt x="194" y="318"/>
                    </a:cubicBezTo>
                    <a:cubicBezTo>
                      <a:pt x="199" y="319"/>
                      <a:pt x="204" y="319"/>
                      <a:pt x="209" y="319"/>
                    </a:cubicBezTo>
                    <a:cubicBezTo>
                      <a:pt x="341" y="319"/>
                      <a:pt x="418" y="166"/>
                      <a:pt x="332" y="61"/>
                    </a:cubicBezTo>
                    <a:cubicBezTo>
                      <a:pt x="301" y="21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16"/>
              <p:cNvSpPr/>
              <p:nvPr/>
            </p:nvSpPr>
            <p:spPr>
              <a:xfrm>
                <a:off x="4348275" y="3881975"/>
                <a:ext cx="184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9" extrusionOk="0">
                    <a:moveTo>
                      <a:pt x="368" y="1"/>
                    </a:moveTo>
                    <a:cubicBezTo>
                      <a:pt x="306" y="1"/>
                      <a:pt x="244" y="21"/>
                      <a:pt x="193" y="62"/>
                    </a:cubicBezTo>
                    <a:cubicBezTo>
                      <a:pt x="0" y="220"/>
                      <a:pt x="94" y="531"/>
                      <a:pt x="341" y="557"/>
                    </a:cubicBezTo>
                    <a:cubicBezTo>
                      <a:pt x="352" y="558"/>
                      <a:pt x="362" y="559"/>
                      <a:pt x="372" y="559"/>
                    </a:cubicBezTo>
                    <a:cubicBezTo>
                      <a:pt x="601" y="559"/>
                      <a:pt x="736" y="289"/>
                      <a:pt x="585" y="104"/>
                    </a:cubicBezTo>
                    <a:cubicBezTo>
                      <a:pt x="530" y="36"/>
                      <a:pt x="449" y="1"/>
                      <a:pt x="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16"/>
              <p:cNvSpPr/>
              <p:nvPr/>
            </p:nvSpPr>
            <p:spPr>
              <a:xfrm>
                <a:off x="4335025" y="3865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0"/>
                    </a:moveTo>
                    <a:cubicBezTo>
                      <a:pt x="297" y="0"/>
                      <a:pt x="237" y="21"/>
                      <a:pt x="187" y="62"/>
                    </a:cubicBezTo>
                    <a:cubicBezTo>
                      <a:pt x="0" y="210"/>
                      <a:pt x="87" y="512"/>
                      <a:pt x="328" y="538"/>
                    </a:cubicBezTo>
                    <a:cubicBezTo>
                      <a:pt x="338" y="539"/>
                      <a:pt x="349" y="540"/>
                      <a:pt x="359" y="540"/>
                    </a:cubicBezTo>
                    <a:cubicBezTo>
                      <a:pt x="578" y="540"/>
                      <a:pt x="710" y="279"/>
                      <a:pt x="566" y="101"/>
                    </a:cubicBezTo>
                    <a:cubicBezTo>
                      <a:pt x="513" y="35"/>
                      <a:pt x="435" y="0"/>
                      <a:pt x="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16"/>
              <p:cNvSpPr/>
              <p:nvPr/>
            </p:nvSpPr>
            <p:spPr>
              <a:xfrm>
                <a:off x="4321675" y="3848875"/>
                <a:ext cx="172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24" extrusionOk="0">
                    <a:moveTo>
                      <a:pt x="345" y="1"/>
                    </a:moveTo>
                    <a:cubicBezTo>
                      <a:pt x="288" y="1"/>
                      <a:pt x="229" y="20"/>
                      <a:pt x="181" y="59"/>
                    </a:cubicBezTo>
                    <a:cubicBezTo>
                      <a:pt x="1" y="207"/>
                      <a:pt x="88" y="496"/>
                      <a:pt x="319" y="522"/>
                    </a:cubicBezTo>
                    <a:cubicBezTo>
                      <a:pt x="328" y="523"/>
                      <a:pt x="337" y="523"/>
                      <a:pt x="346" y="523"/>
                    </a:cubicBezTo>
                    <a:cubicBezTo>
                      <a:pt x="561" y="523"/>
                      <a:pt x="689" y="270"/>
                      <a:pt x="547" y="98"/>
                    </a:cubicBezTo>
                    <a:cubicBezTo>
                      <a:pt x="496" y="34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16"/>
              <p:cNvSpPr/>
              <p:nvPr/>
            </p:nvSpPr>
            <p:spPr>
              <a:xfrm>
                <a:off x="4308425" y="3832400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4" y="0"/>
                    </a:moveTo>
                    <a:cubicBezTo>
                      <a:pt x="278" y="0"/>
                      <a:pt x="221" y="18"/>
                      <a:pt x="174" y="56"/>
                    </a:cubicBezTo>
                    <a:cubicBezTo>
                      <a:pt x="0" y="197"/>
                      <a:pt x="84" y="477"/>
                      <a:pt x="306" y="499"/>
                    </a:cubicBezTo>
                    <a:cubicBezTo>
                      <a:pt x="316" y="501"/>
                      <a:pt x="326" y="501"/>
                      <a:pt x="336" y="501"/>
                    </a:cubicBezTo>
                    <a:cubicBezTo>
                      <a:pt x="543" y="501"/>
                      <a:pt x="662" y="257"/>
                      <a:pt x="528" y="91"/>
                    </a:cubicBezTo>
                    <a:cubicBezTo>
                      <a:pt x="478" y="31"/>
                      <a:pt x="407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16"/>
              <p:cNvSpPr/>
              <p:nvPr/>
            </p:nvSpPr>
            <p:spPr>
              <a:xfrm>
                <a:off x="4295175" y="3815825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8" y="0"/>
                    </a:moveTo>
                    <a:cubicBezTo>
                      <a:pt x="265" y="0"/>
                      <a:pt x="211" y="18"/>
                      <a:pt x="167" y="54"/>
                    </a:cubicBezTo>
                    <a:cubicBezTo>
                      <a:pt x="0" y="189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7" y="249"/>
                      <a:pt x="508" y="92"/>
                    </a:cubicBezTo>
                    <a:cubicBezTo>
                      <a:pt x="460" y="32"/>
                      <a:pt x="389" y="0"/>
                      <a:pt x="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16"/>
              <p:cNvSpPr/>
              <p:nvPr/>
            </p:nvSpPr>
            <p:spPr>
              <a:xfrm>
                <a:off x="4281900" y="3799325"/>
                <a:ext cx="153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5" extrusionOk="0">
                    <a:moveTo>
                      <a:pt x="306" y="1"/>
                    </a:moveTo>
                    <a:cubicBezTo>
                      <a:pt x="255" y="1"/>
                      <a:pt x="204" y="17"/>
                      <a:pt x="162" y="52"/>
                    </a:cubicBezTo>
                    <a:cubicBezTo>
                      <a:pt x="1" y="183"/>
                      <a:pt x="78" y="444"/>
                      <a:pt x="284" y="463"/>
                    </a:cubicBezTo>
                    <a:cubicBezTo>
                      <a:pt x="293" y="464"/>
                      <a:pt x="302" y="465"/>
                      <a:pt x="311" y="465"/>
                    </a:cubicBezTo>
                    <a:cubicBezTo>
                      <a:pt x="500" y="465"/>
                      <a:pt x="612" y="241"/>
                      <a:pt x="486" y="87"/>
                    </a:cubicBezTo>
                    <a:cubicBezTo>
                      <a:pt x="440" y="30"/>
                      <a:pt x="37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16"/>
              <p:cNvSpPr/>
              <p:nvPr/>
            </p:nvSpPr>
            <p:spPr>
              <a:xfrm>
                <a:off x="4268575" y="3782775"/>
                <a:ext cx="147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9" extrusionOk="0">
                    <a:moveTo>
                      <a:pt x="296" y="0"/>
                    </a:moveTo>
                    <a:cubicBezTo>
                      <a:pt x="246" y="0"/>
                      <a:pt x="196" y="17"/>
                      <a:pt x="155" y="52"/>
                    </a:cubicBezTo>
                    <a:cubicBezTo>
                      <a:pt x="0" y="174"/>
                      <a:pt x="74" y="424"/>
                      <a:pt x="274" y="447"/>
                    </a:cubicBezTo>
                    <a:cubicBezTo>
                      <a:pt x="282" y="448"/>
                      <a:pt x="289" y="448"/>
                      <a:pt x="297" y="448"/>
                    </a:cubicBezTo>
                    <a:cubicBezTo>
                      <a:pt x="482" y="448"/>
                      <a:pt x="590" y="232"/>
                      <a:pt x="470" y="84"/>
                    </a:cubicBezTo>
                    <a:cubicBezTo>
                      <a:pt x="426" y="29"/>
                      <a:pt x="361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16"/>
              <p:cNvSpPr/>
              <p:nvPr/>
            </p:nvSpPr>
            <p:spPr>
              <a:xfrm>
                <a:off x="4255325" y="3766225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4" y="1"/>
                    </a:moveTo>
                    <a:cubicBezTo>
                      <a:pt x="237" y="1"/>
                      <a:pt x="188" y="16"/>
                      <a:pt x="148" y="48"/>
                    </a:cubicBezTo>
                    <a:cubicBezTo>
                      <a:pt x="0" y="167"/>
                      <a:pt x="71" y="408"/>
                      <a:pt x="261" y="428"/>
                    </a:cubicBezTo>
                    <a:cubicBezTo>
                      <a:pt x="268" y="428"/>
                      <a:pt x="276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8" y="28"/>
                      <a:pt x="347" y="1"/>
                      <a:pt x="2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16"/>
              <p:cNvSpPr/>
              <p:nvPr/>
            </p:nvSpPr>
            <p:spPr>
              <a:xfrm>
                <a:off x="4242050" y="3749725"/>
                <a:ext cx="1350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08" extrusionOk="0">
                    <a:moveTo>
                      <a:pt x="272" y="1"/>
                    </a:moveTo>
                    <a:cubicBezTo>
                      <a:pt x="226" y="1"/>
                      <a:pt x="180" y="16"/>
                      <a:pt x="142" y="46"/>
                    </a:cubicBezTo>
                    <a:cubicBezTo>
                      <a:pt x="1" y="159"/>
                      <a:pt x="68" y="390"/>
                      <a:pt x="252" y="406"/>
                    </a:cubicBezTo>
                    <a:cubicBezTo>
                      <a:pt x="259" y="407"/>
                      <a:pt x="267" y="408"/>
                      <a:pt x="275" y="408"/>
                    </a:cubicBezTo>
                    <a:cubicBezTo>
                      <a:pt x="441" y="408"/>
                      <a:pt x="539" y="211"/>
                      <a:pt x="432" y="75"/>
                    </a:cubicBezTo>
                    <a:cubicBezTo>
                      <a:pt x="392" y="26"/>
                      <a:pt x="332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16"/>
              <p:cNvSpPr/>
              <p:nvPr/>
            </p:nvSpPr>
            <p:spPr>
              <a:xfrm>
                <a:off x="4228800" y="3733150"/>
                <a:ext cx="129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3" extrusionOk="0">
                    <a:moveTo>
                      <a:pt x="259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7"/>
                      <a:pt x="65" y="372"/>
                      <a:pt x="238" y="391"/>
                    </a:cubicBezTo>
                    <a:cubicBezTo>
                      <a:pt x="246" y="392"/>
                      <a:pt x="254" y="393"/>
                      <a:pt x="261" y="393"/>
                    </a:cubicBezTo>
                    <a:cubicBezTo>
                      <a:pt x="421" y="393"/>
                      <a:pt x="516" y="202"/>
                      <a:pt x="412" y="73"/>
                    </a:cubicBezTo>
                    <a:cubicBezTo>
                      <a:pt x="374" y="26"/>
                      <a:pt x="317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16"/>
              <p:cNvSpPr/>
              <p:nvPr/>
            </p:nvSpPr>
            <p:spPr>
              <a:xfrm>
                <a:off x="4215550" y="3716675"/>
                <a:ext cx="122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74" extrusionOk="0">
                    <a:moveTo>
                      <a:pt x="243" y="0"/>
                    </a:moveTo>
                    <a:cubicBezTo>
                      <a:pt x="203" y="0"/>
                      <a:pt x="162" y="14"/>
                      <a:pt x="129" y="41"/>
                    </a:cubicBezTo>
                    <a:cubicBezTo>
                      <a:pt x="0" y="144"/>
                      <a:pt x="61" y="353"/>
                      <a:pt x="225" y="372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397" y="373"/>
                      <a:pt x="488" y="193"/>
                      <a:pt x="389" y="70"/>
                    </a:cubicBezTo>
                    <a:cubicBezTo>
                      <a:pt x="352" y="24"/>
                      <a:pt x="298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16"/>
              <p:cNvSpPr/>
              <p:nvPr/>
            </p:nvSpPr>
            <p:spPr>
              <a:xfrm>
                <a:off x="4202200" y="3700100"/>
                <a:ext cx="117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55" extrusionOk="0">
                    <a:moveTo>
                      <a:pt x="236" y="1"/>
                    </a:moveTo>
                    <a:cubicBezTo>
                      <a:pt x="196" y="1"/>
                      <a:pt x="156" y="14"/>
                      <a:pt x="123" y="42"/>
                    </a:cubicBezTo>
                    <a:cubicBezTo>
                      <a:pt x="1" y="139"/>
                      <a:pt x="62" y="338"/>
                      <a:pt x="216" y="354"/>
                    </a:cubicBezTo>
                    <a:cubicBezTo>
                      <a:pt x="223" y="355"/>
                      <a:pt x="229" y="355"/>
                      <a:pt x="236" y="355"/>
                    </a:cubicBezTo>
                    <a:cubicBezTo>
                      <a:pt x="382" y="355"/>
                      <a:pt x="469" y="185"/>
                      <a:pt x="374" y="68"/>
                    </a:cubicBezTo>
                    <a:cubicBezTo>
                      <a:pt x="339" y="24"/>
                      <a:pt x="288" y="1"/>
                      <a:pt x="2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16"/>
              <p:cNvSpPr/>
              <p:nvPr/>
            </p:nvSpPr>
            <p:spPr>
              <a:xfrm>
                <a:off x="4188950" y="3683575"/>
                <a:ext cx="11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5" extrusionOk="0">
                    <a:moveTo>
                      <a:pt x="223" y="0"/>
                    </a:moveTo>
                    <a:cubicBezTo>
                      <a:pt x="186" y="0"/>
                      <a:pt x="148" y="13"/>
                      <a:pt x="116" y="38"/>
                    </a:cubicBezTo>
                    <a:cubicBezTo>
                      <a:pt x="1" y="131"/>
                      <a:pt x="55" y="321"/>
                      <a:pt x="206" y="334"/>
                    </a:cubicBezTo>
                    <a:cubicBezTo>
                      <a:pt x="213" y="334"/>
                      <a:pt x="219" y="335"/>
                      <a:pt x="226" y="335"/>
                    </a:cubicBezTo>
                    <a:cubicBezTo>
                      <a:pt x="362" y="335"/>
                      <a:pt x="443" y="174"/>
                      <a:pt x="354" y="64"/>
                    </a:cubicBezTo>
                    <a:cubicBezTo>
                      <a:pt x="320" y="22"/>
                      <a:pt x="271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6"/>
              <p:cNvSpPr/>
              <p:nvPr/>
            </p:nvSpPr>
            <p:spPr>
              <a:xfrm>
                <a:off x="4175700" y="366707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6"/>
                    </a:cubicBezTo>
                    <a:cubicBezTo>
                      <a:pt x="0" y="123"/>
                      <a:pt x="52" y="299"/>
                      <a:pt x="193" y="315"/>
                    </a:cubicBezTo>
                    <a:cubicBezTo>
                      <a:pt x="198" y="316"/>
                      <a:pt x="204" y="316"/>
                      <a:pt x="209" y="316"/>
                    </a:cubicBezTo>
                    <a:cubicBezTo>
                      <a:pt x="338" y="316"/>
                      <a:pt x="418" y="163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6"/>
              <p:cNvSpPr/>
              <p:nvPr/>
            </p:nvSpPr>
            <p:spPr>
              <a:xfrm>
                <a:off x="4339600" y="3834375"/>
                <a:ext cx="171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2" extrusionOk="0">
                    <a:moveTo>
                      <a:pt x="342" y="1"/>
                    </a:moveTo>
                    <a:cubicBezTo>
                      <a:pt x="285" y="1"/>
                      <a:pt x="228" y="19"/>
                      <a:pt x="180" y="57"/>
                    </a:cubicBezTo>
                    <a:cubicBezTo>
                      <a:pt x="0" y="202"/>
                      <a:pt x="84" y="494"/>
                      <a:pt x="315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9" y="522"/>
                      <a:pt x="685" y="271"/>
                      <a:pt x="547" y="99"/>
                    </a:cubicBezTo>
                    <a:cubicBezTo>
                      <a:pt x="495" y="34"/>
                      <a:pt x="419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6"/>
              <p:cNvSpPr/>
              <p:nvPr/>
            </p:nvSpPr>
            <p:spPr>
              <a:xfrm>
                <a:off x="4326350" y="3817850"/>
                <a:ext cx="165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5" extrusionOk="0">
                    <a:moveTo>
                      <a:pt x="331" y="1"/>
                    </a:moveTo>
                    <a:cubicBezTo>
                      <a:pt x="275" y="1"/>
                      <a:pt x="219" y="19"/>
                      <a:pt x="174" y="56"/>
                    </a:cubicBezTo>
                    <a:cubicBezTo>
                      <a:pt x="0" y="198"/>
                      <a:pt x="84" y="477"/>
                      <a:pt x="305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8" y="504"/>
                      <a:pt x="663" y="261"/>
                      <a:pt x="527" y="95"/>
                    </a:cubicBezTo>
                    <a:cubicBezTo>
                      <a:pt x="478" y="33"/>
                      <a:pt x="404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6"/>
              <p:cNvSpPr/>
              <p:nvPr/>
            </p:nvSpPr>
            <p:spPr>
              <a:xfrm>
                <a:off x="4313075" y="3801350"/>
                <a:ext cx="15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4" extrusionOk="0">
                    <a:moveTo>
                      <a:pt x="320" y="1"/>
                    </a:moveTo>
                    <a:cubicBezTo>
                      <a:pt x="266" y="1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2"/>
                    </a:cubicBezTo>
                    <a:cubicBezTo>
                      <a:pt x="303" y="483"/>
                      <a:pt x="312" y="483"/>
                      <a:pt x="321" y="483"/>
                    </a:cubicBezTo>
                    <a:cubicBezTo>
                      <a:pt x="519" y="483"/>
                      <a:pt x="635" y="250"/>
                      <a:pt x="509" y="90"/>
                    </a:cubicBezTo>
                    <a:cubicBezTo>
                      <a:pt x="461" y="31"/>
                      <a:pt x="391" y="1"/>
                      <a:pt x="3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6"/>
              <p:cNvSpPr/>
              <p:nvPr/>
            </p:nvSpPr>
            <p:spPr>
              <a:xfrm>
                <a:off x="4299750" y="3784800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10" y="0"/>
                    </a:moveTo>
                    <a:cubicBezTo>
                      <a:pt x="258" y="0"/>
                      <a:pt x="206" y="18"/>
                      <a:pt x="161" y="54"/>
                    </a:cubicBezTo>
                    <a:cubicBezTo>
                      <a:pt x="0" y="183"/>
                      <a:pt x="78" y="443"/>
                      <a:pt x="286" y="466"/>
                    </a:cubicBezTo>
                    <a:cubicBezTo>
                      <a:pt x="294" y="466"/>
                      <a:pt x="302" y="467"/>
                      <a:pt x="310" y="467"/>
                    </a:cubicBezTo>
                    <a:cubicBezTo>
                      <a:pt x="502" y="467"/>
                      <a:pt x="616" y="241"/>
                      <a:pt x="489" y="86"/>
                    </a:cubicBezTo>
                    <a:cubicBezTo>
                      <a:pt x="443" y="30"/>
                      <a:pt x="377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6"/>
              <p:cNvSpPr/>
              <p:nvPr/>
            </p:nvSpPr>
            <p:spPr>
              <a:xfrm>
                <a:off x="4286500" y="3768275"/>
                <a:ext cx="147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47" extrusionOk="0">
                    <a:moveTo>
                      <a:pt x="295" y="1"/>
                    </a:moveTo>
                    <a:cubicBezTo>
                      <a:pt x="246" y="1"/>
                      <a:pt x="196" y="17"/>
                      <a:pt x="154" y="50"/>
                    </a:cubicBezTo>
                    <a:cubicBezTo>
                      <a:pt x="0" y="175"/>
                      <a:pt x="74" y="426"/>
                      <a:pt x="273" y="445"/>
                    </a:cubicBezTo>
                    <a:cubicBezTo>
                      <a:pt x="282" y="446"/>
                      <a:pt x="291" y="447"/>
                      <a:pt x="300" y="447"/>
                    </a:cubicBezTo>
                    <a:cubicBezTo>
                      <a:pt x="480" y="447"/>
                      <a:pt x="589" y="229"/>
                      <a:pt x="469" y="82"/>
                    </a:cubicBezTo>
                    <a:cubicBezTo>
                      <a:pt x="425" y="29"/>
                      <a:pt x="360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6"/>
              <p:cNvSpPr/>
              <p:nvPr/>
            </p:nvSpPr>
            <p:spPr>
              <a:xfrm>
                <a:off x="4273225" y="3751725"/>
                <a:ext cx="141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1" extrusionOk="0">
                    <a:moveTo>
                      <a:pt x="284" y="1"/>
                    </a:moveTo>
                    <a:cubicBezTo>
                      <a:pt x="236" y="1"/>
                      <a:pt x="189" y="17"/>
                      <a:pt x="149" y="50"/>
                    </a:cubicBezTo>
                    <a:cubicBezTo>
                      <a:pt x="1" y="169"/>
                      <a:pt x="72" y="407"/>
                      <a:pt x="261" y="429"/>
                    </a:cubicBezTo>
                    <a:cubicBezTo>
                      <a:pt x="269" y="430"/>
                      <a:pt x="277" y="430"/>
                      <a:pt x="284" y="430"/>
                    </a:cubicBezTo>
                    <a:cubicBezTo>
                      <a:pt x="460" y="430"/>
                      <a:pt x="565" y="224"/>
                      <a:pt x="451" y="82"/>
                    </a:cubicBezTo>
                    <a:cubicBezTo>
                      <a:pt x="409" y="29"/>
                      <a:pt x="347" y="1"/>
                      <a:pt x="2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6"/>
              <p:cNvSpPr/>
              <p:nvPr/>
            </p:nvSpPr>
            <p:spPr>
              <a:xfrm>
                <a:off x="4259975" y="3735200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0"/>
                    </a:moveTo>
                    <a:cubicBezTo>
                      <a:pt x="224" y="0"/>
                      <a:pt x="179" y="15"/>
                      <a:pt x="142" y="46"/>
                    </a:cubicBezTo>
                    <a:cubicBezTo>
                      <a:pt x="1" y="161"/>
                      <a:pt x="68" y="390"/>
                      <a:pt x="248" y="409"/>
                    </a:cubicBezTo>
                    <a:cubicBezTo>
                      <a:pt x="256" y="410"/>
                      <a:pt x="264" y="410"/>
                      <a:pt x="272" y="410"/>
                    </a:cubicBezTo>
                    <a:cubicBezTo>
                      <a:pt x="441" y="410"/>
                      <a:pt x="539" y="213"/>
                      <a:pt x="428" y="78"/>
                    </a:cubicBezTo>
                    <a:cubicBezTo>
                      <a:pt x="388" y="27"/>
                      <a:pt x="329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6"/>
              <p:cNvSpPr/>
              <p:nvPr/>
            </p:nvSpPr>
            <p:spPr>
              <a:xfrm>
                <a:off x="4246725" y="3718700"/>
                <a:ext cx="128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89" extrusionOk="0">
                    <a:moveTo>
                      <a:pt x="257" y="0"/>
                    </a:moveTo>
                    <a:cubicBezTo>
                      <a:pt x="215" y="0"/>
                      <a:pt x="171" y="15"/>
                      <a:pt x="135" y="44"/>
                    </a:cubicBezTo>
                    <a:cubicBezTo>
                      <a:pt x="0" y="153"/>
                      <a:pt x="65" y="371"/>
                      <a:pt x="238" y="388"/>
                    </a:cubicBezTo>
                    <a:cubicBezTo>
                      <a:pt x="246" y="388"/>
                      <a:pt x="253" y="389"/>
                      <a:pt x="261" y="389"/>
                    </a:cubicBezTo>
                    <a:cubicBezTo>
                      <a:pt x="418" y="389"/>
                      <a:pt x="513" y="201"/>
                      <a:pt x="408" y="73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6"/>
              <p:cNvSpPr/>
              <p:nvPr/>
            </p:nvSpPr>
            <p:spPr>
              <a:xfrm>
                <a:off x="4233375" y="3702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6" y="1"/>
                    </a:moveTo>
                    <a:cubicBezTo>
                      <a:pt x="205" y="1"/>
                      <a:pt x="164" y="14"/>
                      <a:pt x="129" y="41"/>
                    </a:cubicBezTo>
                    <a:cubicBezTo>
                      <a:pt x="1" y="147"/>
                      <a:pt x="62" y="356"/>
                      <a:pt x="229" y="372"/>
                    </a:cubicBezTo>
                    <a:cubicBezTo>
                      <a:pt x="236" y="373"/>
                      <a:pt x="242" y="373"/>
                      <a:pt x="248" y="373"/>
                    </a:cubicBezTo>
                    <a:cubicBezTo>
                      <a:pt x="401" y="373"/>
                      <a:pt x="492" y="194"/>
                      <a:pt x="393" y="70"/>
                    </a:cubicBezTo>
                    <a:cubicBezTo>
                      <a:pt x="356" y="24"/>
                      <a:pt x="302" y="1"/>
                      <a:pt x="2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6"/>
              <p:cNvSpPr/>
              <p:nvPr/>
            </p:nvSpPr>
            <p:spPr>
              <a:xfrm>
                <a:off x="4220125" y="3685625"/>
                <a:ext cx="116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3" extrusionOk="0">
                    <a:moveTo>
                      <a:pt x="234" y="1"/>
                    </a:moveTo>
                    <a:cubicBezTo>
                      <a:pt x="195" y="1"/>
                      <a:pt x="156" y="13"/>
                      <a:pt x="123" y="39"/>
                    </a:cubicBezTo>
                    <a:cubicBezTo>
                      <a:pt x="1" y="139"/>
                      <a:pt x="58" y="335"/>
                      <a:pt x="216" y="351"/>
                    </a:cubicBezTo>
                    <a:cubicBezTo>
                      <a:pt x="224" y="352"/>
                      <a:pt x="231" y="353"/>
                      <a:pt x="239" y="353"/>
                    </a:cubicBezTo>
                    <a:cubicBezTo>
                      <a:pt x="382" y="353"/>
                      <a:pt x="465" y="181"/>
                      <a:pt x="373" y="65"/>
                    </a:cubicBezTo>
                    <a:cubicBezTo>
                      <a:pt x="337" y="23"/>
                      <a:pt x="285" y="1"/>
                      <a:pt x="2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6"/>
              <p:cNvSpPr/>
              <p:nvPr/>
            </p:nvSpPr>
            <p:spPr>
              <a:xfrm>
                <a:off x="4206875" y="3669100"/>
                <a:ext cx="11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6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8"/>
                    </a:cubicBezTo>
                    <a:cubicBezTo>
                      <a:pt x="0" y="132"/>
                      <a:pt x="55" y="318"/>
                      <a:pt x="203" y="334"/>
                    </a:cubicBezTo>
                    <a:cubicBezTo>
                      <a:pt x="209" y="335"/>
                      <a:pt x="216" y="335"/>
                      <a:pt x="222" y="335"/>
                    </a:cubicBezTo>
                    <a:cubicBezTo>
                      <a:pt x="362" y="335"/>
                      <a:pt x="443" y="172"/>
                      <a:pt x="351" y="61"/>
                    </a:cubicBezTo>
                    <a:cubicBezTo>
                      <a:pt x="318" y="21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6"/>
              <p:cNvSpPr/>
              <p:nvPr/>
            </p:nvSpPr>
            <p:spPr>
              <a:xfrm>
                <a:off x="4193625" y="3652550"/>
                <a:ext cx="1045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9" extrusionOk="0">
                    <a:moveTo>
                      <a:pt x="208" y="0"/>
                    </a:moveTo>
                    <a:cubicBezTo>
                      <a:pt x="173" y="0"/>
                      <a:pt x="138" y="12"/>
                      <a:pt x="109" y="35"/>
                    </a:cubicBezTo>
                    <a:cubicBezTo>
                      <a:pt x="0" y="125"/>
                      <a:pt x="51" y="302"/>
                      <a:pt x="193" y="318"/>
                    </a:cubicBezTo>
                    <a:cubicBezTo>
                      <a:pt x="198" y="318"/>
                      <a:pt x="204" y="319"/>
                      <a:pt x="209" y="319"/>
                    </a:cubicBezTo>
                    <a:cubicBezTo>
                      <a:pt x="341" y="319"/>
                      <a:pt x="418" y="166"/>
                      <a:pt x="331" y="61"/>
                    </a:cubicBezTo>
                    <a:cubicBezTo>
                      <a:pt x="300" y="21"/>
                      <a:pt x="254" y="0"/>
                      <a:pt x="2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6"/>
              <p:cNvSpPr/>
              <p:nvPr/>
            </p:nvSpPr>
            <p:spPr>
              <a:xfrm>
                <a:off x="4344250" y="3803375"/>
                <a:ext cx="166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2" extrusionOk="0">
                    <a:moveTo>
                      <a:pt x="333" y="1"/>
                    </a:moveTo>
                    <a:cubicBezTo>
                      <a:pt x="277" y="1"/>
                      <a:pt x="220" y="19"/>
                      <a:pt x="174" y="57"/>
                    </a:cubicBezTo>
                    <a:cubicBezTo>
                      <a:pt x="1" y="198"/>
                      <a:pt x="84" y="478"/>
                      <a:pt x="306" y="500"/>
                    </a:cubicBezTo>
                    <a:cubicBezTo>
                      <a:pt x="315" y="501"/>
                      <a:pt x="324" y="502"/>
                      <a:pt x="333" y="502"/>
                    </a:cubicBezTo>
                    <a:cubicBezTo>
                      <a:pt x="539" y="502"/>
                      <a:pt x="663" y="259"/>
                      <a:pt x="528" y="92"/>
                    </a:cubicBezTo>
                    <a:cubicBezTo>
                      <a:pt x="479" y="32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6"/>
              <p:cNvSpPr/>
              <p:nvPr/>
            </p:nvSpPr>
            <p:spPr>
              <a:xfrm>
                <a:off x="4331000" y="378682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5" y="0"/>
                      <a:pt x="212" y="18"/>
                      <a:pt x="168" y="54"/>
                    </a:cubicBezTo>
                    <a:cubicBezTo>
                      <a:pt x="1" y="189"/>
                      <a:pt x="81" y="458"/>
                      <a:pt x="293" y="481"/>
                    </a:cubicBezTo>
                    <a:cubicBezTo>
                      <a:pt x="302" y="482"/>
                      <a:pt x="311" y="482"/>
                      <a:pt x="320" y="482"/>
                    </a:cubicBezTo>
                    <a:cubicBezTo>
                      <a:pt x="516" y="482"/>
                      <a:pt x="634" y="249"/>
                      <a:pt x="505" y="92"/>
                    </a:cubicBezTo>
                    <a:cubicBezTo>
                      <a:pt x="457" y="31"/>
                      <a:pt x="387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6"/>
              <p:cNvSpPr/>
              <p:nvPr/>
            </p:nvSpPr>
            <p:spPr>
              <a:xfrm>
                <a:off x="4317675" y="3770325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6" y="0"/>
                    </a:moveTo>
                    <a:cubicBezTo>
                      <a:pt x="255" y="0"/>
                      <a:pt x="203" y="17"/>
                      <a:pt x="161" y="52"/>
                    </a:cubicBezTo>
                    <a:cubicBezTo>
                      <a:pt x="0" y="183"/>
                      <a:pt x="77" y="444"/>
                      <a:pt x="283" y="463"/>
                    </a:cubicBezTo>
                    <a:cubicBezTo>
                      <a:pt x="292" y="464"/>
                      <a:pt x="301" y="464"/>
                      <a:pt x="310" y="464"/>
                    </a:cubicBezTo>
                    <a:cubicBezTo>
                      <a:pt x="503" y="464"/>
                      <a:pt x="614" y="240"/>
                      <a:pt x="489" y="87"/>
                    </a:cubicBezTo>
                    <a:cubicBezTo>
                      <a:pt x="443" y="30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6"/>
              <p:cNvSpPr/>
              <p:nvPr/>
            </p:nvSpPr>
            <p:spPr>
              <a:xfrm>
                <a:off x="4304400" y="3753775"/>
                <a:ext cx="147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8" extrusionOk="0">
                    <a:moveTo>
                      <a:pt x="296" y="0"/>
                    </a:moveTo>
                    <a:cubicBezTo>
                      <a:pt x="247" y="0"/>
                      <a:pt x="197" y="17"/>
                      <a:pt x="155" y="52"/>
                    </a:cubicBezTo>
                    <a:cubicBezTo>
                      <a:pt x="1" y="174"/>
                      <a:pt x="75" y="424"/>
                      <a:pt x="274" y="447"/>
                    </a:cubicBezTo>
                    <a:cubicBezTo>
                      <a:pt x="282" y="448"/>
                      <a:pt x="290" y="448"/>
                      <a:pt x="297" y="448"/>
                    </a:cubicBezTo>
                    <a:cubicBezTo>
                      <a:pt x="480" y="448"/>
                      <a:pt x="590" y="232"/>
                      <a:pt x="470" y="84"/>
                    </a:cubicBezTo>
                    <a:cubicBezTo>
                      <a:pt x="426" y="29"/>
                      <a:pt x="362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6"/>
              <p:cNvSpPr/>
              <p:nvPr/>
            </p:nvSpPr>
            <p:spPr>
              <a:xfrm>
                <a:off x="4291150" y="3737225"/>
                <a:ext cx="1405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9" extrusionOk="0">
                    <a:moveTo>
                      <a:pt x="282" y="1"/>
                    </a:moveTo>
                    <a:cubicBezTo>
                      <a:pt x="235" y="1"/>
                      <a:pt x="187" y="16"/>
                      <a:pt x="148" y="48"/>
                    </a:cubicBezTo>
                    <a:cubicBezTo>
                      <a:pt x="1" y="167"/>
                      <a:pt x="71" y="408"/>
                      <a:pt x="261" y="427"/>
                    </a:cubicBezTo>
                    <a:cubicBezTo>
                      <a:pt x="269" y="428"/>
                      <a:pt x="276" y="429"/>
                      <a:pt x="284" y="429"/>
                    </a:cubicBezTo>
                    <a:cubicBezTo>
                      <a:pt x="457" y="429"/>
                      <a:pt x="561" y="222"/>
                      <a:pt x="447" y="80"/>
                    </a:cubicBezTo>
                    <a:cubicBezTo>
                      <a:pt x="405" y="28"/>
                      <a:pt x="34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6"/>
              <p:cNvSpPr/>
              <p:nvPr/>
            </p:nvSpPr>
            <p:spPr>
              <a:xfrm>
                <a:off x="4277900" y="3720725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1"/>
                    </a:moveTo>
                    <a:cubicBezTo>
                      <a:pt x="225" y="1"/>
                      <a:pt x="179" y="16"/>
                      <a:pt x="142" y="46"/>
                    </a:cubicBezTo>
                    <a:cubicBezTo>
                      <a:pt x="0" y="159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1" y="407"/>
                    </a:cubicBezTo>
                    <a:cubicBezTo>
                      <a:pt x="440" y="407"/>
                      <a:pt x="538" y="210"/>
                      <a:pt x="428" y="75"/>
                    </a:cubicBezTo>
                    <a:cubicBezTo>
                      <a:pt x="388" y="26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6"/>
              <p:cNvSpPr/>
              <p:nvPr/>
            </p:nvSpPr>
            <p:spPr>
              <a:xfrm>
                <a:off x="4264625" y="3704150"/>
                <a:ext cx="128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3" extrusionOk="0">
                    <a:moveTo>
                      <a:pt x="257" y="1"/>
                    </a:moveTo>
                    <a:cubicBezTo>
                      <a:pt x="214" y="1"/>
                      <a:pt x="170" y="15"/>
                      <a:pt x="133" y="44"/>
                    </a:cubicBezTo>
                    <a:cubicBezTo>
                      <a:pt x="1" y="156"/>
                      <a:pt x="65" y="372"/>
                      <a:pt x="239" y="391"/>
                    </a:cubicBezTo>
                    <a:cubicBezTo>
                      <a:pt x="246" y="392"/>
                      <a:pt x="254" y="392"/>
                      <a:pt x="261" y="392"/>
                    </a:cubicBezTo>
                    <a:cubicBezTo>
                      <a:pt x="418" y="392"/>
                      <a:pt x="514" y="202"/>
                      <a:pt x="409" y="73"/>
                    </a:cubicBezTo>
                    <a:cubicBezTo>
                      <a:pt x="371" y="25"/>
                      <a:pt x="315" y="1"/>
                      <a:pt x="2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6"/>
              <p:cNvSpPr/>
              <p:nvPr/>
            </p:nvSpPr>
            <p:spPr>
              <a:xfrm>
                <a:off x="4251300" y="3687650"/>
                <a:ext cx="122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2" extrusionOk="0">
                    <a:moveTo>
                      <a:pt x="247" y="1"/>
                    </a:moveTo>
                    <a:cubicBezTo>
                      <a:pt x="206" y="1"/>
                      <a:pt x="164" y="14"/>
                      <a:pt x="129" y="42"/>
                    </a:cubicBezTo>
                    <a:cubicBezTo>
                      <a:pt x="1" y="145"/>
                      <a:pt x="62" y="354"/>
                      <a:pt x="229" y="370"/>
                    </a:cubicBezTo>
                    <a:cubicBezTo>
                      <a:pt x="236" y="371"/>
                      <a:pt x="244" y="371"/>
                      <a:pt x="252" y="371"/>
                    </a:cubicBezTo>
                    <a:cubicBezTo>
                      <a:pt x="402" y="371"/>
                      <a:pt x="491" y="193"/>
                      <a:pt x="393" y="68"/>
                    </a:cubicBezTo>
                    <a:cubicBezTo>
                      <a:pt x="356" y="24"/>
                      <a:pt x="302" y="1"/>
                      <a:pt x="2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6"/>
              <p:cNvSpPr/>
              <p:nvPr/>
            </p:nvSpPr>
            <p:spPr>
              <a:xfrm>
                <a:off x="4238050" y="36711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4" y="1"/>
                    </a:moveTo>
                    <a:cubicBezTo>
                      <a:pt x="195" y="1"/>
                      <a:pt x="156" y="14"/>
                      <a:pt x="122" y="42"/>
                    </a:cubicBezTo>
                    <a:cubicBezTo>
                      <a:pt x="0" y="138"/>
                      <a:pt x="58" y="338"/>
                      <a:pt x="216" y="354"/>
                    </a:cubicBezTo>
                    <a:cubicBezTo>
                      <a:pt x="222" y="354"/>
                      <a:pt x="229" y="355"/>
                      <a:pt x="235" y="355"/>
                    </a:cubicBezTo>
                    <a:cubicBezTo>
                      <a:pt x="381" y="355"/>
                      <a:pt x="465" y="185"/>
                      <a:pt x="370" y="68"/>
                    </a:cubicBezTo>
                    <a:cubicBezTo>
                      <a:pt x="335" y="24"/>
                      <a:pt x="285" y="1"/>
                      <a:pt x="2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6"/>
              <p:cNvSpPr/>
              <p:nvPr/>
            </p:nvSpPr>
            <p:spPr>
              <a:xfrm>
                <a:off x="4224775" y="3654575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2" y="0"/>
                    </a:moveTo>
                    <a:cubicBezTo>
                      <a:pt x="185" y="0"/>
                      <a:pt x="147" y="13"/>
                      <a:pt x="117" y="38"/>
                    </a:cubicBezTo>
                    <a:cubicBezTo>
                      <a:pt x="1" y="131"/>
                      <a:pt x="56" y="321"/>
                      <a:pt x="203" y="333"/>
                    </a:cubicBezTo>
                    <a:cubicBezTo>
                      <a:pt x="210" y="334"/>
                      <a:pt x="216" y="334"/>
                      <a:pt x="223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2"/>
                      <a:pt x="270" y="0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6"/>
              <p:cNvSpPr/>
              <p:nvPr/>
            </p:nvSpPr>
            <p:spPr>
              <a:xfrm>
                <a:off x="4211525" y="3638075"/>
                <a:ext cx="104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16" extrusionOk="0">
                    <a:moveTo>
                      <a:pt x="210" y="0"/>
                    </a:moveTo>
                    <a:cubicBezTo>
                      <a:pt x="175" y="0"/>
                      <a:pt x="139" y="12"/>
                      <a:pt x="110" y="36"/>
                    </a:cubicBezTo>
                    <a:cubicBezTo>
                      <a:pt x="1" y="122"/>
                      <a:pt x="52" y="299"/>
                      <a:pt x="190" y="315"/>
                    </a:cubicBezTo>
                    <a:cubicBezTo>
                      <a:pt x="196" y="316"/>
                      <a:pt x="201" y="316"/>
                      <a:pt x="206" y="316"/>
                    </a:cubicBezTo>
                    <a:cubicBezTo>
                      <a:pt x="338" y="316"/>
                      <a:pt x="415" y="163"/>
                      <a:pt x="332" y="58"/>
                    </a:cubicBezTo>
                    <a:cubicBezTo>
                      <a:pt x="301" y="20"/>
                      <a:pt x="256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6"/>
              <p:cNvSpPr/>
              <p:nvPr/>
            </p:nvSpPr>
            <p:spPr>
              <a:xfrm>
                <a:off x="4348925" y="3772350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8" y="1"/>
                    </a:moveTo>
                    <a:cubicBezTo>
                      <a:pt x="265" y="1"/>
                      <a:pt x="211" y="18"/>
                      <a:pt x="167" y="54"/>
                    </a:cubicBezTo>
                    <a:cubicBezTo>
                      <a:pt x="0" y="192"/>
                      <a:pt x="81" y="459"/>
                      <a:pt x="293" y="482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7" y="253"/>
                      <a:pt x="508" y="93"/>
                    </a:cubicBezTo>
                    <a:cubicBezTo>
                      <a:pt x="460" y="32"/>
                      <a:pt x="389" y="1"/>
                      <a:pt x="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6"/>
              <p:cNvSpPr/>
              <p:nvPr/>
            </p:nvSpPr>
            <p:spPr>
              <a:xfrm>
                <a:off x="4335575" y="3755800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09" y="0"/>
                    </a:moveTo>
                    <a:cubicBezTo>
                      <a:pt x="257" y="0"/>
                      <a:pt x="205" y="18"/>
                      <a:pt x="161" y="54"/>
                    </a:cubicBezTo>
                    <a:cubicBezTo>
                      <a:pt x="1" y="183"/>
                      <a:pt x="78" y="443"/>
                      <a:pt x="284" y="465"/>
                    </a:cubicBezTo>
                    <a:cubicBezTo>
                      <a:pt x="291" y="466"/>
                      <a:pt x="299" y="467"/>
                      <a:pt x="307" y="467"/>
                    </a:cubicBezTo>
                    <a:cubicBezTo>
                      <a:pt x="499" y="467"/>
                      <a:pt x="616" y="241"/>
                      <a:pt x="489" y="86"/>
                    </a:cubicBezTo>
                    <a:cubicBezTo>
                      <a:pt x="444" y="30"/>
                      <a:pt x="377" y="0"/>
                      <a:pt x="3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6"/>
              <p:cNvSpPr/>
              <p:nvPr/>
            </p:nvSpPr>
            <p:spPr>
              <a:xfrm>
                <a:off x="4322325" y="3739275"/>
                <a:ext cx="147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7" extrusionOk="0">
                    <a:moveTo>
                      <a:pt x="294" y="1"/>
                    </a:moveTo>
                    <a:cubicBezTo>
                      <a:pt x="245" y="1"/>
                      <a:pt x="196" y="17"/>
                      <a:pt x="155" y="50"/>
                    </a:cubicBezTo>
                    <a:cubicBezTo>
                      <a:pt x="0" y="175"/>
                      <a:pt x="74" y="426"/>
                      <a:pt x="270" y="445"/>
                    </a:cubicBezTo>
                    <a:cubicBezTo>
                      <a:pt x="280" y="446"/>
                      <a:pt x="288" y="447"/>
                      <a:pt x="297" y="447"/>
                    </a:cubicBezTo>
                    <a:cubicBezTo>
                      <a:pt x="481" y="447"/>
                      <a:pt x="589" y="229"/>
                      <a:pt x="470" y="82"/>
                    </a:cubicBezTo>
                    <a:cubicBezTo>
                      <a:pt x="424" y="29"/>
                      <a:pt x="359" y="1"/>
                      <a:pt x="2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6"/>
              <p:cNvSpPr/>
              <p:nvPr/>
            </p:nvSpPr>
            <p:spPr>
              <a:xfrm>
                <a:off x="4309075" y="3722725"/>
                <a:ext cx="141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1" extrusionOk="0">
                    <a:moveTo>
                      <a:pt x="281" y="1"/>
                    </a:moveTo>
                    <a:cubicBezTo>
                      <a:pt x="234" y="1"/>
                      <a:pt x="187" y="17"/>
                      <a:pt x="148" y="50"/>
                    </a:cubicBezTo>
                    <a:cubicBezTo>
                      <a:pt x="0" y="169"/>
                      <a:pt x="71" y="407"/>
                      <a:pt x="260" y="429"/>
                    </a:cubicBezTo>
                    <a:cubicBezTo>
                      <a:pt x="268" y="430"/>
                      <a:pt x="276" y="430"/>
                      <a:pt x="284" y="430"/>
                    </a:cubicBezTo>
                    <a:cubicBezTo>
                      <a:pt x="460" y="430"/>
                      <a:pt x="564" y="224"/>
                      <a:pt x="447" y="82"/>
                    </a:cubicBezTo>
                    <a:cubicBezTo>
                      <a:pt x="405" y="29"/>
                      <a:pt x="343" y="1"/>
                      <a:pt x="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6"/>
              <p:cNvSpPr/>
              <p:nvPr/>
            </p:nvSpPr>
            <p:spPr>
              <a:xfrm>
                <a:off x="4295725" y="3706200"/>
                <a:ext cx="135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10" extrusionOk="0">
                    <a:moveTo>
                      <a:pt x="273" y="0"/>
                    </a:moveTo>
                    <a:cubicBezTo>
                      <a:pt x="228" y="0"/>
                      <a:pt x="183" y="15"/>
                      <a:pt x="145" y="46"/>
                    </a:cubicBezTo>
                    <a:cubicBezTo>
                      <a:pt x="1" y="161"/>
                      <a:pt x="71" y="389"/>
                      <a:pt x="251" y="409"/>
                    </a:cubicBezTo>
                    <a:cubicBezTo>
                      <a:pt x="259" y="410"/>
                      <a:pt x="267" y="410"/>
                      <a:pt x="274" y="410"/>
                    </a:cubicBezTo>
                    <a:cubicBezTo>
                      <a:pt x="441" y="410"/>
                      <a:pt x="542" y="213"/>
                      <a:pt x="431" y="78"/>
                    </a:cubicBezTo>
                    <a:cubicBezTo>
                      <a:pt x="391" y="26"/>
                      <a:pt x="332" y="0"/>
                      <a:pt x="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6"/>
              <p:cNvSpPr/>
              <p:nvPr/>
            </p:nvSpPr>
            <p:spPr>
              <a:xfrm>
                <a:off x="4282475" y="3689700"/>
                <a:ext cx="129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89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4"/>
                    </a:cubicBezTo>
                    <a:cubicBezTo>
                      <a:pt x="0" y="153"/>
                      <a:pt x="65" y="371"/>
                      <a:pt x="238" y="387"/>
                    </a:cubicBezTo>
                    <a:cubicBezTo>
                      <a:pt x="246" y="388"/>
                      <a:pt x="254" y="389"/>
                      <a:pt x="262" y="389"/>
                    </a:cubicBezTo>
                    <a:cubicBezTo>
                      <a:pt x="421" y="389"/>
                      <a:pt x="516" y="201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6"/>
              <p:cNvSpPr/>
              <p:nvPr/>
            </p:nvSpPr>
            <p:spPr>
              <a:xfrm>
                <a:off x="4269225" y="3673125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5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0" y="147"/>
                      <a:pt x="61" y="356"/>
                      <a:pt x="225" y="372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400" y="373"/>
                      <a:pt x="491" y="194"/>
                      <a:pt x="392" y="70"/>
                    </a:cubicBezTo>
                    <a:cubicBezTo>
                      <a:pt x="354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6"/>
              <p:cNvSpPr/>
              <p:nvPr/>
            </p:nvSpPr>
            <p:spPr>
              <a:xfrm>
                <a:off x="4255875" y="3656625"/>
                <a:ext cx="117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3" extrusionOk="0">
                    <a:moveTo>
                      <a:pt x="235" y="0"/>
                    </a:moveTo>
                    <a:cubicBezTo>
                      <a:pt x="196" y="0"/>
                      <a:pt x="156" y="13"/>
                      <a:pt x="123" y="39"/>
                    </a:cubicBezTo>
                    <a:cubicBezTo>
                      <a:pt x="1" y="139"/>
                      <a:pt x="62" y="335"/>
                      <a:pt x="216" y="351"/>
                    </a:cubicBezTo>
                    <a:cubicBezTo>
                      <a:pt x="224" y="352"/>
                      <a:pt x="231" y="352"/>
                      <a:pt x="239" y="352"/>
                    </a:cubicBezTo>
                    <a:cubicBezTo>
                      <a:pt x="383" y="352"/>
                      <a:pt x="468" y="181"/>
                      <a:pt x="373" y="65"/>
                    </a:cubicBezTo>
                    <a:cubicBezTo>
                      <a:pt x="339" y="23"/>
                      <a:pt x="287" y="0"/>
                      <a:pt x="2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6"/>
              <p:cNvSpPr/>
              <p:nvPr/>
            </p:nvSpPr>
            <p:spPr>
              <a:xfrm>
                <a:off x="4242700" y="364010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8"/>
                    </a:cubicBezTo>
                    <a:cubicBezTo>
                      <a:pt x="1" y="131"/>
                      <a:pt x="55" y="318"/>
                      <a:pt x="203" y="334"/>
                    </a:cubicBezTo>
                    <a:cubicBezTo>
                      <a:pt x="210" y="335"/>
                      <a:pt x="216" y="335"/>
                      <a:pt x="222" y="335"/>
                    </a:cubicBezTo>
                    <a:cubicBezTo>
                      <a:pt x="359" y="335"/>
                      <a:pt x="440" y="171"/>
                      <a:pt x="351" y="61"/>
                    </a:cubicBezTo>
                    <a:cubicBezTo>
                      <a:pt x="318" y="21"/>
                      <a:pt x="271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6"/>
              <p:cNvSpPr/>
              <p:nvPr/>
            </p:nvSpPr>
            <p:spPr>
              <a:xfrm>
                <a:off x="4229375" y="362352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2" y="1"/>
                    </a:moveTo>
                    <a:cubicBezTo>
                      <a:pt x="176" y="1"/>
                      <a:pt x="140" y="12"/>
                      <a:pt x="109" y="36"/>
                    </a:cubicBezTo>
                    <a:cubicBezTo>
                      <a:pt x="0" y="123"/>
                      <a:pt x="52" y="300"/>
                      <a:pt x="193" y="316"/>
                    </a:cubicBezTo>
                    <a:cubicBezTo>
                      <a:pt x="199" y="316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4" y="58"/>
                    </a:cubicBezTo>
                    <a:cubicBezTo>
                      <a:pt x="303" y="20"/>
                      <a:pt x="258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6"/>
              <p:cNvSpPr/>
              <p:nvPr/>
            </p:nvSpPr>
            <p:spPr>
              <a:xfrm>
                <a:off x="4340250" y="3724750"/>
                <a:ext cx="146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9" extrusionOk="0">
                    <a:moveTo>
                      <a:pt x="295" y="1"/>
                    </a:moveTo>
                    <a:cubicBezTo>
                      <a:pt x="246" y="1"/>
                      <a:pt x="196" y="18"/>
                      <a:pt x="154" y="52"/>
                    </a:cubicBezTo>
                    <a:cubicBezTo>
                      <a:pt x="0" y="174"/>
                      <a:pt x="74" y="425"/>
                      <a:pt x="270" y="448"/>
                    </a:cubicBezTo>
                    <a:cubicBezTo>
                      <a:pt x="278" y="448"/>
                      <a:pt x="286" y="449"/>
                      <a:pt x="294" y="449"/>
                    </a:cubicBezTo>
                    <a:cubicBezTo>
                      <a:pt x="479" y="449"/>
                      <a:pt x="587" y="233"/>
                      <a:pt x="469" y="84"/>
                    </a:cubicBezTo>
                    <a:cubicBezTo>
                      <a:pt x="424" y="30"/>
                      <a:pt x="359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6"/>
              <p:cNvSpPr/>
              <p:nvPr/>
            </p:nvSpPr>
            <p:spPr>
              <a:xfrm>
                <a:off x="4326975" y="3708225"/>
                <a:ext cx="1405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9" extrusionOk="0">
                    <a:moveTo>
                      <a:pt x="282" y="0"/>
                    </a:moveTo>
                    <a:cubicBezTo>
                      <a:pt x="235" y="0"/>
                      <a:pt x="188" y="16"/>
                      <a:pt x="149" y="48"/>
                    </a:cubicBezTo>
                    <a:cubicBezTo>
                      <a:pt x="1" y="167"/>
                      <a:pt x="72" y="408"/>
                      <a:pt x="258" y="427"/>
                    </a:cubicBezTo>
                    <a:cubicBezTo>
                      <a:pt x="266" y="428"/>
                      <a:pt x="274" y="429"/>
                      <a:pt x="281" y="429"/>
                    </a:cubicBezTo>
                    <a:cubicBezTo>
                      <a:pt x="457" y="429"/>
                      <a:pt x="562" y="222"/>
                      <a:pt x="448" y="80"/>
                    </a:cubicBezTo>
                    <a:cubicBezTo>
                      <a:pt x="406" y="27"/>
                      <a:pt x="344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6"/>
              <p:cNvSpPr/>
              <p:nvPr/>
            </p:nvSpPr>
            <p:spPr>
              <a:xfrm>
                <a:off x="4313725" y="3691725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1" y="159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2" y="407"/>
                    </a:cubicBezTo>
                    <a:cubicBezTo>
                      <a:pt x="441" y="407"/>
                      <a:pt x="539" y="210"/>
                      <a:pt x="428" y="75"/>
                    </a:cubicBezTo>
                    <a:cubicBezTo>
                      <a:pt x="388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6"/>
              <p:cNvSpPr/>
              <p:nvPr/>
            </p:nvSpPr>
            <p:spPr>
              <a:xfrm>
                <a:off x="4300400" y="3675150"/>
                <a:ext cx="12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3" extrusionOk="0">
                    <a:moveTo>
                      <a:pt x="257" y="1"/>
                    </a:moveTo>
                    <a:cubicBezTo>
                      <a:pt x="214" y="1"/>
                      <a:pt x="171" y="15"/>
                      <a:pt x="135" y="44"/>
                    </a:cubicBezTo>
                    <a:cubicBezTo>
                      <a:pt x="0" y="156"/>
                      <a:pt x="64" y="372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21" y="392"/>
                      <a:pt x="516" y="202"/>
                      <a:pt x="411" y="73"/>
                    </a:cubicBezTo>
                    <a:cubicBezTo>
                      <a:pt x="371" y="25"/>
                      <a:pt x="314" y="1"/>
                      <a:pt x="2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6"/>
              <p:cNvSpPr/>
              <p:nvPr/>
            </p:nvSpPr>
            <p:spPr>
              <a:xfrm>
                <a:off x="4287125" y="365865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1"/>
                    </a:moveTo>
                    <a:cubicBezTo>
                      <a:pt x="205" y="1"/>
                      <a:pt x="164" y="14"/>
                      <a:pt x="129" y="42"/>
                    </a:cubicBezTo>
                    <a:cubicBezTo>
                      <a:pt x="1" y="145"/>
                      <a:pt x="62" y="354"/>
                      <a:pt x="226" y="370"/>
                    </a:cubicBezTo>
                    <a:cubicBezTo>
                      <a:pt x="234" y="371"/>
                      <a:pt x="241" y="371"/>
                      <a:pt x="249" y="371"/>
                    </a:cubicBezTo>
                    <a:cubicBezTo>
                      <a:pt x="399" y="371"/>
                      <a:pt x="491" y="193"/>
                      <a:pt x="390" y="71"/>
                    </a:cubicBezTo>
                    <a:cubicBezTo>
                      <a:pt x="353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6"/>
              <p:cNvSpPr/>
              <p:nvPr/>
            </p:nvSpPr>
            <p:spPr>
              <a:xfrm>
                <a:off x="4273875" y="36421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1" y="0"/>
                    </a:moveTo>
                    <a:cubicBezTo>
                      <a:pt x="192" y="0"/>
                      <a:pt x="154" y="13"/>
                      <a:pt x="123" y="39"/>
                    </a:cubicBezTo>
                    <a:cubicBezTo>
                      <a:pt x="1" y="138"/>
                      <a:pt x="58" y="337"/>
                      <a:pt x="216" y="354"/>
                    </a:cubicBezTo>
                    <a:cubicBezTo>
                      <a:pt x="222" y="354"/>
                      <a:pt x="229" y="355"/>
                      <a:pt x="235" y="355"/>
                    </a:cubicBezTo>
                    <a:cubicBezTo>
                      <a:pt x="378" y="355"/>
                      <a:pt x="466" y="184"/>
                      <a:pt x="370" y="68"/>
                    </a:cubicBezTo>
                    <a:cubicBezTo>
                      <a:pt x="335" y="23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6"/>
              <p:cNvSpPr/>
              <p:nvPr/>
            </p:nvSpPr>
            <p:spPr>
              <a:xfrm>
                <a:off x="4260550" y="3625575"/>
                <a:ext cx="110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5" extrusionOk="0">
                    <a:moveTo>
                      <a:pt x="224" y="0"/>
                    </a:moveTo>
                    <a:cubicBezTo>
                      <a:pt x="187" y="0"/>
                      <a:pt x="150" y="13"/>
                      <a:pt x="119" y="38"/>
                    </a:cubicBezTo>
                    <a:cubicBezTo>
                      <a:pt x="0" y="131"/>
                      <a:pt x="58" y="320"/>
                      <a:pt x="206" y="333"/>
                    </a:cubicBezTo>
                    <a:cubicBezTo>
                      <a:pt x="212" y="334"/>
                      <a:pt x="219" y="334"/>
                      <a:pt x="225" y="334"/>
                    </a:cubicBezTo>
                    <a:cubicBezTo>
                      <a:pt x="361" y="334"/>
                      <a:pt x="443" y="174"/>
                      <a:pt x="354" y="63"/>
                    </a:cubicBezTo>
                    <a:cubicBezTo>
                      <a:pt x="321" y="21"/>
                      <a:pt x="273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6"/>
              <p:cNvSpPr/>
              <p:nvPr/>
            </p:nvSpPr>
            <p:spPr>
              <a:xfrm>
                <a:off x="4247275" y="3609075"/>
                <a:ext cx="104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16" extrusionOk="0">
                    <a:moveTo>
                      <a:pt x="210" y="0"/>
                    </a:moveTo>
                    <a:cubicBezTo>
                      <a:pt x="175" y="0"/>
                      <a:pt x="139" y="12"/>
                      <a:pt x="110" y="36"/>
                    </a:cubicBezTo>
                    <a:cubicBezTo>
                      <a:pt x="1" y="122"/>
                      <a:pt x="55" y="299"/>
                      <a:pt x="194" y="315"/>
                    </a:cubicBezTo>
                    <a:cubicBezTo>
                      <a:pt x="199" y="316"/>
                      <a:pt x="204" y="316"/>
                      <a:pt x="210" y="316"/>
                    </a:cubicBezTo>
                    <a:cubicBezTo>
                      <a:pt x="341" y="316"/>
                      <a:pt x="418" y="163"/>
                      <a:pt x="332" y="58"/>
                    </a:cubicBezTo>
                    <a:cubicBezTo>
                      <a:pt x="301" y="20"/>
                      <a:pt x="256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6"/>
              <p:cNvSpPr/>
              <p:nvPr/>
            </p:nvSpPr>
            <p:spPr>
              <a:xfrm>
                <a:off x="4344825" y="3693725"/>
                <a:ext cx="141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1" extrusionOk="0">
                    <a:moveTo>
                      <a:pt x="283" y="1"/>
                    </a:moveTo>
                    <a:cubicBezTo>
                      <a:pt x="236" y="1"/>
                      <a:pt x="188" y="16"/>
                      <a:pt x="148" y="50"/>
                    </a:cubicBezTo>
                    <a:cubicBezTo>
                      <a:pt x="0" y="169"/>
                      <a:pt x="71" y="406"/>
                      <a:pt x="261" y="429"/>
                    </a:cubicBezTo>
                    <a:cubicBezTo>
                      <a:pt x="269" y="430"/>
                      <a:pt x="276" y="430"/>
                      <a:pt x="284" y="430"/>
                    </a:cubicBezTo>
                    <a:cubicBezTo>
                      <a:pt x="460" y="430"/>
                      <a:pt x="564" y="223"/>
                      <a:pt x="450" y="82"/>
                    </a:cubicBezTo>
                    <a:cubicBezTo>
                      <a:pt x="408" y="29"/>
                      <a:pt x="34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6"/>
              <p:cNvSpPr/>
              <p:nvPr/>
            </p:nvSpPr>
            <p:spPr>
              <a:xfrm>
                <a:off x="4331575" y="3677200"/>
                <a:ext cx="134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0" extrusionOk="0">
                    <a:moveTo>
                      <a:pt x="270" y="0"/>
                    </a:moveTo>
                    <a:cubicBezTo>
                      <a:pt x="224" y="0"/>
                      <a:pt x="179" y="15"/>
                      <a:pt x="141" y="45"/>
                    </a:cubicBezTo>
                    <a:cubicBezTo>
                      <a:pt x="0" y="161"/>
                      <a:pt x="68" y="389"/>
                      <a:pt x="251" y="409"/>
                    </a:cubicBezTo>
                    <a:cubicBezTo>
                      <a:pt x="259" y="409"/>
                      <a:pt x="266" y="410"/>
                      <a:pt x="274" y="410"/>
                    </a:cubicBezTo>
                    <a:cubicBezTo>
                      <a:pt x="440" y="410"/>
                      <a:pt x="538" y="213"/>
                      <a:pt x="431" y="78"/>
                    </a:cubicBezTo>
                    <a:cubicBezTo>
                      <a:pt x="390" y="26"/>
                      <a:pt x="330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6"/>
              <p:cNvSpPr/>
              <p:nvPr/>
            </p:nvSpPr>
            <p:spPr>
              <a:xfrm>
                <a:off x="4318300" y="3660700"/>
                <a:ext cx="1285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89" extrusionOk="0">
                    <a:moveTo>
                      <a:pt x="258" y="0"/>
                    </a:moveTo>
                    <a:cubicBezTo>
                      <a:pt x="215" y="0"/>
                      <a:pt x="172" y="14"/>
                      <a:pt x="136" y="43"/>
                    </a:cubicBezTo>
                    <a:cubicBezTo>
                      <a:pt x="1" y="153"/>
                      <a:pt x="65" y="371"/>
                      <a:pt x="239" y="387"/>
                    </a:cubicBezTo>
                    <a:cubicBezTo>
                      <a:pt x="246" y="388"/>
                      <a:pt x="254" y="389"/>
                      <a:pt x="262" y="389"/>
                    </a:cubicBezTo>
                    <a:cubicBezTo>
                      <a:pt x="421" y="389"/>
                      <a:pt x="513" y="201"/>
                      <a:pt x="409" y="72"/>
                    </a:cubicBezTo>
                    <a:cubicBezTo>
                      <a:pt x="371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6"/>
              <p:cNvSpPr/>
              <p:nvPr/>
            </p:nvSpPr>
            <p:spPr>
              <a:xfrm>
                <a:off x="4305050" y="3644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0" y="147"/>
                      <a:pt x="62" y="356"/>
                      <a:pt x="225" y="372"/>
                    </a:cubicBezTo>
                    <a:cubicBezTo>
                      <a:pt x="232" y="373"/>
                      <a:pt x="239" y="373"/>
                      <a:pt x="245" y="373"/>
                    </a:cubicBezTo>
                    <a:cubicBezTo>
                      <a:pt x="398" y="373"/>
                      <a:pt x="491" y="193"/>
                      <a:pt x="389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6"/>
              <p:cNvSpPr/>
              <p:nvPr/>
            </p:nvSpPr>
            <p:spPr>
              <a:xfrm>
                <a:off x="4291800" y="3627625"/>
                <a:ext cx="115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52" extrusionOk="0">
                    <a:moveTo>
                      <a:pt x="231" y="0"/>
                    </a:moveTo>
                    <a:cubicBezTo>
                      <a:pt x="192" y="0"/>
                      <a:pt x="152" y="13"/>
                      <a:pt x="119" y="39"/>
                    </a:cubicBezTo>
                    <a:cubicBezTo>
                      <a:pt x="0" y="139"/>
                      <a:pt x="58" y="335"/>
                      <a:pt x="212" y="351"/>
                    </a:cubicBezTo>
                    <a:cubicBezTo>
                      <a:pt x="219" y="352"/>
                      <a:pt x="225" y="352"/>
                      <a:pt x="232" y="352"/>
                    </a:cubicBezTo>
                    <a:cubicBezTo>
                      <a:pt x="378" y="352"/>
                      <a:pt x="462" y="182"/>
                      <a:pt x="370" y="65"/>
                    </a:cubicBezTo>
                    <a:cubicBezTo>
                      <a:pt x="335" y="23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6"/>
              <p:cNvSpPr/>
              <p:nvPr/>
            </p:nvSpPr>
            <p:spPr>
              <a:xfrm>
                <a:off x="4278450" y="3611100"/>
                <a:ext cx="11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5" extrusionOk="0">
                    <a:moveTo>
                      <a:pt x="226" y="0"/>
                    </a:moveTo>
                    <a:cubicBezTo>
                      <a:pt x="188" y="0"/>
                      <a:pt x="151" y="13"/>
                      <a:pt x="120" y="38"/>
                    </a:cubicBezTo>
                    <a:cubicBezTo>
                      <a:pt x="1" y="131"/>
                      <a:pt x="59" y="318"/>
                      <a:pt x="206" y="334"/>
                    </a:cubicBezTo>
                    <a:cubicBezTo>
                      <a:pt x="213" y="334"/>
                      <a:pt x="219" y="335"/>
                      <a:pt x="225" y="335"/>
                    </a:cubicBezTo>
                    <a:cubicBezTo>
                      <a:pt x="362" y="335"/>
                      <a:pt x="443" y="171"/>
                      <a:pt x="354" y="61"/>
                    </a:cubicBezTo>
                    <a:cubicBezTo>
                      <a:pt x="322" y="21"/>
                      <a:pt x="274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6"/>
              <p:cNvSpPr/>
              <p:nvPr/>
            </p:nvSpPr>
            <p:spPr>
              <a:xfrm>
                <a:off x="4265200" y="359452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0" y="1"/>
                    </a:moveTo>
                    <a:cubicBezTo>
                      <a:pt x="174" y="1"/>
                      <a:pt x="139" y="12"/>
                      <a:pt x="110" y="36"/>
                    </a:cubicBezTo>
                    <a:cubicBezTo>
                      <a:pt x="0" y="126"/>
                      <a:pt x="52" y="303"/>
                      <a:pt x="193" y="315"/>
                    </a:cubicBezTo>
                    <a:cubicBezTo>
                      <a:pt x="200" y="316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1" y="58"/>
                    </a:cubicBezTo>
                    <a:cubicBezTo>
                      <a:pt x="301" y="20"/>
                      <a:pt x="255" y="1"/>
                      <a:pt x="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6"/>
              <p:cNvSpPr/>
              <p:nvPr/>
            </p:nvSpPr>
            <p:spPr>
              <a:xfrm>
                <a:off x="4336225" y="3646150"/>
                <a:ext cx="12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3" extrusionOk="0">
                    <a:moveTo>
                      <a:pt x="258" y="0"/>
                    </a:moveTo>
                    <a:cubicBezTo>
                      <a:pt x="215" y="0"/>
                      <a:pt x="171" y="15"/>
                      <a:pt x="135" y="44"/>
                    </a:cubicBezTo>
                    <a:cubicBezTo>
                      <a:pt x="0" y="156"/>
                      <a:pt x="65" y="371"/>
                      <a:pt x="238" y="391"/>
                    </a:cubicBezTo>
                    <a:cubicBezTo>
                      <a:pt x="246" y="392"/>
                      <a:pt x="254" y="392"/>
                      <a:pt x="261" y="392"/>
                    </a:cubicBezTo>
                    <a:cubicBezTo>
                      <a:pt x="421" y="392"/>
                      <a:pt x="513" y="202"/>
                      <a:pt x="409" y="73"/>
                    </a:cubicBezTo>
                    <a:cubicBezTo>
                      <a:pt x="370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6"/>
              <p:cNvSpPr/>
              <p:nvPr/>
            </p:nvSpPr>
            <p:spPr>
              <a:xfrm>
                <a:off x="4322875" y="362965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7" y="1"/>
                    </a:moveTo>
                    <a:cubicBezTo>
                      <a:pt x="206" y="1"/>
                      <a:pt x="166" y="14"/>
                      <a:pt x="133" y="42"/>
                    </a:cubicBezTo>
                    <a:cubicBezTo>
                      <a:pt x="1" y="145"/>
                      <a:pt x="62" y="353"/>
                      <a:pt x="229" y="369"/>
                    </a:cubicBezTo>
                    <a:cubicBezTo>
                      <a:pt x="237" y="370"/>
                      <a:pt x="245" y="371"/>
                      <a:pt x="252" y="371"/>
                    </a:cubicBezTo>
                    <a:cubicBezTo>
                      <a:pt x="402" y="371"/>
                      <a:pt x="491" y="193"/>
                      <a:pt x="393" y="71"/>
                    </a:cubicBezTo>
                    <a:cubicBezTo>
                      <a:pt x="356" y="25"/>
                      <a:pt x="302" y="1"/>
                      <a:pt x="2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6"/>
              <p:cNvSpPr/>
              <p:nvPr/>
            </p:nvSpPr>
            <p:spPr>
              <a:xfrm>
                <a:off x="4309625" y="3613075"/>
                <a:ext cx="1165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6" extrusionOk="0">
                    <a:moveTo>
                      <a:pt x="234" y="1"/>
                    </a:moveTo>
                    <a:cubicBezTo>
                      <a:pt x="195" y="1"/>
                      <a:pt x="156" y="13"/>
                      <a:pt x="123" y="39"/>
                    </a:cubicBezTo>
                    <a:cubicBezTo>
                      <a:pt x="1" y="139"/>
                      <a:pt x="59" y="338"/>
                      <a:pt x="216" y="354"/>
                    </a:cubicBezTo>
                    <a:cubicBezTo>
                      <a:pt x="223" y="355"/>
                      <a:pt x="229" y="355"/>
                      <a:pt x="236" y="355"/>
                    </a:cubicBezTo>
                    <a:cubicBezTo>
                      <a:pt x="381" y="355"/>
                      <a:pt x="466" y="185"/>
                      <a:pt x="373" y="68"/>
                    </a:cubicBezTo>
                    <a:cubicBezTo>
                      <a:pt x="338" y="24"/>
                      <a:pt x="286" y="1"/>
                      <a:pt x="2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6"/>
              <p:cNvSpPr/>
              <p:nvPr/>
            </p:nvSpPr>
            <p:spPr>
              <a:xfrm>
                <a:off x="4296375" y="3596550"/>
                <a:ext cx="11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6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38"/>
                    </a:cubicBezTo>
                    <a:cubicBezTo>
                      <a:pt x="0" y="132"/>
                      <a:pt x="55" y="321"/>
                      <a:pt x="206" y="334"/>
                    </a:cubicBezTo>
                    <a:cubicBezTo>
                      <a:pt x="213" y="335"/>
                      <a:pt x="219" y="335"/>
                      <a:pt x="225" y="335"/>
                    </a:cubicBezTo>
                    <a:cubicBezTo>
                      <a:pt x="362" y="335"/>
                      <a:pt x="443" y="175"/>
                      <a:pt x="351" y="64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6"/>
              <p:cNvSpPr/>
              <p:nvPr/>
            </p:nvSpPr>
            <p:spPr>
              <a:xfrm>
                <a:off x="4283125" y="3580075"/>
                <a:ext cx="10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6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09" y="35"/>
                    </a:cubicBezTo>
                    <a:cubicBezTo>
                      <a:pt x="0" y="122"/>
                      <a:pt x="52" y="299"/>
                      <a:pt x="193" y="315"/>
                    </a:cubicBezTo>
                    <a:cubicBezTo>
                      <a:pt x="198" y="315"/>
                      <a:pt x="203" y="316"/>
                      <a:pt x="208" y="316"/>
                    </a:cubicBezTo>
                    <a:cubicBezTo>
                      <a:pt x="338" y="316"/>
                      <a:pt x="418" y="163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6"/>
              <p:cNvSpPr/>
              <p:nvPr/>
            </p:nvSpPr>
            <p:spPr>
              <a:xfrm>
                <a:off x="4340800" y="361512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5" y="0"/>
                    </a:moveTo>
                    <a:cubicBezTo>
                      <a:pt x="204" y="0"/>
                      <a:pt x="164" y="13"/>
                      <a:pt x="129" y="41"/>
                    </a:cubicBezTo>
                    <a:cubicBezTo>
                      <a:pt x="1" y="147"/>
                      <a:pt x="62" y="356"/>
                      <a:pt x="226" y="372"/>
                    </a:cubicBezTo>
                    <a:cubicBezTo>
                      <a:pt x="232" y="373"/>
                      <a:pt x="239" y="373"/>
                      <a:pt x="245" y="373"/>
                    </a:cubicBezTo>
                    <a:cubicBezTo>
                      <a:pt x="398" y="373"/>
                      <a:pt x="491" y="193"/>
                      <a:pt x="389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6"/>
              <p:cNvSpPr/>
              <p:nvPr/>
            </p:nvSpPr>
            <p:spPr>
              <a:xfrm>
                <a:off x="4327550" y="3598625"/>
                <a:ext cx="116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2" extrusionOk="0">
                    <a:moveTo>
                      <a:pt x="233" y="0"/>
                    </a:moveTo>
                    <a:cubicBezTo>
                      <a:pt x="195" y="0"/>
                      <a:pt x="156" y="13"/>
                      <a:pt x="122" y="39"/>
                    </a:cubicBezTo>
                    <a:cubicBezTo>
                      <a:pt x="0" y="139"/>
                      <a:pt x="58" y="335"/>
                      <a:pt x="216" y="351"/>
                    </a:cubicBezTo>
                    <a:cubicBezTo>
                      <a:pt x="222" y="351"/>
                      <a:pt x="229" y="352"/>
                      <a:pt x="235" y="352"/>
                    </a:cubicBezTo>
                    <a:cubicBezTo>
                      <a:pt x="381" y="352"/>
                      <a:pt x="465" y="182"/>
                      <a:pt x="370" y="65"/>
                    </a:cubicBezTo>
                    <a:cubicBezTo>
                      <a:pt x="335" y="22"/>
                      <a:pt x="284" y="0"/>
                      <a:pt x="2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6"/>
              <p:cNvSpPr/>
              <p:nvPr/>
            </p:nvSpPr>
            <p:spPr>
              <a:xfrm>
                <a:off x="4314300" y="3582100"/>
                <a:ext cx="110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5" extrusionOk="0">
                    <a:moveTo>
                      <a:pt x="222" y="0"/>
                    </a:moveTo>
                    <a:cubicBezTo>
                      <a:pt x="184" y="0"/>
                      <a:pt x="147" y="13"/>
                      <a:pt x="116" y="38"/>
                    </a:cubicBezTo>
                    <a:cubicBezTo>
                      <a:pt x="0" y="131"/>
                      <a:pt x="55" y="318"/>
                      <a:pt x="203" y="334"/>
                    </a:cubicBezTo>
                    <a:cubicBezTo>
                      <a:pt x="209" y="334"/>
                      <a:pt x="215" y="335"/>
                      <a:pt x="222" y="335"/>
                    </a:cubicBezTo>
                    <a:cubicBezTo>
                      <a:pt x="358" y="335"/>
                      <a:pt x="440" y="171"/>
                      <a:pt x="350" y="60"/>
                    </a:cubicBezTo>
                    <a:cubicBezTo>
                      <a:pt x="318" y="21"/>
                      <a:pt x="270" y="0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6"/>
              <p:cNvSpPr/>
              <p:nvPr/>
            </p:nvSpPr>
            <p:spPr>
              <a:xfrm>
                <a:off x="4301025" y="3565550"/>
                <a:ext cx="10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6" extrusionOk="0">
                    <a:moveTo>
                      <a:pt x="208" y="0"/>
                    </a:moveTo>
                    <a:cubicBezTo>
                      <a:pt x="173" y="0"/>
                      <a:pt x="139" y="11"/>
                      <a:pt x="110" y="35"/>
                    </a:cubicBezTo>
                    <a:cubicBezTo>
                      <a:pt x="1" y="125"/>
                      <a:pt x="52" y="301"/>
                      <a:pt x="190" y="314"/>
                    </a:cubicBezTo>
                    <a:cubicBezTo>
                      <a:pt x="197" y="315"/>
                      <a:pt x="203" y="315"/>
                      <a:pt x="210" y="315"/>
                    </a:cubicBezTo>
                    <a:cubicBezTo>
                      <a:pt x="340" y="315"/>
                      <a:pt x="418" y="161"/>
                      <a:pt x="332" y="57"/>
                    </a:cubicBezTo>
                    <a:cubicBezTo>
                      <a:pt x="300" y="20"/>
                      <a:pt x="254" y="0"/>
                      <a:pt x="2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1" name="Google Shape;2721;p16"/>
            <p:cNvSpPr/>
            <p:nvPr/>
          </p:nvSpPr>
          <p:spPr>
            <a:xfrm>
              <a:off x="6220398" y="-7067"/>
              <a:ext cx="2923600" cy="1524540"/>
            </a:xfrm>
            <a:custGeom>
              <a:avLst/>
              <a:gdLst/>
              <a:ahLst/>
              <a:cxnLst/>
              <a:rect l="l" t="t" r="r" b="b"/>
              <a:pathLst>
                <a:path w="38910" h="20290" extrusionOk="0">
                  <a:moveTo>
                    <a:pt x="38887" y="1"/>
                  </a:moveTo>
                  <a:lnTo>
                    <a:pt x="38910" y="20289"/>
                  </a:lnTo>
                  <a:cubicBezTo>
                    <a:pt x="34915" y="9022"/>
                    <a:pt x="23320" y="11410"/>
                    <a:pt x="11660" y="7858"/>
                  </a:cubicBezTo>
                  <a:cubicBezTo>
                    <a:pt x="5284" y="5914"/>
                    <a:pt x="1842" y="2916"/>
                    <a:pt x="1" y="4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6"/>
            <p:cNvSpPr/>
            <p:nvPr/>
          </p:nvSpPr>
          <p:spPr>
            <a:xfrm rot="10800000" flipH="1">
              <a:off x="8104641" y="-7055"/>
              <a:ext cx="1060558" cy="2032721"/>
            </a:xfrm>
            <a:custGeom>
              <a:avLst/>
              <a:gdLst/>
              <a:ahLst/>
              <a:cxnLst/>
              <a:rect l="l" t="t" r="r" b="b"/>
              <a:pathLst>
                <a:path w="20290" h="38887" extrusionOk="0">
                  <a:moveTo>
                    <a:pt x="20289" y="38887"/>
                  </a:moveTo>
                  <a:lnTo>
                    <a:pt x="1" y="38887"/>
                  </a:lnTo>
                  <a:cubicBezTo>
                    <a:pt x="11272" y="34905"/>
                    <a:pt x="8897" y="23307"/>
                    <a:pt x="12461" y="11651"/>
                  </a:cubicBezTo>
                  <a:cubicBezTo>
                    <a:pt x="14411" y="5278"/>
                    <a:pt x="17413" y="1839"/>
                    <a:pt x="20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3" name="Google Shape;2723;p16"/>
          <p:cNvSpPr txBox="1">
            <a:spLocks noGrp="1"/>
          </p:cNvSpPr>
          <p:nvPr>
            <p:ph type="subTitle" idx="7"/>
          </p:nvPr>
        </p:nvSpPr>
        <p:spPr>
          <a:xfrm>
            <a:off x="5718150" y="1607400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4" name="Google Shape;2724;p16"/>
          <p:cNvSpPr txBox="1">
            <a:spLocks noGrp="1"/>
          </p:cNvSpPr>
          <p:nvPr>
            <p:ph type="title" idx="8"/>
          </p:nvPr>
        </p:nvSpPr>
        <p:spPr>
          <a:xfrm>
            <a:off x="5718150" y="1239250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5" name="Google Shape;2725;p16"/>
          <p:cNvSpPr txBox="1">
            <a:spLocks noGrp="1"/>
          </p:cNvSpPr>
          <p:nvPr>
            <p:ph type="subTitle" idx="9"/>
          </p:nvPr>
        </p:nvSpPr>
        <p:spPr>
          <a:xfrm>
            <a:off x="5718150" y="2776963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6" name="Google Shape;2726;p16"/>
          <p:cNvSpPr txBox="1">
            <a:spLocks noGrp="1"/>
          </p:cNvSpPr>
          <p:nvPr>
            <p:ph type="title" idx="13"/>
          </p:nvPr>
        </p:nvSpPr>
        <p:spPr>
          <a:xfrm>
            <a:off x="5718150" y="2408813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7" name="Google Shape;2727;p16"/>
          <p:cNvSpPr txBox="1">
            <a:spLocks noGrp="1"/>
          </p:cNvSpPr>
          <p:nvPr>
            <p:ph type="subTitle" idx="14"/>
          </p:nvPr>
        </p:nvSpPr>
        <p:spPr>
          <a:xfrm>
            <a:off x="5718150" y="397849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8" name="Google Shape;2728;p16"/>
          <p:cNvSpPr txBox="1">
            <a:spLocks noGrp="1"/>
          </p:cNvSpPr>
          <p:nvPr>
            <p:ph type="title" idx="15"/>
          </p:nvPr>
        </p:nvSpPr>
        <p:spPr>
          <a:xfrm>
            <a:off x="5718150" y="3610344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0" name="Google Shape;2730;p16"/>
          <p:cNvSpPr/>
          <p:nvPr/>
        </p:nvSpPr>
        <p:spPr>
          <a:xfrm>
            <a:off x="360284" y="4143388"/>
            <a:ext cx="324757" cy="375100"/>
          </a:xfrm>
          <a:custGeom>
            <a:avLst/>
            <a:gdLst/>
            <a:ahLst/>
            <a:cxnLst/>
            <a:rect l="l" t="t" r="r" b="b"/>
            <a:pathLst>
              <a:path w="3877" h="4478" extrusionOk="0">
                <a:moveTo>
                  <a:pt x="868" y="1"/>
                </a:moveTo>
                <a:lnTo>
                  <a:pt x="0" y="4478"/>
                </a:lnTo>
                <a:lnTo>
                  <a:pt x="3876" y="34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_1"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17"/>
          <p:cNvSpPr txBox="1">
            <a:spLocks noGrp="1"/>
          </p:cNvSpPr>
          <p:nvPr>
            <p:ph type="subTitle" idx="1"/>
          </p:nvPr>
        </p:nvSpPr>
        <p:spPr>
          <a:xfrm>
            <a:off x="1411300" y="2128425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8" name="Google Shape;2748;p17"/>
          <p:cNvSpPr txBox="1">
            <a:spLocks noGrp="1"/>
          </p:cNvSpPr>
          <p:nvPr>
            <p:ph type="title"/>
          </p:nvPr>
        </p:nvSpPr>
        <p:spPr>
          <a:xfrm>
            <a:off x="1215716" y="17153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49" name="Google Shape;2749;p17"/>
          <p:cNvSpPr txBox="1">
            <a:spLocks noGrp="1"/>
          </p:cNvSpPr>
          <p:nvPr>
            <p:ph type="subTitle" idx="2"/>
          </p:nvPr>
        </p:nvSpPr>
        <p:spPr>
          <a:xfrm>
            <a:off x="5635418" y="2128425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0" name="Google Shape;2750;p17"/>
          <p:cNvSpPr txBox="1">
            <a:spLocks noGrp="1"/>
          </p:cNvSpPr>
          <p:nvPr>
            <p:ph type="title" idx="3"/>
          </p:nvPr>
        </p:nvSpPr>
        <p:spPr>
          <a:xfrm>
            <a:off x="5635409" y="17153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51" name="Google Shape;2751;p17"/>
          <p:cNvSpPr txBox="1">
            <a:spLocks noGrp="1"/>
          </p:cNvSpPr>
          <p:nvPr>
            <p:ph type="title" idx="4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52" name="Google Shape;2752;p17"/>
          <p:cNvSpPr/>
          <p:nvPr/>
        </p:nvSpPr>
        <p:spPr>
          <a:xfrm rot="10800000">
            <a:off x="7112486" y="3689279"/>
            <a:ext cx="2059076" cy="1481771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17"/>
          <p:cNvSpPr/>
          <p:nvPr/>
        </p:nvSpPr>
        <p:spPr>
          <a:xfrm rot="5400000">
            <a:off x="151262" y="4050841"/>
            <a:ext cx="955176" cy="1257699"/>
          </a:xfrm>
          <a:custGeom>
            <a:avLst/>
            <a:gdLst/>
            <a:ahLst/>
            <a:cxnLst/>
            <a:rect l="l" t="t" r="r" b="b"/>
            <a:pathLst>
              <a:path w="10574" h="13923" extrusionOk="0">
                <a:moveTo>
                  <a:pt x="0" y="13922"/>
                </a:moveTo>
                <a:cubicBezTo>
                  <a:pt x="848" y="9545"/>
                  <a:pt x="3436" y="666"/>
                  <a:pt x="10573" y="0"/>
                </a:cubicBezTo>
                <a:lnTo>
                  <a:pt x="10573" y="139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17"/>
          <p:cNvSpPr/>
          <p:nvPr/>
        </p:nvSpPr>
        <p:spPr>
          <a:xfrm rot="5400000">
            <a:off x="-418274" y="404439"/>
            <a:ext cx="1976062" cy="1153335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17"/>
          <p:cNvSpPr/>
          <p:nvPr/>
        </p:nvSpPr>
        <p:spPr>
          <a:xfrm>
            <a:off x="6220398" y="-7067"/>
            <a:ext cx="2923600" cy="1524540"/>
          </a:xfrm>
          <a:custGeom>
            <a:avLst/>
            <a:gdLst/>
            <a:ahLst/>
            <a:cxnLst/>
            <a:rect l="l" t="t" r="r" b="b"/>
            <a:pathLst>
              <a:path w="38910" h="20290" extrusionOk="0">
                <a:moveTo>
                  <a:pt x="38887" y="1"/>
                </a:moveTo>
                <a:lnTo>
                  <a:pt x="38910" y="20289"/>
                </a:lnTo>
                <a:cubicBezTo>
                  <a:pt x="34915" y="9022"/>
                  <a:pt x="23320" y="11410"/>
                  <a:pt x="11660" y="7858"/>
                </a:cubicBezTo>
                <a:cubicBezTo>
                  <a:pt x="5284" y="5914"/>
                  <a:pt x="1842" y="2916"/>
                  <a:pt x="1" y="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5" name="Google Shape;3145;p17"/>
          <p:cNvSpPr/>
          <p:nvPr/>
        </p:nvSpPr>
        <p:spPr>
          <a:xfrm rot="10800000" flipH="1">
            <a:off x="8104641" y="-7055"/>
            <a:ext cx="1060558" cy="2032721"/>
          </a:xfrm>
          <a:custGeom>
            <a:avLst/>
            <a:gdLst/>
            <a:ahLst/>
            <a:cxnLst/>
            <a:rect l="l" t="t" r="r" b="b"/>
            <a:pathLst>
              <a:path w="20290" h="38887" extrusionOk="0">
                <a:moveTo>
                  <a:pt x="20289" y="38887"/>
                </a:moveTo>
                <a:lnTo>
                  <a:pt x="1" y="38887"/>
                </a:lnTo>
                <a:cubicBezTo>
                  <a:pt x="11272" y="34905"/>
                  <a:pt x="8897" y="23307"/>
                  <a:pt x="12461" y="11651"/>
                </a:cubicBezTo>
                <a:cubicBezTo>
                  <a:pt x="14411" y="5278"/>
                  <a:pt x="17413" y="1839"/>
                  <a:pt x="2028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6" name="Google Shape;3146;p17"/>
          <p:cNvSpPr txBox="1">
            <a:spLocks noGrp="1"/>
          </p:cNvSpPr>
          <p:nvPr>
            <p:ph type="subTitle" idx="5"/>
          </p:nvPr>
        </p:nvSpPr>
        <p:spPr>
          <a:xfrm>
            <a:off x="1411277" y="3332350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7" name="Google Shape;3147;p17"/>
          <p:cNvSpPr txBox="1">
            <a:spLocks noGrp="1"/>
          </p:cNvSpPr>
          <p:nvPr>
            <p:ph type="title" idx="6"/>
          </p:nvPr>
        </p:nvSpPr>
        <p:spPr>
          <a:xfrm>
            <a:off x="1215691" y="2919225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8" name="Google Shape;3148;p17"/>
          <p:cNvSpPr txBox="1">
            <a:spLocks noGrp="1"/>
          </p:cNvSpPr>
          <p:nvPr>
            <p:ph type="subTitle" idx="7"/>
          </p:nvPr>
        </p:nvSpPr>
        <p:spPr>
          <a:xfrm>
            <a:off x="5635396" y="3332350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9" name="Google Shape;3149;p17"/>
          <p:cNvSpPr txBox="1">
            <a:spLocks noGrp="1"/>
          </p:cNvSpPr>
          <p:nvPr>
            <p:ph type="title" idx="8"/>
          </p:nvPr>
        </p:nvSpPr>
        <p:spPr>
          <a:xfrm>
            <a:off x="5635384" y="2919225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6"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p18"/>
          <p:cNvSpPr txBox="1">
            <a:spLocks noGrp="1"/>
          </p:cNvSpPr>
          <p:nvPr>
            <p:ph type="title" hasCustomPrompt="1"/>
          </p:nvPr>
        </p:nvSpPr>
        <p:spPr>
          <a:xfrm>
            <a:off x="777525" y="595875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3170" name="Google Shape;3170;p18"/>
          <p:cNvSpPr txBox="1">
            <a:spLocks noGrp="1"/>
          </p:cNvSpPr>
          <p:nvPr>
            <p:ph type="subTitle" idx="1"/>
          </p:nvPr>
        </p:nvSpPr>
        <p:spPr>
          <a:xfrm>
            <a:off x="777525" y="1676925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1" name="Google Shape;3171;p18"/>
          <p:cNvSpPr txBox="1">
            <a:spLocks noGrp="1"/>
          </p:cNvSpPr>
          <p:nvPr>
            <p:ph type="title" idx="2" hasCustomPrompt="1"/>
          </p:nvPr>
        </p:nvSpPr>
        <p:spPr>
          <a:xfrm>
            <a:off x="3398400" y="1773075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3172" name="Google Shape;3172;p18"/>
          <p:cNvSpPr txBox="1">
            <a:spLocks noGrp="1"/>
          </p:cNvSpPr>
          <p:nvPr>
            <p:ph type="subTitle" idx="3"/>
          </p:nvPr>
        </p:nvSpPr>
        <p:spPr>
          <a:xfrm>
            <a:off x="3398400" y="2854125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3" name="Google Shape;3173;p18"/>
          <p:cNvSpPr txBox="1">
            <a:spLocks noGrp="1"/>
          </p:cNvSpPr>
          <p:nvPr>
            <p:ph type="title" idx="4" hasCustomPrompt="1"/>
          </p:nvPr>
        </p:nvSpPr>
        <p:spPr>
          <a:xfrm>
            <a:off x="6019275" y="2950275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3174" name="Google Shape;3174;p18"/>
          <p:cNvSpPr txBox="1">
            <a:spLocks noGrp="1"/>
          </p:cNvSpPr>
          <p:nvPr>
            <p:ph type="subTitle" idx="5"/>
          </p:nvPr>
        </p:nvSpPr>
        <p:spPr>
          <a:xfrm>
            <a:off x="6019275" y="4031325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5" name="Google Shape;3175;p18"/>
          <p:cNvSpPr/>
          <p:nvPr/>
        </p:nvSpPr>
        <p:spPr>
          <a:xfrm rot="-5400000" flipH="1">
            <a:off x="-66475" y="47105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18"/>
          <p:cNvSpPr/>
          <p:nvPr/>
        </p:nvSpPr>
        <p:spPr>
          <a:xfrm rot="-5400000">
            <a:off x="7536564" y="3538038"/>
            <a:ext cx="2114175" cy="1119476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18"/>
          <p:cNvSpPr/>
          <p:nvPr/>
        </p:nvSpPr>
        <p:spPr>
          <a:xfrm flipH="1">
            <a:off x="-13818" y="4344629"/>
            <a:ext cx="1450216" cy="82651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9" name="Google Shape;3179;p18"/>
          <p:cNvSpPr/>
          <p:nvPr/>
        </p:nvSpPr>
        <p:spPr>
          <a:xfrm>
            <a:off x="8593269" y="902606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19"/>
          <p:cNvSpPr txBox="1">
            <a:spLocks noGrp="1"/>
          </p:cNvSpPr>
          <p:nvPr>
            <p:ph type="subTitle" idx="1"/>
          </p:nvPr>
        </p:nvSpPr>
        <p:spPr>
          <a:xfrm>
            <a:off x="1361550" y="1567950"/>
            <a:ext cx="6420900" cy="1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9" name="Google Shape;3199;p19"/>
          <p:cNvSpPr txBox="1">
            <a:spLocks noGrp="1"/>
          </p:cNvSpPr>
          <p:nvPr>
            <p:ph type="title"/>
          </p:nvPr>
        </p:nvSpPr>
        <p:spPr>
          <a:xfrm>
            <a:off x="2681400" y="3058650"/>
            <a:ext cx="37812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0" name="Google Shape;3200;p19"/>
          <p:cNvGrpSpPr/>
          <p:nvPr/>
        </p:nvGrpSpPr>
        <p:grpSpPr>
          <a:xfrm>
            <a:off x="-22695" y="3100431"/>
            <a:ext cx="1827996" cy="2071470"/>
            <a:chOff x="-13800" y="3100431"/>
            <a:chExt cx="1827996" cy="2071470"/>
          </a:xfrm>
        </p:grpSpPr>
        <p:sp>
          <p:nvSpPr>
            <p:cNvPr id="3201" name="Google Shape;3201;p19"/>
            <p:cNvSpPr/>
            <p:nvPr/>
          </p:nvSpPr>
          <p:spPr>
            <a:xfrm rot="10800000" flipH="1">
              <a:off x="-13800" y="3100431"/>
              <a:ext cx="1827996" cy="2071470"/>
            </a:xfrm>
            <a:custGeom>
              <a:avLst/>
              <a:gdLst/>
              <a:ahLst/>
              <a:cxnLst/>
              <a:rect l="l" t="t" r="r" b="b"/>
              <a:pathLst>
                <a:path w="19791" h="22427" extrusionOk="0">
                  <a:moveTo>
                    <a:pt x="1" y="200"/>
                  </a:moveTo>
                  <a:lnTo>
                    <a:pt x="19791" y="1"/>
                  </a:lnTo>
                  <a:cubicBezTo>
                    <a:pt x="8819" y="2389"/>
                    <a:pt x="11204" y="8993"/>
                    <a:pt x="7791" y="15690"/>
                  </a:cubicBezTo>
                  <a:cubicBezTo>
                    <a:pt x="5927" y="19354"/>
                    <a:pt x="3018" y="21346"/>
                    <a:pt x="226" y="2242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9"/>
            <p:cNvSpPr/>
            <p:nvPr/>
          </p:nvSpPr>
          <p:spPr>
            <a:xfrm rot="10800000" flipH="1">
              <a:off x="-13800" y="4316126"/>
              <a:ext cx="952376" cy="853730"/>
            </a:xfrm>
            <a:custGeom>
              <a:avLst/>
              <a:gdLst/>
              <a:ahLst/>
              <a:cxnLst/>
              <a:rect l="l" t="t" r="r" b="b"/>
              <a:pathLst>
                <a:path w="10311" h="9243" extrusionOk="0">
                  <a:moveTo>
                    <a:pt x="10310" y="0"/>
                  </a:moveTo>
                  <a:cubicBezTo>
                    <a:pt x="9517" y="2880"/>
                    <a:pt x="7048" y="8735"/>
                    <a:pt x="94" y="9243"/>
                  </a:cubicBezTo>
                  <a:lnTo>
                    <a:pt x="1" y="1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3" name="Google Shape;3203;p19"/>
          <p:cNvSpPr/>
          <p:nvPr/>
        </p:nvSpPr>
        <p:spPr>
          <a:xfrm rot="10800000" flipH="1">
            <a:off x="7672798" y="1904947"/>
            <a:ext cx="1502780" cy="3260198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6" name="Google Shape;3216;p19"/>
          <p:cNvSpPr/>
          <p:nvPr/>
        </p:nvSpPr>
        <p:spPr>
          <a:xfrm rot="10800000" flipH="1">
            <a:off x="6928541" y="-20706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19"/>
          <p:cNvSpPr/>
          <p:nvPr/>
        </p:nvSpPr>
        <p:spPr>
          <a:xfrm>
            <a:off x="-6929" y="-18379"/>
            <a:ext cx="2245086" cy="1615630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p20"/>
          <p:cNvSpPr txBox="1">
            <a:spLocks noGrp="1"/>
          </p:cNvSpPr>
          <p:nvPr>
            <p:ph type="subTitle" idx="1"/>
          </p:nvPr>
        </p:nvSpPr>
        <p:spPr>
          <a:xfrm>
            <a:off x="704000" y="2863950"/>
            <a:ext cx="4050900" cy="5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9" name="Google Shape;3239;p20"/>
          <p:cNvSpPr txBox="1">
            <a:spLocks noGrp="1"/>
          </p:cNvSpPr>
          <p:nvPr>
            <p:ph type="title"/>
          </p:nvPr>
        </p:nvSpPr>
        <p:spPr>
          <a:xfrm>
            <a:off x="704000" y="1713150"/>
            <a:ext cx="4050900" cy="11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240" name="Google Shape;3240;p20"/>
          <p:cNvSpPr/>
          <p:nvPr/>
        </p:nvSpPr>
        <p:spPr>
          <a:xfrm rot="10800000">
            <a:off x="7112486" y="3698174"/>
            <a:ext cx="2059076" cy="1481771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20"/>
          <p:cNvSpPr/>
          <p:nvPr/>
        </p:nvSpPr>
        <p:spPr>
          <a:xfrm rot="10800000" flipH="1">
            <a:off x="8119025" y="-8884"/>
            <a:ext cx="1060558" cy="2032721"/>
          </a:xfrm>
          <a:custGeom>
            <a:avLst/>
            <a:gdLst/>
            <a:ahLst/>
            <a:cxnLst/>
            <a:rect l="l" t="t" r="r" b="b"/>
            <a:pathLst>
              <a:path w="20290" h="38887" extrusionOk="0">
                <a:moveTo>
                  <a:pt x="20289" y="38887"/>
                </a:moveTo>
                <a:lnTo>
                  <a:pt x="1" y="38887"/>
                </a:lnTo>
                <a:cubicBezTo>
                  <a:pt x="11272" y="34905"/>
                  <a:pt x="8897" y="23307"/>
                  <a:pt x="12461" y="11651"/>
                </a:cubicBezTo>
                <a:cubicBezTo>
                  <a:pt x="14411" y="5278"/>
                  <a:pt x="17413" y="1839"/>
                  <a:pt x="2028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1" name="Google Shape;3631;p20"/>
          <p:cNvSpPr/>
          <p:nvPr/>
        </p:nvSpPr>
        <p:spPr>
          <a:xfrm>
            <a:off x="6636775" y="-8900"/>
            <a:ext cx="2542768" cy="1325952"/>
          </a:xfrm>
          <a:custGeom>
            <a:avLst/>
            <a:gdLst/>
            <a:ahLst/>
            <a:cxnLst/>
            <a:rect l="l" t="t" r="r" b="b"/>
            <a:pathLst>
              <a:path w="38910" h="20290" extrusionOk="0">
                <a:moveTo>
                  <a:pt x="38887" y="1"/>
                </a:moveTo>
                <a:lnTo>
                  <a:pt x="38910" y="20289"/>
                </a:lnTo>
                <a:cubicBezTo>
                  <a:pt x="34915" y="9022"/>
                  <a:pt x="23320" y="11410"/>
                  <a:pt x="11660" y="7858"/>
                </a:cubicBezTo>
                <a:cubicBezTo>
                  <a:pt x="5284" y="5914"/>
                  <a:pt x="1842" y="2916"/>
                  <a:pt x="1" y="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20"/>
          <p:cNvSpPr/>
          <p:nvPr/>
        </p:nvSpPr>
        <p:spPr>
          <a:xfrm rot="5400000">
            <a:off x="139169" y="4052043"/>
            <a:ext cx="966067" cy="1272040"/>
          </a:xfrm>
          <a:custGeom>
            <a:avLst/>
            <a:gdLst/>
            <a:ahLst/>
            <a:cxnLst/>
            <a:rect l="l" t="t" r="r" b="b"/>
            <a:pathLst>
              <a:path w="10574" h="13923" extrusionOk="0">
                <a:moveTo>
                  <a:pt x="0" y="13922"/>
                </a:moveTo>
                <a:cubicBezTo>
                  <a:pt x="848" y="9545"/>
                  <a:pt x="3436" y="666"/>
                  <a:pt x="10573" y="0"/>
                </a:cubicBezTo>
                <a:lnTo>
                  <a:pt x="10573" y="1392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3" name="Google Shape;3633;p20"/>
          <p:cNvSpPr/>
          <p:nvPr/>
        </p:nvSpPr>
        <p:spPr>
          <a:xfrm rot="5400000">
            <a:off x="-478706" y="464854"/>
            <a:ext cx="2266409" cy="1322852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"/>
          <p:cNvSpPr txBox="1">
            <a:spLocks noGrp="1"/>
          </p:cNvSpPr>
          <p:nvPr>
            <p:ph type="title"/>
          </p:nvPr>
        </p:nvSpPr>
        <p:spPr>
          <a:xfrm>
            <a:off x="5213225" y="2843658"/>
            <a:ext cx="290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0" name="Google Shape;440;p3"/>
          <p:cNvSpPr txBox="1">
            <a:spLocks noGrp="1"/>
          </p:cNvSpPr>
          <p:nvPr>
            <p:ph type="title" idx="2" hasCustomPrompt="1"/>
          </p:nvPr>
        </p:nvSpPr>
        <p:spPr>
          <a:xfrm>
            <a:off x="5732675" y="1035383"/>
            <a:ext cx="1868700" cy="1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1" name="Google Shape;441;p3"/>
          <p:cNvSpPr txBox="1">
            <a:spLocks noGrp="1"/>
          </p:cNvSpPr>
          <p:nvPr>
            <p:ph type="subTitle" idx="1"/>
          </p:nvPr>
        </p:nvSpPr>
        <p:spPr>
          <a:xfrm>
            <a:off x="5231525" y="3768706"/>
            <a:ext cx="2871000" cy="5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2" name="Google Shape;442;p3"/>
          <p:cNvGrpSpPr/>
          <p:nvPr/>
        </p:nvGrpSpPr>
        <p:grpSpPr>
          <a:xfrm flipH="1">
            <a:off x="-13780" y="3622292"/>
            <a:ext cx="2603910" cy="1552969"/>
            <a:chOff x="6114063" y="3342014"/>
            <a:chExt cx="3043729" cy="1815277"/>
          </a:xfrm>
        </p:grpSpPr>
        <p:sp>
          <p:nvSpPr>
            <p:cNvPr id="443" name="Google Shape;443;p3"/>
            <p:cNvSpPr/>
            <p:nvPr/>
          </p:nvSpPr>
          <p:spPr>
            <a:xfrm flipH="1">
              <a:off x="6114063" y="3342014"/>
              <a:ext cx="3043729" cy="1815277"/>
            </a:xfrm>
            <a:custGeom>
              <a:avLst/>
              <a:gdLst/>
              <a:ahLst/>
              <a:cxnLst/>
              <a:rect l="l" t="t" r="r" b="b"/>
              <a:pathLst>
                <a:path w="49653" h="29613" extrusionOk="0">
                  <a:moveTo>
                    <a:pt x="0" y="29439"/>
                  </a:moveTo>
                  <a:lnTo>
                    <a:pt x="0" y="1"/>
                  </a:lnTo>
                  <a:cubicBezTo>
                    <a:pt x="4146" y="467"/>
                    <a:pt x="12103" y="2942"/>
                    <a:pt x="17399" y="14495"/>
                  </a:cubicBezTo>
                  <a:cubicBezTo>
                    <a:pt x="24332" y="29612"/>
                    <a:pt x="42004" y="19258"/>
                    <a:pt x="49653" y="294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6621933" y="3945857"/>
              <a:ext cx="2535858" cy="1200744"/>
            </a:xfrm>
            <a:custGeom>
              <a:avLst/>
              <a:gdLst/>
              <a:ahLst/>
              <a:cxnLst/>
              <a:rect l="l" t="t" r="r" b="b"/>
              <a:pathLst>
                <a:path w="41368" h="19588" extrusionOk="0">
                  <a:moveTo>
                    <a:pt x="0" y="19588"/>
                  </a:moveTo>
                  <a:lnTo>
                    <a:pt x="0" y="0"/>
                  </a:lnTo>
                  <a:cubicBezTo>
                    <a:pt x="4236" y="10885"/>
                    <a:pt x="16574" y="8590"/>
                    <a:pt x="28972" y="12032"/>
                  </a:cubicBezTo>
                  <a:cubicBezTo>
                    <a:pt x="35756" y="13915"/>
                    <a:pt x="39414" y="16811"/>
                    <a:pt x="41368" y="19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8333858" y="4521075"/>
              <a:ext cx="823933" cy="625505"/>
            </a:xfrm>
            <a:custGeom>
              <a:avLst/>
              <a:gdLst/>
              <a:ahLst/>
              <a:cxnLst/>
              <a:rect l="l" t="t" r="r" b="b"/>
              <a:pathLst>
                <a:path w="13441" h="10204" extrusionOk="0">
                  <a:moveTo>
                    <a:pt x="0" y="0"/>
                  </a:moveTo>
                  <a:cubicBezTo>
                    <a:pt x="4223" y="816"/>
                    <a:pt x="12797" y="3313"/>
                    <a:pt x="13440" y="10204"/>
                  </a:cubicBezTo>
                  <a:lnTo>
                    <a:pt x="0" y="102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3"/>
          <p:cNvSpPr/>
          <p:nvPr/>
        </p:nvSpPr>
        <p:spPr>
          <a:xfrm rot="5400000">
            <a:off x="7421865" y="3427982"/>
            <a:ext cx="2177919" cy="1294611"/>
          </a:xfrm>
          <a:custGeom>
            <a:avLst/>
            <a:gdLst/>
            <a:ahLst/>
            <a:cxnLst/>
            <a:rect l="l" t="t" r="r" b="b"/>
            <a:pathLst>
              <a:path w="35098" h="20864" extrusionOk="0">
                <a:moveTo>
                  <a:pt x="35050" y="84"/>
                </a:moveTo>
                <a:lnTo>
                  <a:pt x="35098" y="20864"/>
                </a:lnTo>
                <a:cubicBezTo>
                  <a:pt x="32167" y="20542"/>
                  <a:pt x="26549" y="18807"/>
                  <a:pt x="22789" y="10660"/>
                </a:cubicBezTo>
                <a:cubicBezTo>
                  <a:pt x="17872" y="0"/>
                  <a:pt x="5416" y="7340"/>
                  <a:pt x="0" y="1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"/>
          <p:cNvSpPr/>
          <p:nvPr/>
        </p:nvSpPr>
        <p:spPr>
          <a:xfrm rot="10800000" flipH="1">
            <a:off x="-13800" y="-6889"/>
            <a:ext cx="2603805" cy="1232918"/>
          </a:xfrm>
          <a:custGeom>
            <a:avLst/>
            <a:gdLst/>
            <a:ahLst/>
            <a:cxnLst/>
            <a:rect l="l" t="t" r="r" b="b"/>
            <a:pathLst>
              <a:path w="41368" h="19588" extrusionOk="0">
                <a:moveTo>
                  <a:pt x="0" y="19588"/>
                </a:moveTo>
                <a:lnTo>
                  <a:pt x="0" y="0"/>
                </a:lnTo>
                <a:cubicBezTo>
                  <a:pt x="4236" y="10885"/>
                  <a:pt x="16574" y="8590"/>
                  <a:pt x="28972" y="12032"/>
                </a:cubicBezTo>
                <a:cubicBezTo>
                  <a:pt x="35756" y="13915"/>
                  <a:pt x="39414" y="16811"/>
                  <a:pt x="41368" y="195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"/>
          <p:cNvSpPr/>
          <p:nvPr/>
        </p:nvSpPr>
        <p:spPr>
          <a:xfrm flipH="1">
            <a:off x="8212319" y="-13728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2" name="Google Shape;3652;p21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65" name="Google Shape;3665;p21"/>
          <p:cNvSpPr/>
          <p:nvPr/>
        </p:nvSpPr>
        <p:spPr>
          <a:xfrm rot="10800000" flipH="1">
            <a:off x="6928541" y="-20706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6" name="Google Shape;3666;p21"/>
          <p:cNvGrpSpPr/>
          <p:nvPr/>
        </p:nvGrpSpPr>
        <p:grpSpPr>
          <a:xfrm flipH="1">
            <a:off x="-13739" y="2939355"/>
            <a:ext cx="1162215" cy="2227642"/>
            <a:chOff x="7880462" y="2713989"/>
            <a:chExt cx="1270458" cy="2435113"/>
          </a:xfrm>
        </p:grpSpPr>
        <p:sp>
          <p:nvSpPr>
            <p:cNvPr id="3667" name="Google Shape;3667;p21"/>
            <p:cNvSpPr/>
            <p:nvPr/>
          </p:nvSpPr>
          <p:spPr>
            <a:xfrm>
              <a:off x="7880462" y="2713989"/>
              <a:ext cx="1270458" cy="2434812"/>
            </a:xfrm>
            <a:custGeom>
              <a:avLst/>
              <a:gdLst/>
              <a:ahLst/>
              <a:cxnLst/>
              <a:rect l="l" t="t" r="r" b="b"/>
              <a:pathLst>
                <a:path w="20290" h="38887" extrusionOk="0">
                  <a:moveTo>
                    <a:pt x="20289" y="38887"/>
                  </a:moveTo>
                  <a:lnTo>
                    <a:pt x="1" y="38887"/>
                  </a:lnTo>
                  <a:cubicBezTo>
                    <a:pt x="11272" y="34905"/>
                    <a:pt x="8897" y="23307"/>
                    <a:pt x="12461" y="11651"/>
                  </a:cubicBezTo>
                  <a:cubicBezTo>
                    <a:pt x="14411" y="5278"/>
                    <a:pt x="17413" y="1839"/>
                    <a:pt x="20289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1"/>
            <p:cNvSpPr/>
            <p:nvPr/>
          </p:nvSpPr>
          <p:spPr>
            <a:xfrm>
              <a:off x="8418263" y="4184447"/>
              <a:ext cx="732646" cy="964655"/>
            </a:xfrm>
            <a:custGeom>
              <a:avLst/>
              <a:gdLst/>
              <a:ahLst/>
              <a:cxnLst/>
              <a:rect l="l" t="t" r="r" b="b"/>
              <a:pathLst>
                <a:path w="10574" h="13923" extrusionOk="0">
                  <a:moveTo>
                    <a:pt x="0" y="13922"/>
                  </a:moveTo>
                  <a:cubicBezTo>
                    <a:pt x="848" y="9545"/>
                    <a:pt x="3436" y="666"/>
                    <a:pt x="10573" y="0"/>
                  </a:cubicBezTo>
                  <a:lnTo>
                    <a:pt x="10573" y="139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9" name="Google Shape;3669;p21"/>
          <p:cNvSpPr/>
          <p:nvPr/>
        </p:nvSpPr>
        <p:spPr>
          <a:xfrm>
            <a:off x="5560744" y="4818881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"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p22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86" name="Google Shape;3686;p22"/>
          <p:cNvSpPr/>
          <p:nvPr/>
        </p:nvSpPr>
        <p:spPr>
          <a:xfrm>
            <a:off x="-14275" y="4083834"/>
            <a:ext cx="2036515" cy="1078407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22"/>
          <p:cNvSpPr/>
          <p:nvPr/>
        </p:nvSpPr>
        <p:spPr>
          <a:xfrm>
            <a:off x="7672798" y="-12998"/>
            <a:ext cx="1502780" cy="3260198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22"/>
          <p:cNvSpPr/>
          <p:nvPr/>
        </p:nvSpPr>
        <p:spPr>
          <a:xfrm>
            <a:off x="6928153" y="3892363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22"/>
          <p:cNvSpPr/>
          <p:nvPr/>
        </p:nvSpPr>
        <p:spPr>
          <a:xfrm>
            <a:off x="478235" y="4000152"/>
            <a:ext cx="92142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_1_1"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p23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8" name="Google Shape;3698;p23"/>
          <p:cNvSpPr/>
          <p:nvPr/>
        </p:nvSpPr>
        <p:spPr>
          <a:xfrm rot="10800000" flipH="1">
            <a:off x="0" y="3971948"/>
            <a:ext cx="1664541" cy="1197852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9" name="Google Shape;3699;p23"/>
          <p:cNvGrpSpPr/>
          <p:nvPr/>
        </p:nvGrpSpPr>
        <p:grpSpPr>
          <a:xfrm>
            <a:off x="6147152" y="-3"/>
            <a:ext cx="3010666" cy="1569939"/>
            <a:chOff x="6154029" y="-6878"/>
            <a:chExt cx="3010666" cy="1569939"/>
          </a:xfrm>
        </p:grpSpPr>
        <p:sp>
          <p:nvSpPr>
            <p:cNvPr id="3700" name="Google Shape;3700;p23"/>
            <p:cNvSpPr/>
            <p:nvPr/>
          </p:nvSpPr>
          <p:spPr>
            <a:xfrm>
              <a:off x="6154029" y="-6878"/>
              <a:ext cx="3010661" cy="1569939"/>
            </a:xfrm>
            <a:custGeom>
              <a:avLst/>
              <a:gdLst/>
              <a:ahLst/>
              <a:cxnLst/>
              <a:rect l="l" t="t" r="r" b="b"/>
              <a:pathLst>
                <a:path w="38910" h="20290" extrusionOk="0">
                  <a:moveTo>
                    <a:pt x="38887" y="1"/>
                  </a:moveTo>
                  <a:lnTo>
                    <a:pt x="38910" y="20289"/>
                  </a:lnTo>
                  <a:cubicBezTo>
                    <a:pt x="34915" y="9022"/>
                    <a:pt x="23320" y="11410"/>
                    <a:pt x="11660" y="7858"/>
                  </a:cubicBezTo>
                  <a:cubicBezTo>
                    <a:pt x="5284" y="5914"/>
                    <a:pt x="1842" y="2916"/>
                    <a:pt x="1" y="4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3"/>
            <p:cNvSpPr/>
            <p:nvPr/>
          </p:nvSpPr>
          <p:spPr>
            <a:xfrm>
              <a:off x="8426525" y="-6851"/>
              <a:ext cx="738170" cy="797783"/>
            </a:xfrm>
            <a:custGeom>
              <a:avLst/>
              <a:gdLst/>
              <a:ahLst/>
              <a:cxnLst/>
              <a:rect l="l" t="t" r="r" b="b"/>
              <a:pathLst>
                <a:path w="10513" h="11362" extrusionOk="0">
                  <a:moveTo>
                    <a:pt x="1" y="17"/>
                  </a:moveTo>
                  <a:cubicBezTo>
                    <a:pt x="846" y="3587"/>
                    <a:pt x="3426" y="10828"/>
                    <a:pt x="10513" y="11361"/>
                  </a:cubicBezTo>
                  <a:lnTo>
                    <a:pt x="104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_1_1"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p24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1" name="Google Shape;3711;p24"/>
          <p:cNvSpPr/>
          <p:nvPr/>
        </p:nvSpPr>
        <p:spPr>
          <a:xfrm rot="5400000">
            <a:off x="8257264" y="42416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24"/>
          <p:cNvSpPr/>
          <p:nvPr/>
        </p:nvSpPr>
        <p:spPr>
          <a:xfrm rot="-5400000">
            <a:off x="7536564" y="3538038"/>
            <a:ext cx="2114175" cy="1119476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24"/>
          <p:cNvSpPr/>
          <p:nvPr/>
        </p:nvSpPr>
        <p:spPr>
          <a:xfrm flipH="1">
            <a:off x="-13818" y="4337715"/>
            <a:ext cx="1450216" cy="82651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24"/>
          <p:cNvSpPr/>
          <p:nvPr/>
        </p:nvSpPr>
        <p:spPr>
          <a:xfrm>
            <a:off x="311144" y="3473056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4_1_1_1_1">
    <p:spTree>
      <p:nvGrpSpPr>
        <p:cNvPr id="1" name="Shape 3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1" name="Google Shape;3721;p25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22" name="Google Shape;3722;p25"/>
          <p:cNvSpPr/>
          <p:nvPr/>
        </p:nvSpPr>
        <p:spPr>
          <a:xfrm>
            <a:off x="8013351" y="-12999"/>
            <a:ext cx="1162233" cy="2521401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25"/>
          <p:cNvSpPr/>
          <p:nvPr/>
        </p:nvSpPr>
        <p:spPr>
          <a:xfrm rot="10800000" flipH="1">
            <a:off x="-13827" y="3971948"/>
            <a:ext cx="1664541" cy="1197852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25"/>
          <p:cNvSpPr/>
          <p:nvPr/>
        </p:nvSpPr>
        <p:spPr>
          <a:xfrm flipH="1">
            <a:off x="7554842" y="4308499"/>
            <a:ext cx="1612308" cy="853732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25"/>
          <p:cNvSpPr/>
          <p:nvPr/>
        </p:nvSpPr>
        <p:spPr>
          <a:xfrm>
            <a:off x="297294" y="2154356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4_1_1_1_1_1">
    <p:spTree>
      <p:nvGrpSpPr>
        <p:cNvPr id="1" name="Shape 3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2" name="Google Shape;3732;p26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45" name="Google Shape;3745;p26"/>
          <p:cNvSpPr/>
          <p:nvPr/>
        </p:nvSpPr>
        <p:spPr>
          <a:xfrm flipH="1">
            <a:off x="7485129" y="-15770"/>
            <a:ext cx="1690448" cy="1915602"/>
          </a:xfrm>
          <a:custGeom>
            <a:avLst/>
            <a:gdLst/>
            <a:ahLst/>
            <a:cxnLst/>
            <a:rect l="l" t="t" r="r" b="b"/>
            <a:pathLst>
              <a:path w="19791" h="22427" extrusionOk="0">
                <a:moveTo>
                  <a:pt x="1" y="200"/>
                </a:moveTo>
                <a:lnTo>
                  <a:pt x="19791" y="1"/>
                </a:lnTo>
                <a:cubicBezTo>
                  <a:pt x="8819" y="2389"/>
                  <a:pt x="11204" y="8993"/>
                  <a:pt x="7791" y="15690"/>
                </a:cubicBezTo>
                <a:cubicBezTo>
                  <a:pt x="5927" y="19354"/>
                  <a:pt x="3018" y="21346"/>
                  <a:pt x="226" y="224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6"/>
          <p:cNvSpPr/>
          <p:nvPr/>
        </p:nvSpPr>
        <p:spPr>
          <a:xfrm flipH="1">
            <a:off x="8223202" y="-13728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26"/>
          <p:cNvSpPr/>
          <p:nvPr/>
        </p:nvSpPr>
        <p:spPr>
          <a:xfrm flipH="1">
            <a:off x="7554842" y="4308499"/>
            <a:ext cx="1612308" cy="853732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26"/>
          <p:cNvSpPr/>
          <p:nvPr/>
        </p:nvSpPr>
        <p:spPr>
          <a:xfrm flipH="1">
            <a:off x="-20351" y="4139275"/>
            <a:ext cx="1811860" cy="1032631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4_1_1_1_1_1_1"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7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7" name="Google Shape;3767;p27"/>
          <p:cNvSpPr/>
          <p:nvPr/>
        </p:nvSpPr>
        <p:spPr>
          <a:xfrm flipH="1">
            <a:off x="6417291" y="3551751"/>
            <a:ext cx="2750822" cy="1605593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8" name="Google Shape;3768;p27"/>
          <p:cNvGrpSpPr/>
          <p:nvPr/>
        </p:nvGrpSpPr>
        <p:grpSpPr>
          <a:xfrm flipH="1">
            <a:off x="-25759" y="2224271"/>
            <a:ext cx="2125048" cy="2942622"/>
            <a:chOff x="7038150" y="2206481"/>
            <a:chExt cx="2125048" cy="2942622"/>
          </a:xfrm>
        </p:grpSpPr>
        <p:sp>
          <p:nvSpPr>
            <p:cNvPr id="3769" name="Google Shape;3769;p27"/>
            <p:cNvSpPr/>
            <p:nvPr/>
          </p:nvSpPr>
          <p:spPr>
            <a:xfrm>
              <a:off x="7038150" y="2206481"/>
              <a:ext cx="2125048" cy="2942326"/>
            </a:xfrm>
            <a:custGeom>
              <a:avLst/>
              <a:gdLst/>
              <a:ahLst/>
              <a:cxnLst/>
              <a:rect l="l" t="t" r="r" b="b"/>
              <a:pathLst>
                <a:path w="30670" h="42467" extrusionOk="0">
                  <a:moveTo>
                    <a:pt x="30492" y="42467"/>
                  </a:moveTo>
                  <a:lnTo>
                    <a:pt x="0" y="42467"/>
                  </a:lnTo>
                  <a:cubicBezTo>
                    <a:pt x="482" y="38922"/>
                    <a:pt x="3047" y="32119"/>
                    <a:pt x="15012" y="27587"/>
                  </a:cubicBezTo>
                  <a:cubicBezTo>
                    <a:pt x="30669" y="21658"/>
                    <a:pt x="19945" y="6541"/>
                    <a:pt x="30489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7"/>
            <p:cNvSpPr/>
            <p:nvPr/>
          </p:nvSpPr>
          <p:spPr>
            <a:xfrm>
              <a:off x="7745077" y="2454523"/>
              <a:ext cx="1405843" cy="2694286"/>
            </a:xfrm>
            <a:custGeom>
              <a:avLst/>
              <a:gdLst/>
              <a:ahLst/>
              <a:cxnLst/>
              <a:rect l="l" t="t" r="r" b="b"/>
              <a:pathLst>
                <a:path w="20290" h="38887" extrusionOk="0">
                  <a:moveTo>
                    <a:pt x="20289" y="38887"/>
                  </a:moveTo>
                  <a:lnTo>
                    <a:pt x="1" y="38887"/>
                  </a:lnTo>
                  <a:cubicBezTo>
                    <a:pt x="11272" y="34905"/>
                    <a:pt x="8897" y="23307"/>
                    <a:pt x="12461" y="11651"/>
                  </a:cubicBezTo>
                  <a:cubicBezTo>
                    <a:pt x="14411" y="5278"/>
                    <a:pt x="17413" y="1839"/>
                    <a:pt x="20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7"/>
            <p:cNvSpPr/>
            <p:nvPr/>
          </p:nvSpPr>
          <p:spPr>
            <a:xfrm>
              <a:off x="8418263" y="4184447"/>
              <a:ext cx="732646" cy="964655"/>
            </a:xfrm>
            <a:custGeom>
              <a:avLst/>
              <a:gdLst/>
              <a:ahLst/>
              <a:cxnLst/>
              <a:rect l="l" t="t" r="r" b="b"/>
              <a:pathLst>
                <a:path w="10574" h="13923" extrusionOk="0">
                  <a:moveTo>
                    <a:pt x="0" y="13922"/>
                  </a:moveTo>
                  <a:cubicBezTo>
                    <a:pt x="848" y="9545"/>
                    <a:pt x="3436" y="666"/>
                    <a:pt x="10573" y="0"/>
                  </a:cubicBezTo>
                  <a:lnTo>
                    <a:pt x="10573" y="139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28"/>
          <p:cNvSpPr txBox="1">
            <a:spLocks noGrp="1"/>
          </p:cNvSpPr>
          <p:nvPr>
            <p:ph type="subTitle" idx="1"/>
          </p:nvPr>
        </p:nvSpPr>
        <p:spPr>
          <a:xfrm>
            <a:off x="1018025" y="2986100"/>
            <a:ext cx="3447000" cy="11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1" name="Google Shape;3791;p28"/>
          <p:cNvSpPr txBox="1">
            <a:spLocks noGrp="1"/>
          </p:cNvSpPr>
          <p:nvPr>
            <p:ph type="title"/>
          </p:nvPr>
        </p:nvSpPr>
        <p:spPr>
          <a:xfrm>
            <a:off x="1018025" y="1041825"/>
            <a:ext cx="3301800" cy="19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2" name="Google Shape;3792;p28"/>
          <p:cNvGrpSpPr/>
          <p:nvPr/>
        </p:nvGrpSpPr>
        <p:grpSpPr>
          <a:xfrm>
            <a:off x="-20729" y="-17245"/>
            <a:ext cx="1690448" cy="1915602"/>
            <a:chOff x="-20729" y="-17245"/>
            <a:chExt cx="1690448" cy="1915602"/>
          </a:xfrm>
        </p:grpSpPr>
        <p:sp>
          <p:nvSpPr>
            <p:cNvPr id="3793" name="Google Shape;3793;p28"/>
            <p:cNvSpPr/>
            <p:nvPr/>
          </p:nvSpPr>
          <p:spPr>
            <a:xfrm>
              <a:off x="-20729" y="-17245"/>
              <a:ext cx="1690448" cy="1915602"/>
            </a:xfrm>
            <a:custGeom>
              <a:avLst/>
              <a:gdLst/>
              <a:ahLst/>
              <a:cxnLst/>
              <a:rect l="l" t="t" r="r" b="b"/>
              <a:pathLst>
                <a:path w="19791" h="22427" extrusionOk="0">
                  <a:moveTo>
                    <a:pt x="1" y="200"/>
                  </a:moveTo>
                  <a:lnTo>
                    <a:pt x="19791" y="1"/>
                  </a:lnTo>
                  <a:cubicBezTo>
                    <a:pt x="8819" y="2389"/>
                    <a:pt x="11204" y="8993"/>
                    <a:pt x="7791" y="15690"/>
                  </a:cubicBezTo>
                  <a:cubicBezTo>
                    <a:pt x="5927" y="19354"/>
                    <a:pt x="3018" y="21346"/>
                    <a:pt x="226" y="2242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8"/>
            <p:cNvSpPr/>
            <p:nvPr/>
          </p:nvSpPr>
          <p:spPr>
            <a:xfrm>
              <a:off x="-20729" y="-15203"/>
              <a:ext cx="952376" cy="853730"/>
            </a:xfrm>
            <a:custGeom>
              <a:avLst/>
              <a:gdLst/>
              <a:ahLst/>
              <a:cxnLst/>
              <a:rect l="l" t="t" r="r" b="b"/>
              <a:pathLst>
                <a:path w="10311" h="9243" extrusionOk="0">
                  <a:moveTo>
                    <a:pt x="10310" y="0"/>
                  </a:moveTo>
                  <a:cubicBezTo>
                    <a:pt x="9517" y="2880"/>
                    <a:pt x="7048" y="8735"/>
                    <a:pt x="94" y="9243"/>
                  </a:cubicBezTo>
                  <a:lnTo>
                    <a:pt x="1" y="1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5" name="Google Shape;3805;p28"/>
          <p:cNvSpPr/>
          <p:nvPr/>
        </p:nvSpPr>
        <p:spPr>
          <a:xfrm rot="16354254">
            <a:off x="868550" y="4571877"/>
            <a:ext cx="419508" cy="357776"/>
          </a:xfrm>
          <a:custGeom>
            <a:avLst/>
            <a:gdLst/>
            <a:ahLst/>
            <a:cxnLst/>
            <a:rect l="l" t="t" r="r" b="b"/>
            <a:pathLst>
              <a:path w="5885" h="5019" extrusionOk="0">
                <a:moveTo>
                  <a:pt x="341" y="1"/>
                </a:moveTo>
                <a:lnTo>
                  <a:pt x="0" y="959"/>
                </a:lnTo>
                <a:lnTo>
                  <a:pt x="4500" y="4998"/>
                </a:lnTo>
                <a:cubicBezTo>
                  <a:pt x="4689" y="5011"/>
                  <a:pt x="4879" y="5018"/>
                  <a:pt x="5068" y="5018"/>
                </a:cubicBezTo>
                <a:cubicBezTo>
                  <a:pt x="5341" y="5018"/>
                  <a:pt x="5613" y="5004"/>
                  <a:pt x="5885" y="4976"/>
                </a:cubicBezTo>
                <a:lnTo>
                  <a:pt x="34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28"/>
          <p:cNvSpPr/>
          <p:nvPr/>
        </p:nvSpPr>
        <p:spPr>
          <a:xfrm rot="16354254">
            <a:off x="986399" y="4752763"/>
            <a:ext cx="275656" cy="226185"/>
          </a:xfrm>
          <a:custGeom>
            <a:avLst/>
            <a:gdLst/>
            <a:ahLst/>
            <a:cxnLst/>
            <a:rect l="l" t="t" r="r" b="b"/>
            <a:pathLst>
              <a:path w="3867" h="3173" extrusionOk="0">
                <a:moveTo>
                  <a:pt x="331" y="1"/>
                </a:moveTo>
                <a:lnTo>
                  <a:pt x="0" y="926"/>
                </a:lnTo>
                <a:cubicBezTo>
                  <a:pt x="154" y="1094"/>
                  <a:pt x="315" y="1251"/>
                  <a:pt x="485" y="1405"/>
                </a:cubicBezTo>
                <a:cubicBezTo>
                  <a:pt x="1446" y="2270"/>
                  <a:pt x="2610" y="2877"/>
                  <a:pt x="3866" y="3173"/>
                </a:cubicBezTo>
                <a:lnTo>
                  <a:pt x="3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28"/>
          <p:cNvSpPr/>
          <p:nvPr/>
        </p:nvSpPr>
        <p:spPr>
          <a:xfrm>
            <a:off x="-12300" y="3853449"/>
            <a:ext cx="2468790" cy="1307301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28"/>
          <p:cNvSpPr/>
          <p:nvPr/>
        </p:nvSpPr>
        <p:spPr>
          <a:xfrm>
            <a:off x="4284510" y="4130827"/>
            <a:ext cx="92142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28"/>
          <p:cNvSpPr/>
          <p:nvPr/>
        </p:nvSpPr>
        <p:spPr>
          <a:xfrm>
            <a:off x="201775" y="2428389"/>
            <a:ext cx="351373" cy="351770"/>
          </a:xfrm>
          <a:custGeom>
            <a:avLst/>
            <a:gdLst/>
            <a:ahLst/>
            <a:cxnLst/>
            <a:rect l="l" t="t" r="r" b="b"/>
            <a:pathLst>
              <a:path w="2701" h="2704" fill="none" extrusionOk="0">
                <a:moveTo>
                  <a:pt x="2035" y="2665"/>
                </a:moveTo>
                <a:lnTo>
                  <a:pt x="2700" y="1958"/>
                </a:lnTo>
                <a:lnTo>
                  <a:pt x="2035" y="1331"/>
                </a:lnTo>
                <a:lnTo>
                  <a:pt x="2662" y="666"/>
                </a:lnTo>
                <a:lnTo>
                  <a:pt x="1955" y="0"/>
                </a:lnTo>
                <a:lnTo>
                  <a:pt x="1328" y="669"/>
                </a:lnTo>
                <a:lnTo>
                  <a:pt x="663" y="42"/>
                </a:lnTo>
                <a:lnTo>
                  <a:pt x="1" y="749"/>
                </a:lnTo>
                <a:lnTo>
                  <a:pt x="666" y="1373"/>
                </a:lnTo>
                <a:lnTo>
                  <a:pt x="39" y="2038"/>
                </a:lnTo>
                <a:lnTo>
                  <a:pt x="746" y="2703"/>
                </a:lnTo>
                <a:lnTo>
                  <a:pt x="1370" y="2038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5" name="Google Shape;3825;p28"/>
          <p:cNvGrpSpPr/>
          <p:nvPr/>
        </p:nvGrpSpPr>
        <p:grpSpPr>
          <a:xfrm>
            <a:off x="6880169" y="2472313"/>
            <a:ext cx="2274715" cy="2781937"/>
            <a:chOff x="6880169" y="2472313"/>
            <a:chExt cx="2274715" cy="2781937"/>
          </a:xfrm>
        </p:grpSpPr>
        <p:grpSp>
          <p:nvGrpSpPr>
            <p:cNvPr id="3826" name="Google Shape;3826;p28"/>
            <p:cNvGrpSpPr/>
            <p:nvPr/>
          </p:nvGrpSpPr>
          <p:grpSpPr>
            <a:xfrm rot="-5608126" flipH="1">
              <a:off x="6999277" y="3094948"/>
              <a:ext cx="2036487" cy="2155435"/>
              <a:chOff x="3844200" y="3565550"/>
              <a:chExt cx="524325" cy="554950"/>
            </a:xfrm>
          </p:grpSpPr>
          <p:sp>
            <p:nvSpPr>
              <p:cNvPr id="3827" name="Google Shape;3827;p28"/>
              <p:cNvSpPr/>
              <p:nvPr/>
            </p:nvSpPr>
            <p:spPr>
              <a:xfrm>
                <a:off x="3937150" y="4105850"/>
                <a:ext cx="15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4" extrusionOk="0">
                    <a:moveTo>
                      <a:pt x="319" y="1"/>
                    </a:moveTo>
                    <a:cubicBezTo>
                      <a:pt x="265" y="1"/>
                      <a:pt x="212" y="18"/>
                      <a:pt x="168" y="54"/>
                    </a:cubicBezTo>
                    <a:cubicBezTo>
                      <a:pt x="1" y="192"/>
                      <a:pt x="81" y="459"/>
                      <a:pt x="293" y="482"/>
                    </a:cubicBezTo>
                    <a:cubicBezTo>
                      <a:pt x="302" y="483"/>
                      <a:pt x="312" y="483"/>
                      <a:pt x="320" y="483"/>
                    </a:cubicBezTo>
                    <a:cubicBezTo>
                      <a:pt x="520" y="483"/>
                      <a:pt x="638" y="250"/>
                      <a:pt x="509" y="93"/>
                    </a:cubicBezTo>
                    <a:cubicBezTo>
                      <a:pt x="461" y="32"/>
                      <a:pt x="390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8"/>
              <p:cNvSpPr/>
              <p:nvPr/>
            </p:nvSpPr>
            <p:spPr>
              <a:xfrm>
                <a:off x="3923900" y="4089375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5" y="0"/>
                    </a:moveTo>
                    <a:cubicBezTo>
                      <a:pt x="254" y="0"/>
                      <a:pt x="202" y="17"/>
                      <a:pt x="158" y="51"/>
                    </a:cubicBezTo>
                    <a:cubicBezTo>
                      <a:pt x="0" y="183"/>
                      <a:pt x="74" y="440"/>
                      <a:pt x="280" y="463"/>
                    </a:cubicBezTo>
                    <a:cubicBezTo>
                      <a:pt x="289" y="464"/>
                      <a:pt x="298" y="464"/>
                      <a:pt x="307" y="464"/>
                    </a:cubicBezTo>
                    <a:cubicBezTo>
                      <a:pt x="497" y="464"/>
                      <a:pt x="612" y="240"/>
                      <a:pt x="486" y="87"/>
                    </a:cubicBezTo>
                    <a:cubicBezTo>
                      <a:pt x="440" y="30"/>
                      <a:pt x="373" y="0"/>
                      <a:pt x="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8"/>
              <p:cNvSpPr/>
              <p:nvPr/>
            </p:nvSpPr>
            <p:spPr>
              <a:xfrm>
                <a:off x="3910575" y="4072850"/>
                <a:ext cx="147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7" extrusionOk="0">
                    <a:moveTo>
                      <a:pt x="297" y="0"/>
                    </a:moveTo>
                    <a:cubicBezTo>
                      <a:pt x="247" y="0"/>
                      <a:pt x="196" y="17"/>
                      <a:pt x="154" y="50"/>
                    </a:cubicBezTo>
                    <a:cubicBezTo>
                      <a:pt x="0" y="176"/>
                      <a:pt x="74" y="423"/>
                      <a:pt x="273" y="445"/>
                    </a:cubicBezTo>
                    <a:cubicBezTo>
                      <a:pt x="281" y="446"/>
                      <a:pt x="289" y="447"/>
                      <a:pt x="296" y="447"/>
                    </a:cubicBezTo>
                    <a:cubicBezTo>
                      <a:pt x="479" y="447"/>
                      <a:pt x="590" y="230"/>
                      <a:pt x="469" y="82"/>
                    </a:cubicBezTo>
                    <a:cubicBezTo>
                      <a:pt x="426" y="28"/>
                      <a:pt x="362" y="0"/>
                      <a:pt x="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8"/>
              <p:cNvSpPr/>
              <p:nvPr/>
            </p:nvSpPr>
            <p:spPr>
              <a:xfrm>
                <a:off x="3897300" y="4056275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5" y="0"/>
                    </a:moveTo>
                    <a:cubicBezTo>
                      <a:pt x="237" y="0"/>
                      <a:pt x="189" y="16"/>
                      <a:pt x="149" y="48"/>
                    </a:cubicBezTo>
                    <a:cubicBezTo>
                      <a:pt x="1" y="170"/>
                      <a:pt x="71" y="408"/>
                      <a:pt x="261" y="427"/>
                    </a:cubicBezTo>
                    <a:cubicBezTo>
                      <a:pt x="269" y="428"/>
                      <a:pt x="277" y="428"/>
                      <a:pt x="284" y="428"/>
                    </a:cubicBezTo>
                    <a:cubicBezTo>
                      <a:pt x="460" y="428"/>
                      <a:pt x="565" y="222"/>
                      <a:pt x="451" y="80"/>
                    </a:cubicBezTo>
                    <a:cubicBezTo>
                      <a:pt x="409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8"/>
              <p:cNvSpPr/>
              <p:nvPr/>
            </p:nvSpPr>
            <p:spPr>
              <a:xfrm>
                <a:off x="3884050" y="4039775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0" y="158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1" y="407"/>
                    </a:cubicBezTo>
                    <a:cubicBezTo>
                      <a:pt x="440" y="407"/>
                      <a:pt x="539" y="210"/>
                      <a:pt x="428" y="75"/>
                    </a:cubicBezTo>
                    <a:cubicBezTo>
                      <a:pt x="388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8"/>
              <p:cNvSpPr/>
              <p:nvPr/>
            </p:nvSpPr>
            <p:spPr>
              <a:xfrm>
                <a:off x="3870800" y="4023200"/>
                <a:ext cx="12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3" extrusionOk="0">
                    <a:moveTo>
                      <a:pt x="257" y="0"/>
                    </a:moveTo>
                    <a:cubicBezTo>
                      <a:pt x="214" y="0"/>
                      <a:pt x="171" y="15"/>
                      <a:pt x="135" y="44"/>
                    </a:cubicBezTo>
                    <a:cubicBezTo>
                      <a:pt x="0" y="153"/>
                      <a:pt x="64" y="371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18" y="392"/>
                      <a:pt x="513" y="202"/>
                      <a:pt x="408" y="73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8"/>
              <p:cNvSpPr/>
              <p:nvPr/>
            </p:nvSpPr>
            <p:spPr>
              <a:xfrm>
                <a:off x="3857450" y="4006700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7" y="1"/>
                    </a:moveTo>
                    <a:cubicBezTo>
                      <a:pt x="206" y="1"/>
                      <a:pt x="166" y="14"/>
                      <a:pt x="132" y="42"/>
                    </a:cubicBezTo>
                    <a:cubicBezTo>
                      <a:pt x="1" y="144"/>
                      <a:pt x="65" y="353"/>
                      <a:pt x="229" y="373"/>
                    </a:cubicBezTo>
                    <a:cubicBezTo>
                      <a:pt x="235" y="373"/>
                      <a:pt x="242" y="374"/>
                      <a:pt x="248" y="374"/>
                    </a:cubicBezTo>
                    <a:cubicBezTo>
                      <a:pt x="401" y="374"/>
                      <a:pt x="492" y="194"/>
                      <a:pt x="393" y="71"/>
                    </a:cubicBezTo>
                    <a:cubicBezTo>
                      <a:pt x="356" y="25"/>
                      <a:pt x="301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8"/>
              <p:cNvSpPr/>
              <p:nvPr/>
            </p:nvSpPr>
            <p:spPr>
              <a:xfrm>
                <a:off x="3844200" y="3990175"/>
                <a:ext cx="1165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4" extrusionOk="0">
                    <a:moveTo>
                      <a:pt x="235" y="1"/>
                    </a:moveTo>
                    <a:cubicBezTo>
                      <a:pt x="196" y="1"/>
                      <a:pt x="156" y="14"/>
                      <a:pt x="123" y="41"/>
                    </a:cubicBezTo>
                    <a:cubicBezTo>
                      <a:pt x="0" y="137"/>
                      <a:pt x="58" y="336"/>
                      <a:pt x="216" y="352"/>
                    </a:cubicBezTo>
                    <a:cubicBezTo>
                      <a:pt x="222" y="353"/>
                      <a:pt x="229" y="353"/>
                      <a:pt x="235" y="353"/>
                    </a:cubicBezTo>
                    <a:cubicBezTo>
                      <a:pt x="381" y="353"/>
                      <a:pt x="465" y="183"/>
                      <a:pt x="370" y="66"/>
                    </a:cubicBezTo>
                    <a:cubicBezTo>
                      <a:pt x="336" y="23"/>
                      <a:pt x="286" y="1"/>
                      <a:pt x="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8"/>
              <p:cNvSpPr/>
              <p:nvPr/>
            </p:nvSpPr>
            <p:spPr>
              <a:xfrm>
                <a:off x="3968325" y="4107900"/>
                <a:ext cx="1652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04" extrusionOk="0">
                    <a:moveTo>
                      <a:pt x="330" y="0"/>
                    </a:moveTo>
                    <a:cubicBezTo>
                      <a:pt x="275" y="0"/>
                      <a:pt x="220" y="18"/>
                      <a:pt x="174" y="56"/>
                    </a:cubicBezTo>
                    <a:cubicBezTo>
                      <a:pt x="1" y="197"/>
                      <a:pt x="84" y="480"/>
                      <a:pt x="306" y="503"/>
                    </a:cubicBezTo>
                    <a:cubicBezTo>
                      <a:pt x="315" y="503"/>
                      <a:pt x="324" y="504"/>
                      <a:pt x="333" y="504"/>
                    </a:cubicBezTo>
                    <a:cubicBezTo>
                      <a:pt x="539" y="504"/>
                      <a:pt x="660" y="261"/>
                      <a:pt x="528" y="94"/>
                    </a:cubicBezTo>
                    <a:cubicBezTo>
                      <a:pt x="477" y="32"/>
                      <a:pt x="403" y="0"/>
                      <a:pt x="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8"/>
              <p:cNvSpPr/>
              <p:nvPr/>
            </p:nvSpPr>
            <p:spPr>
              <a:xfrm>
                <a:off x="3955075" y="409140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8" y="0"/>
                    </a:moveTo>
                    <a:cubicBezTo>
                      <a:pt x="264" y="0"/>
                      <a:pt x="210" y="18"/>
                      <a:pt x="164" y="54"/>
                    </a:cubicBezTo>
                    <a:cubicBezTo>
                      <a:pt x="0" y="189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6" y="483"/>
                      <a:pt x="634" y="249"/>
                      <a:pt x="505" y="89"/>
                    </a:cubicBezTo>
                    <a:cubicBezTo>
                      <a:pt x="457" y="31"/>
                      <a:pt x="388" y="0"/>
                      <a:pt x="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8"/>
              <p:cNvSpPr/>
              <p:nvPr/>
            </p:nvSpPr>
            <p:spPr>
              <a:xfrm>
                <a:off x="3941725" y="4074825"/>
                <a:ext cx="154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8" extrusionOk="0">
                    <a:moveTo>
                      <a:pt x="309" y="1"/>
                    </a:moveTo>
                    <a:cubicBezTo>
                      <a:pt x="257" y="1"/>
                      <a:pt x="205" y="18"/>
                      <a:pt x="162" y="55"/>
                    </a:cubicBezTo>
                    <a:cubicBezTo>
                      <a:pt x="1" y="183"/>
                      <a:pt x="78" y="444"/>
                      <a:pt x="284" y="466"/>
                    </a:cubicBezTo>
                    <a:cubicBezTo>
                      <a:pt x="293" y="467"/>
                      <a:pt x="302" y="468"/>
                      <a:pt x="310" y="468"/>
                    </a:cubicBezTo>
                    <a:cubicBezTo>
                      <a:pt x="501" y="468"/>
                      <a:pt x="615" y="241"/>
                      <a:pt x="489" y="87"/>
                    </a:cubicBezTo>
                    <a:cubicBezTo>
                      <a:pt x="444" y="31"/>
                      <a:pt x="377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8"/>
              <p:cNvSpPr/>
              <p:nvPr/>
            </p:nvSpPr>
            <p:spPr>
              <a:xfrm>
                <a:off x="3928475" y="4058325"/>
                <a:ext cx="147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5" y="50"/>
                    </a:cubicBezTo>
                    <a:cubicBezTo>
                      <a:pt x="1" y="175"/>
                      <a:pt x="75" y="426"/>
                      <a:pt x="274" y="445"/>
                    </a:cubicBezTo>
                    <a:cubicBezTo>
                      <a:pt x="282" y="446"/>
                      <a:pt x="289" y="446"/>
                      <a:pt x="297" y="446"/>
                    </a:cubicBezTo>
                    <a:cubicBezTo>
                      <a:pt x="480" y="446"/>
                      <a:pt x="590" y="230"/>
                      <a:pt x="470" y="82"/>
                    </a:cubicBezTo>
                    <a:cubicBezTo>
                      <a:pt x="426" y="28"/>
                      <a:pt x="361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8"/>
              <p:cNvSpPr/>
              <p:nvPr/>
            </p:nvSpPr>
            <p:spPr>
              <a:xfrm>
                <a:off x="3915225" y="404180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2" y="1"/>
                    </a:moveTo>
                    <a:cubicBezTo>
                      <a:pt x="235" y="1"/>
                      <a:pt x="187" y="16"/>
                      <a:pt x="148" y="48"/>
                    </a:cubicBezTo>
                    <a:cubicBezTo>
                      <a:pt x="0" y="167"/>
                      <a:pt x="71" y="405"/>
                      <a:pt x="261" y="428"/>
                    </a:cubicBezTo>
                    <a:cubicBezTo>
                      <a:pt x="269" y="428"/>
                      <a:pt x="276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7" y="28"/>
                      <a:pt x="344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8"/>
              <p:cNvSpPr/>
              <p:nvPr/>
            </p:nvSpPr>
            <p:spPr>
              <a:xfrm>
                <a:off x="3901975" y="4025225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1"/>
                    </a:moveTo>
                    <a:cubicBezTo>
                      <a:pt x="224" y="1"/>
                      <a:pt x="179" y="16"/>
                      <a:pt x="142" y="46"/>
                    </a:cubicBezTo>
                    <a:cubicBezTo>
                      <a:pt x="0" y="162"/>
                      <a:pt x="68" y="390"/>
                      <a:pt x="248" y="409"/>
                    </a:cubicBezTo>
                    <a:cubicBezTo>
                      <a:pt x="256" y="410"/>
                      <a:pt x="263" y="411"/>
                      <a:pt x="271" y="411"/>
                    </a:cubicBezTo>
                    <a:cubicBezTo>
                      <a:pt x="440" y="411"/>
                      <a:pt x="538" y="214"/>
                      <a:pt x="428" y="78"/>
                    </a:cubicBezTo>
                    <a:cubicBezTo>
                      <a:pt x="387" y="27"/>
                      <a:pt x="328" y="1"/>
                      <a:pt x="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8"/>
              <p:cNvSpPr/>
              <p:nvPr/>
            </p:nvSpPr>
            <p:spPr>
              <a:xfrm>
                <a:off x="3888625" y="4008725"/>
                <a:ext cx="129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0" extrusionOk="0">
                    <a:moveTo>
                      <a:pt x="260" y="1"/>
                    </a:moveTo>
                    <a:cubicBezTo>
                      <a:pt x="217" y="1"/>
                      <a:pt x="173" y="15"/>
                      <a:pt x="136" y="44"/>
                    </a:cubicBezTo>
                    <a:cubicBezTo>
                      <a:pt x="1" y="153"/>
                      <a:pt x="68" y="372"/>
                      <a:pt x="238" y="388"/>
                    </a:cubicBezTo>
                    <a:cubicBezTo>
                      <a:pt x="246" y="389"/>
                      <a:pt x="254" y="389"/>
                      <a:pt x="262" y="389"/>
                    </a:cubicBezTo>
                    <a:cubicBezTo>
                      <a:pt x="422" y="389"/>
                      <a:pt x="516" y="202"/>
                      <a:pt x="412" y="73"/>
                    </a:cubicBezTo>
                    <a:cubicBezTo>
                      <a:pt x="374" y="26"/>
                      <a:pt x="31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8"/>
              <p:cNvSpPr/>
              <p:nvPr/>
            </p:nvSpPr>
            <p:spPr>
              <a:xfrm>
                <a:off x="3875375" y="399217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8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0" y="147"/>
                      <a:pt x="61" y="356"/>
                      <a:pt x="229" y="372"/>
                    </a:cubicBezTo>
                    <a:cubicBezTo>
                      <a:pt x="235" y="373"/>
                      <a:pt x="242" y="373"/>
                      <a:pt x="248" y="373"/>
                    </a:cubicBezTo>
                    <a:cubicBezTo>
                      <a:pt x="400" y="373"/>
                      <a:pt x="491" y="193"/>
                      <a:pt x="392" y="70"/>
                    </a:cubicBezTo>
                    <a:cubicBezTo>
                      <a:pt x="356" y="25"/>
                      <a:pt x="302" y="1"/>
                      <a:pt x="2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8"/>
              <p:cNvSpPr/>
              <p:nvPr/>
            </p:nvSpPr>
            <p:spPr>
              <a:xfrm>
                <a:off x="3862125" y="397567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3" y="0"/>
                    </a:moveTo>
                    <a:cubicBezTo>
                      <a:pt x="194" y="0"/>
                      <a:pt x="155" y="13"/>
                      <a:pt x="122" y="39"/>
                    </a:cubicBezTo>
                    <a:cubicBezTo>
                      <a:pt x="0" y="139"/>
                      <a:pt x="58" y="335"/>
                      <a:pt x="215" y="354"/>
                    </a:cubicBezTo>
                    <a:cubicBezTo>
                      <a:pt x="222" y="355"/>
                      <a:pt x="228" y="355"/>
                      <a:pt x="235" y="355"/>
                    </a:cubicBezTo>
                    <a:cubicBezTo>
                      <a:pt x="381" y="355"/>
                      <a:pt x="465" y="182"/>
                      <a:pt x="370" y="65"/>
                    </a:cubicBezTo>
                    <a:cubicBezTo>
                      <a:pt x="335" y="22"/>
                      <a:pt x="284" y="0"/>
                      <a:pt x="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8"/>
              <p:cNvSpPr/>
              <p:nvPr/>
            </p:nvSpPr>
            <p:spPr>
              <a:xfrm>
                <a:off x="3848850" y="395915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3" y="0"/>
                    </a:moveTo>
                    <a:cubicBezTo>
                      <a:pt x="185" y="0"/>
                      <a:pt x="148" y="13"/>
                      <a:pt x="117" y="38"/>
                    </a:cubicBezTo>
                    <a:cubicBezTo>
                      <a:pt x="1" y="131"/>
                      <a:pt x="55" y="318"/>
                      <a:pt x="203" y="334"/>
                    </a:cubicBezTo>
                    <a:cubicBezTo>
                      <a:pt x="210" y="334"/>
                      <a:pt x="216" y="335"/>
                      <a:pt x="222" y="335"/>
                    </a:cubicBezTo>
                    <a:cubicBezTo>
                      <a:pt x="359" y="335"/>
                      <a:pt x="440" y="171"/>
                      <a:pt x="351" y="60"/>
                    </a:cubicBezTo>
                    <a:cubicBezTo>
                      <a:pt x="319" y="21"/>
                      <a:pt x="271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8"/>
              <p:cNvSpPr/>
              <p:nvPr/>
            </p:nvSpPr>
            <p:spPr>
              <a:xfrm>
                <a:off x="3986250" y="4093425"/>
                <a:ext cx="165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02" extrusionOk="0">
                    <a:moveTo>
                      <a:pt x="331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0" y="198"/>
                      <a:pt x="81" y="477"/>
                      <a:pt x="306" y="500"/>
                    </a:cubicBezTo>
                    <a:cubicBezTo>
                      <a:pt x="316" y="501"/>
                      <a:pt x="326" y="502"/>
                      <a:pt x="336" y="502"/>
                    </a:cubicBezTo>
                    <a:cubicBezTo>
                      <a:pt x="540" y="502"/>
                      <a:pt x="659" y="257"/>
                      <a:pt x="527" y="92"/>
                    </a:cubicBezTo>
                    <a:cubicBezTo>
                      <a:pt x="476" y="32"/>
                      <a:pt x="404" y="0"/>
                      <a:pt x="3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8"/>
              <p:cNvSpPr/>
              <p:nvPr/>
            </p:nvSpPr>
            <p:spPr>
              <a:xfrm>
                <a:off x="3973000" y="4076850"/>
                <a:ext cx="158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83" extrusionOk="0">
                    <a:moveTo>
                      <a:pt x="316" y="1"/>
                    </a:moveTo>
                    <a:cubicBezTo>
                      <a:pt x="263" y="1"/>
                      <a:pt x="209" y="18"/>
                      <a:pt x="164" y="54"/>
                    </a:cubicBezTo>
                    <a:cubicBezTo>
                      <a:pt x="0" y="192"/>
                      <a:pt x="80" y="459"/>
                      <a:pt x="293" y="482"/>
                    </a:cubicBezTo>
                    <a:cubicBezTo>
                      <a:pt x="302" y="482"/>
                      <a:pt x="311" y="483"/>
                      <a:pt x="319" y="483"/>
                    </a:cubicBezTo>
                    <a:cubicBezTo>
                      <a:pt x="516" y="483"/>
                      <a:pt x="634" y="250"/>
                      <a:pt x="505" y="93"/>
                    </a:cubicBezTo>
                    <a:cubicBezTo>
                      <a:pt x="457" y="32"/>
                      <a:pt x="387" y="1"/>
                      <a:pt x="3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8"/>
              <p:cNvSpPr/>
              <p:nvPr/>
            </p:nvSpPr>
            <p:spPr>
              <a:xfrm>
                <a:off x="3959650" y="4060350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7" y="1"/>
                    </a:moveTo>
                    <a:cubicBezTo>
                      <a:pt x="256" y="1"/>
                      <a:pt x="204" y="18"/>
                      <a:pt x="161" y="52"/>
                    </a:cubicBezTo>
                    <a:cubicBezTo>
                      <a:pt x="1" y="184"/>
                      <a:pt x="78" y="441"/>
                      <a:pt x="283" y="463"/>
                    </a:cubicBezTo>
                    <a:cubicBezTo>
                      <a:pt x="293" y="464"/>
                      <a:pt x="302" y="465"/>
                      <a:pt x="310" y="465"/>
                    </a:cubicBezTo>
                    <a:cubicBezTo>
                      <a:pt x="500" y="465"/>
                      <a:pt x="612" y="241"/>
                      <a:pt x="489" y="87"/>
                    </a:cubicBezTo>
                    <a:cubicBezTo>
                      <a:pt x="443" y="31"/>
                      <a:pt x="375" y="1"/>
                      <a:pt x="3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8"/>
              <p:cNvSpPr/>
              <p:nvPr/>
            </p:nvSpPr>
            <p:spPr>
              <a:xfrm>
                <a:off x="3946400" y="4043800"/>
                <a:ext cx="1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6" extrusionOk="0">
                    <a:moveTo>
                      <a:pt x="295" y="1"/>
                    </a:moveTo>
                    <a:cubicBezTo>
                      <a:pt x="246" y="1"/>
                      <a:pt x="196" y="17"/>
                      <a:pt x="155" y="52"/>
                    </a:cubicBezTo>
                    <a:cubicBezTo>
                      <a:pt x="0" y="177"/>
                      <a:pt x="74" y="425"/>
                      <a:pt x="270" y="444"/>
                    </a:cubicBezTo>
                    <a:cubicBezTo>
                      <a:pt x="280" y="445"/>
                      <a:pt x="289" y="446"/>
                      <a:pt x="297" y="446"/>
                    </a:cubicBezTo>
                    <a:cubicBezTo>
                      <a:pt x="480" y="446"/>
                      <a:pt x="586" y="231"/>
                      <a:pt x="470" y="84"/>
                    </a:cubicBezTo>
                    <a:cubicBezTo>
                      <a:pt x="424" y="29"/>
                      <a:pt x="360" y="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8"/>
              <p:cNvSpPr/>
              <p:nvPr/>
            </p:nvSpPr>
            <p:spPr>
              <a:xfrm>
                <a:off x="3933150" y="4027275"/>
                <a:ext cx="1410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9" extrusionOk="0">
                    <a:moveTo>
                      <a:pt x="281" y="0"/>
                    </a:moveTo>
                    <a:cubicBezTo>
                      <a:pt x="234" y="0"/>
                      <a:pt x="187" y="16"/>
                      <a:pt x="148" y="48"/>
                    </a:cubicBezTo>
                    <a:cubicBezTo>
                      <a:pt x="0" y="170"/>
                      <a:pt x="71" y="408"/>
                      <a:pt x="260" y="427"/>
                    </a:cubicBezTo>
                    <a:cubicBezTo>
                      <a:pt x="268" y="428"/>
                      <a:pt x="276" y="428"/>
                      <a:pt x="284" y="428"/>
                    </a:cubicBezTo>
                    <a:cubicBezTo>
                      <a:pt x="459" y="428"/>
                      <a:pt x="564" y="222"/>
                      <a:pt x="447" y="80"/>
                    </a:cubicBezTo>
                    <a:cubicBezTo>
                      <a:pt x="405" y="27"/>
                      <a:pt x="343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8"/>
              <p:cNvSpPr/>
              <p:nvPr/>
            </p:nvSpPr>
            <p:spPr>
              <a:xfrm>
                <a:off x="3919800" y="4010775"/>
                <a:ext cx="135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07" extrusionOk="0">
                    <a:moveTo>
                      <a:pt x="274" y="0"/>
                    </a:moveTo>
                    <a:cubicBezTo>
                      <a:pt x="228" y="0"/>
                      <a:pt x="183" y="15"/>
                      <a:pt x="145" y="46"/>
                    </a:cubicBezTo>
                    <a:cubicBezTo>
                      <a:pt x="1" y="158"/>
                      <a:pt x="71" y="390"/>
                      <a:pt x="251" y="406"/>
                    </a:cubicBezTo>
                    <a:cubicBezTo>
                      <a:pt x="259" y="407"/>
                      <a:pt x="267" y="407"/>
                      <a:pt x="274" y="407"/>
                    </a:cubicBezTo>
                    <a:cubicBezTo>
                      <a:pt x="441" y="407"/>
                      <a:pt x="542" y="210"/>
                      <a:pt x="431" y="75"/>
                    </a:cubicBezTo>
                    <a:cubicBezTo>
                      <a:pt x="391" y="26"/>
                      <a:pt x="333" y="0"/>
                      <a:pt x="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8"/>
              <p:cNvSpPr/>
              <p:nvPr/>
            </p:nvSpPr>
            <p:spPr>
              <a:xfrm>
                <a:off x="3906550" y="3994200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4"/>
                    </a:cubicBezTo>
                    <a:cubicBezTo>
                      <a:pt x="0" y="153"/>
                      <a:pt x="65" y="371"/>
                      <a:pt x="238" y="391"/>
                    </a:cubicBezTo>
                    <a:cubicBezTo>
                      <a:pt x="246" y="391"/>
                      <a:pt x="254" y="392"/>
                      <a:pt x="261" y="392"/>
                    </a:cubicBezTo>
                    <a:cubicBezTo>
                      <a:pt x="421" y="392"/>
                      <a:pt x="516" y="201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8"/>
              <p:cNvSpPr/>
              <p:nvPr/>
            </p:nvSpPr>
            <p:spPr>
              <a:xfrm>
                <a:off x="3893300" y="3977700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4" y="1"/>
                    </a:moveTo>
                    <a:cubicBezTo>
                      <a:pt x="204" y="1"/>
                      <a:pt x="163" y="14"/>
                      <a:pt x="129" y="42"/>
                    </a:cubicBezTo>
                    <a:cubicBezTo>
                      <a:pt x="0" y="144"/>
                      <a:pt x="61" y="353"/>
                      <a:pt x="228" y="373"/>
                    </a:cubicBezTo>
                    <a:cubicBezTo>
                      <a:pt x="235" y="373"/>
                      <a:pt x="241" y="373"/>
                      <a:pt x="248" y="373"/>
                    </a:cubicBezTo>
                    <a:cubicBezTo>
                      <a:pt x="400" y="373"/>
                      <a:pt x="491" y="194"/>
                      <a:pt x="389" y="70"/>
                    </a:cubicBezTo>
                    <a:cubicBezTo>
                      <a:pt x="352" y="24"/>
                      <a:pt x="29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8"/>
              <p:cNvSpPr/>
              <p:nvPr/>
            </p:nvSpPr>
            <p:spPr>
              <a:xfrm>
                <a:off x="3880025" y="396115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3" y="0"/>
                    </a:moveTo>
                    <a:cubicBezTo>
                      <a:pt x="194" y="0"/>
                      <a:pt x="155" y="14"/>
                      <a:pt x="123" y="41"/>
                    </a:cubicBezTo>
                    <a:cubicBezTo>
                      <a:pt x="1" y="138"/>
                      <a:pt x="59" y="337"/>
                      <a:pt x="216" y="353"/>
                    </a:cubicBezTo>
                    <a:cubicBezTo>
                      <a:pt x="223" y="354"/>
                      <a:pt x="229" y="354"/>
                      <a:pt x="235" y="354"/>
                    </a:cubicBezTo>
                    <a:cubicBezTo>
                      <a:pt x="378" y="354"/>
                      <a:pt x="466" y="184"/>
                      <a:pt x="370" y="67"/>
                    </a:cubicBezTo>
                    <a:cubicBezTo>
                      <a:pt x="336" y="23"/>
                      <a:pt x="284" y="0"/>
                      <a:pt x="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8"/>
              <p:cNvSpPr/>
              <p:nvPr/>
            </p:nvSpPr>
            <p:spPr>
              <a:xfrm>
                <a:off x="3866775" y="3944625"/>
                <a:ext cx="110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4" extrusionOk="0">
                    <a:moveTo>
                      <a:pt x="219" y="1"/>
                    </a:moveTo>
                    <a:cubicBezTo>
                      <a:pt x="182" y="1"/>
                      <a:pt x="144" y="13"/>
                      <a:pt x="113" y="37"/>
                    </a:cubicBezTo>
                    <a:cubicBezTo>
                      <a:pt x="1" y="130"/>
                      <a:pt x="55" y="317"/>
                      <a:pt x="203" y="333"/>
                    </a:cubicBezTo>
                    <a:cubicBezTo>
                      <a:pt x="210" y="334"/>
                      <a:pt x="216" y="334"/>
                      <a:pt x="222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2"/>
                      <a:pt x="268" y="1"/>
                      <a:pt x="2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8"/>
              <p:cNvSpPr/>
              <p:nvPr/>
            </p:nvSpPr>
            <p:spPr>
              <a:xfrm>
                <a:off x="3853450" y="3928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1" y="1"/>
                    </a:moveTo>
                    <a:cubicBezTo>
                      <a:pt x="176" y="1"/>
                      <a:pt x="140" y="12"/>
                      <a:pt x="109" y="36"/>
                    </a:cubicBezTo>
                    <a:cubicBezTo>
                      <a:pt x="0" y="123"/>
                      <a:pt x="55" y="300"/>
                      <a:pt x="193" y="316"/>
                    </a:cubicBezTo>
                    <a:cubicBezTo>
                      <a:pt x="199" y="317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4" y="59"/>
                    </a:cubicBezTo>
                    <a:cubicBezTo>
                      <a:pt x="302" y="21"/>
                      <a:pt x="257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8"/>
              <p:cNvSpPr/>
              <p:nvPr/>
            </p:nvSpPr>
            <p:spPr>
              <a:xfrm>
                <a:off x="4017350" y="4095400"/>
                <a:ext cx="1720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23" extrusionOk="0">
                    <a:moveTo>
                      <a:pt x="345" y="1"/>
                    </a:moveTo>
                    <a:cubicBezTo>
                      <a:pt x="288" y="1"/>
                      <a:pt x="231" y="19"/>
                      <a:pt x="183" y="58"/>
                    </a:cubicBezTo>
                    <a:cubicBezTo>
                      <a:pt x="0" y="202"/>
                      <a:pt x="87" y="495"/>
                      <a:pt x="318" y="520"/>
                    </a:cubicBezTo>
                    <a:cubicBezTo>
                      <a:pt x="329" y="522"/>
                      <a:pt x="339" y="522"/>
                      <a:pt x="349" y="522"/>
                    </a:cubicBezTo>
                    <a:cubicBezTo>
                      <a:pt x="559" y="522"/>
                      <a:pt x="688" y="271"/>
                      <a:pt x="550" y="99"/>
                    </a:cubicBezTo>
                    <a:cubicBezTo>
                      <a:pt x="498" y="35"/>
                      <a:pt x="422" y="1"/>
                      <a:pt x="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8"/>
              <p:cNvSpPr/>
              <p:nvPr/>
            </p:nvSpPr>
            <p:spPr>
              <a:xfrm>
                <a:off x="4004075" y="407887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3" y="1"/>
                    </a:moveTo>
                    <a:cubicBezTo>
                      <a:pt x="277" y="1"/>
                      <a:pt x="221" y="19"/>
                      <a:pt x="174" y="57"/>
                    </a:cubicBezTo>
                    <a:cubicBezTo>
                      <a:pt x="1" y="198"/>
                      <a:pt x="84" y="481"/>
                      <a:pt x="306" y="503"/>
                    </a:cubicBezTo>
                    <a:cubicBezTo>
                      <a:pt x="315" y="504"/>
                      <a:pt x="325" y="505"/>
                      <a:pt x="334" y="505"/>
                    </a:cubicBezTo>
                    <a:cubicBezTo>
                      <a:pt x="542" y="505"/>
                      <a:pt x="663" y="262"/>
                      <a:pt x="528" y="95"/>
                    </a:cubicBezTo>
                    <a:cubicBezTo>
                      <a:pt x="478" y="33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8"/>
              <p:cNvSpPr/>
              <p:nvPr/>
            </p:nvSpPr>
            <p:spPr>
              <a:xfrm>
                <a:off x="3990825" y="4062400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20" y="0"/>
                    </a:moveTo>
                    <a:cubicBezTo>
                      <a:pt x="266" y="0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6" y="481"/>
                    </a:cubicBezTo>
                    <a:cubicBezTo>
                      <a:pt x="305" y="482"/>
                      <a:pt x="314" y="482"/>
                      <a:pt x="323" y="482"/>
                    </a:cubicBezTo>
                    <a:cubicBezTo>
                      <a:pt x="519" y="482"/>
                      <a:pt x="638" y="249"/>
                      <a:pt x="508" y="89"/>
                    </a:cubicBezTo>
                    <a:cubicBezTo>
                      <a:pt x="461" y="30"/>
                      <a:pt x="390" y="0"/>
                      <a:pt x="3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8"/>
              <p:cNvSpPr/>
              <p:nvPr/>
            </p:nvSpPr>
            <p:spPr>
              <a:xfrm>
                <a:off x="3977575" y="4045825"/>
                <a:ext cx="153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8" extrusionOk="0">
                    <a:moveTo>
                      <a:pt x="309" y="1"/>
                    </a:moveTo>
                    <a:cubicBezTo>
                      <a:pt x="257" y="1"/>
                      <a:pt x="204" y="18"/>
                      <a:pt x="161" y="55"/>
                    </a:cubicBezTo>
                    <a:cubicBezTo>
                      <a:pt x="0" y="183"/>
                      <a:pt x="77" y="443"/>
                      <a:pt x="283" y="466"/>
                    </a:cubicBezTo>
                    <a:cubicBezTo>
                      <a:pt x="292" y="467"/>
                      <a:pt x="301" y="467"/>
                      <a:pt x="310" y="467"/>
                    </a:cubicBezTo>
                    <a:cubicBezTo>
                      <a:pt x="500" y="467"/>
                      <a:pt x="612" y="240"/>
                      <a:pt x="489" y="87"/>
                    </a:cubicBezTo>
                    <a:cubicBezTo>
                      <a:pt x="443" y="30"/>
                      <a:pt x="37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28"/>
              <p:cNvSpPr/>
              <p:nvPr/>
            </p:nvSpPr>
            <p:spPr>
              <a:xfrm>
                <a:off x="3964325" y="4029325"/>
                <a:ext cx="1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6" extrusionOk="0">
                    <a:moveTo>
                      <a:pt x="294" y="0"/>
                    </a:moveTo>
                    <a:cubicBezTo>
                      <a:pt x="245" y="0"/>
                      <a:pt x="196" y="16"/>
                      <a:pt x="154" y="49"/>
                    </a:cubicBezTo>
                    <a:cubicBezTo>
                      <a:pt x="0" y="175"/>
                      <a:pt x="74" y="425"/>
                      <a:pt x="270" y="445"/>
                    </a:cubicBezTo>
                    <a:cubicBezTo>
                      <a:pt x="278" y="445"/>
                      <a:pt x="286" y="446"/>
                      <a:pt x="293" y="446"/>
                    </a:cubicBezTo>
                    <a:cubicBezTo>
                      <a:pt x="479" y="446"/>
                      <a:pt x="586" y="230"/>
                      <a:pt x="466" y="81"/>
                    </a:cubicBezTo>
                    <a:cubicBezTo>
                      <a:pt x="422" y="28"/>
                      <a:pt x="358" y="0"/>
                      <a:pt x="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8"/>
              <p:cNvSpPr/>
              <p:nvPr/>
            </p:nvSpPr>
            <p:spPr>
              <a:xfrm>
                <a:off x="3951050" y="4012800"/>
                <a:ext cx="140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6" extrusionOk="0">
                    <a:moveTo>
                      <a:pt x="282" y="1"/>
                    </a:moveTo>
                    <a:cubicBezTo>
                      <a:pt x="235" y="1"/>
                      <a:pt x="188" y="16"/>
                      <a:pt x="149" y="48"/>
                    </a:cubicBezTo>
                    <a:cubicBezTo>
                      <a:pt x="1" y="167"/>
                      <a:pt x="71" y="405"/>
                      <a:pt x="261" y="424"/>
                    </a:cubicBezTo>
                    <a:cubicBezTo>
                      <a:pt x="270" y="425"/>
                      <a:pt x="279" y="426"/>
                      <a:pt x="288" y="426"/>
                    </a:cubicBezTo>
                    <a:cubicBezTo>
                      <a:pt x="458" y="426"/>
                      <a:pt x="561" y="221"/>
                      <a:pt x="447" y="80"/>
                    </a:cubicBezTo>
                    <a:cubicBezTo>
                      <a:pt x="406" y="28"/>
                      <a:pt x="344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8"/>
              <p:cNvSpPr/>
              <p:nvPr/>
            </p:nvSpPr>
            <p:spPr>
              <a:xfrm>
                <a:off x="3937725" y="3996225"/>
                <a:ext cx="135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11" extrusionOk="0">
                    <a:moveTo>
                      <a:pt x="272" y="1"/>
                    </a:moveTo>
                    <a:cubicBezTo>
                      <a:pt x="226" y="1"/>
                      <a:pt x="180" y="16"/>
                      <a:pt x="142" y="46"/>
                    </a:cubicBezTo>
                    <a:cubicBezTo>
                      <a:pt x="0" y="162"/>
                      <a:pt x="68" y="390"/>
                      <a:pt x="251" y="409"/>
                    </a:cubicBezTo>
                    <a:cubicBezTo>
                      <a:pt x="259" y="410"/>
                      <a:pt x="266" y="410"/>
                      <a:pt x="274" y="410"/>
                    </a:cubicBezTo>
                    <a:cubicBezTo>
                      <a:pt x="441" y="410"/>
                      <a:pt x="542" y="213"/>
                      <a:pt x="431" y="78"/>
                    </a:cubicBezTo>
                    <a:cubicBezTo>
                      <a:pt x="391" y="27"/>
                      <a:pt x="332" y="1"/>
                      <a:pt x="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28"/>
              <p:cNvSpPr/>
              <p:nvPr/>
            </p:nvSpPr>
            <p:spPr>
              <a:xfrm>
                <a:off x="3924450" y="3979725"/>
                <a:ext cx="129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0" extrusionOk="0">
                    <a:moveTo>
                      <a:pt x="258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9" y="388"/>
                    </a:cubicBezTo>
                    <a:cubicBezTo>
                      <a:pt x="247" y="389"/>
                      <a:pt x="254" y="389"/>
                      <a:pt x="262" y="389"/>
                    </a:cubicBezTo>
                    <a:cubicBezTo>
                      <a:pt x="422" y="389"/>
                      <a:pt x="517" y="202"/>
                      <a:pt x="412" y="73"/>
                    </a:cubicBezTo>
                    <a:cubicBezTo>
                      <a:pt x="372" y="25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8"/>
              <p:cNvSpPr/>
              <p:nvPr/>
            </p:nvSpPr>
            <p:spPr>
              <a:xfrm>
                <a:off x="3911200" y="396317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7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1" y="147"/>
                      <a:pt x="62" y="356"/>
                      <a:pt x="226" y="372"/>
                    </a:cubicBezTo>
                    <a:cubicBezTo>
                      <a:pt x="232" y="372"/>
                      <a:pt x="239" y="373"/>
                      <a:pt x="245" y="373"/>
                    </a:cubicBezTo>
                    <a:cubicBezTo>
                      <a:pt x="401" y="373"/>
                      <a:pt x="491" y="193"/>
                      <a:pt x="390" y="70"/>
                    </a:cubicBezTo>
                    <a:cubicBezTo>
                      <a:pt x="353" y="24"/>
                      <a:pt x="301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8"/>
              <p:cNvSpPr/>
              <p:nvPr/>
            </p:nvSpPr>
            <p:spPr>
              <a:xfrm>
                <a:off x="3897950" y="394667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2" y="0"/>
                    </a:moveTo>
                    <a:cubicBezTo>
                      <a:pt x="193" y="0"/>
                      <a:pt x="154" y="13"/>
                      <a:pt x="123" y="39"/>
                    </a:cubicBezTo>
                    <a:cubicBezTo>
                      <a:pt x="0" y="138"/>
                      <a:pt x="58" y="334"/>
                      <a:pt x="216" y="354"/>
                    </a:cubicBezTo>
                    <a:cubicBezTo>
                      <a:pt x="222" y="354"/>
                      <a:pt x="228" y="355"/>
                      <a:pt x="235" y="355"/>
                    </a:cubicBezTo>
                    <a:cubicBezTo>
                      <a:pt x="378" y="355"/>
                      <a:pt x="466" y="182"/>
                      <a:pt x="370" y="65"/>
                    </a:cubicBezTo>
                    <a:cubicBezTo>
                      <a:pt x="335" y="22"/>
                      <a:pt x="284" y="0"/>
                      <a:pt x="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28"/>
              <p:cNvSpPr/>
              <p:nvPr/>
            </p:nvSpPr>
            <p:spPr>
              <a:xfrm>
                <a:off x="3884600" y="3930150"/>
                <a:ext cx="11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5" extrusionOk="0">
                    <a:moveTo>
                      <a:pt x="226" y="0"/>
                    </a:moveTo>
                    <a:cubicBezTo>
                      <a:pt x="189" y="0"/>
                      <a:pt x="151" y="12"/>
                      <a:pt x="120" y="38"/>
                    </a:cubicBezTo>
                    <a:cubicBezTo>
                      <a:pt x="1" y="131"/>
                      <a:pt x="59" y="317"/>
                      <a:pt x="207" y="333"/>
                    </a:cubicBezTo>
                    <a:cubicBezTo>
                      <a:pt x="213" y="334"/>
                      <a:pt x="219" y="334"/>
                      <a:pt x="226" y="334"/>
                    </a:cubicBezTo>
                    <a:cubicBezTo>
                      <a:pt x="362" y="334"/>
                      <a:pt x="444" y="171"/>
                      <a:pt x="354" y="60"/>
                    </a:cubicBezTo>
                    <a:cubicBezTo>
                      <a:pt x="322" y="21"/>
                      <a:pt x="274" y="0"/>
                      <a:pt x="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28"/>
              <p:cNvSpPr/>
              <p:nvPr/>
            </p:nvSpPr>
            <p:spPr>
              <a:xfrm>
                <a:off x="3871350" y="391357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6"/>
                    </a:cubicBezTo>
                    <a:cubicBezTo>
                      <a:pt x="1" y="126"/>
                      <a:pt x="55" y="302"/>
                      <a:pt x="194" y="315"/>
                    </a:cubicBezTo>
                    <a:cubicBezTo>
                      <a:pt x="200" y="316"/>
                      <a:pt x="207" y="316"/>
                      <a:pt x="213" y="316"/>
                    </a:cubicBezTo>
                    <a:cubicBezTo>
                      <a:pt x="343" y="316"/>
                      <a:pt x="417" y="165"/>
                      <a:pt x="332" y="61"/>
                    </a:cubicBezTo>
                    <a:cubicBezTo>
                      <a:pt x="301" y="21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28"/>
              <p:cNvSpPr/>
              <p:nvPr/>
            </p:nvSpPr>
            <p:spPr>
              <a:xfrm>
                <a:off x="4048525" y="4097525"/>
                <a:ext cx="178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40" extrusionOk="0">
                    <a:moveTo>
                      <a:pt x="358" y="0"/>
                    </a:moveTo>
                    <a:cubicBezTo>
                      <a:pt x="298" y="0"/>
                      <a:pt x="239" y="20"/>
                      <a:pt x="190" y="59"/>
                    </a:cubicBezTo>
                    <a:cubicBezTo>
                      <a:pt x="0" y="210"/>
                      <a:pt x="90" y="513"/>
                      <a:pt x="331" y="538"/>
                    </a:cubicBezTo>
                    <a:cubicBezTo>
                      <a:pt x="341" y="539"/>
                      <a:pt x="352" y="540"/>
                      <a:pt x="362" y="540"/>
                    </a:cubicBezTo>
                    <a:cubicBezTo>
                      <a:pt x="581" y="540"/>
                      <a:pt x="713" y="279"/>
                      <a:pt x="569" y="101"/>
                    </a:cubicBezTo>
                    <a:cubicBezTo>
                      <a:pt x="515" y="35"/>
                      <a:pt x="437" y="0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28"/>
              <p:cNvSpPr/>
              <p:nvPr/>
            </p:nvSpPr>
            <p:spPr>
              <a:xfrm>
                <a:off x="4035250" y="4080925"/>
                <a:ext cx="171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0" extrusionOk="0">
                    <a:moveTo>
                      <a:pt x="345" y="0"/>
                    </a:moveTo>
                    <a:cubicBezTo>
                      <a:pt x="288" y="0"/>
                      <a:pt x="229" y="19"/>
                      <a:pt x="181" y="58"/>
                    </a:cubicBezTo>
                    <a:cubicBezTo>
                      <a:pt x="1" y="203"/>
                      <a:pt x="88" y="495"/>
                      <a:pt x="316" y="518"/>
                    </a:cubicBezTo>
                    <a:cubicBezTo>
                      <a:pt x="326" y="519"/>
                      <a:pt x="337" y="520"/>
                      <a:pt x="347" y="520"/>
                    </a:cubicBezTo>
                    <a:cubicBezTo>
                      <a:pt x="560" y="520"/>
                      <a:pt x="685" y="272"/>
                      <a:pt x="547" y="97"/>
                    </a:cubicBezTo>
                    <a:cubicBezTo>
                      <a:pt x="496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28"/>
              <p:cNvSpPr/>
              <p:nvPr/>
            </p:nvSpPr>
            <p:spPr>
              <a:xfrm>
                <a:off x="4022000" y="4064425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4" y="0"/>
                    </a:moveTo>
                    <a:cubicBezTo>
                      <a:pt x="278" y="0"/>
                      <a:pt x="221" y="19"/>
                      <a:pt x="174" y="56"/>
                    </a:cubicBezTo>
                    <a:cubicBezTo>
                      <a:pt x="0" y="198"/>
                      <a:pt x="84" y="477"/>
                      <a:pt x="306" y="500"/>
                    </a:cubicBezTo>
                    <a:cubicBezTo>
                      <a:pt x="316" y="501"/>
                      <a:pt x="326" y="501"/>
                      <a:pt x="336" y="501"/>
                    </a:cubicBezTo>
                    <a:cubicBezTo>
                      <a:pt x="543" y="501"/>
                      <a:pt x="662" y="257"/>
                      <a:pt x="528" y="92"/>
                    </a:cubicBezTo>
                    <a:cubicBezTo>
                      <a:pt x="478" y="31"/>
                      <a:pt x="407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28"/>
              <p:cNvSpPr/>
              <p:nvPr/>
            </p:nvSpPr>
            <p:spPr>
              <a:xfrm>
                <a:off x="4008750" y="4047850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8" y="1"/>
                    </a:moveTo>
                    <a:cubicBezTo>
                      <a:pt x="265" y="1"/>
                      <a:pt x="211" y="18"/>
                      <a:pt x="167" y="54"/>
                    </a:cubicBezTo>
                    <a:cubicBezTo>
                      <a:pt x="0" y="192"/>
                      <a:pt x="81" y="459"/>
                      <a:pt x="296" y="481"/>
                    </a:cubicBezTo>
                    <a:cubicBezTo>
                      <a:pt x="305" y="482"/>
                      <a:pt x="314" y="483"/>
                      <a:pt x="323" y="483"/>
                    </a:cubicBezTo>
                    <a:cubicBezTo>
                      <a:pt x="519" y="483"/>
                      <a:pt x="637" y="249"/>
                      <a:pt x="508" y="92"/>
                    </a:cubicBezTo>
                    <a:cubicBezTo>
                      <a:pt x="460" y="32"/>
                      <a:pt x="389" y="1"/>
                      <a:pt x="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28"/>
              <p:cNvSpPr/>
              <p:nvPr/>
            </p:nvSpPr>
            <p:spPr>
              <a:xfrm>
                <a:off x="3995475" y="4031350"/>
                <a:ext cx="153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5" extrusionOk="0">
                    <a:moveTo>
                      <a:pt x="306" y="1"/>
                    </a:moveTo>
                    <a:cubicBezTo>
                      <a:pt x="255" y="1"/>
                      <a:pt x="204" y="17"/>
                      <a:pt x="162" y="52"/>
                    </a:cubicBezTo>
                    <a:cubicBezTo>
                      <a:pt x="1" y="184"/>
                      <a:pt x="78" y="441"/>
                      <a:pt x="284" y="463"/>
                    </a:cubicBezTo>
                    <a:cubicBezTo>
                      <a:pt x="293" y="464"/>
                      <a:pt x="302" y="465"/>
                      <a:pt x="311" y="465"/>
                    </a:cubicBezTo>
                    <a:cubicBezTo>
                      <a:pt x="500" y="465"/>
                      <a:pt x="612" y="241"/>
                      <a:pt x="489" y="87"/>
                    </a:cubicBezTo>
                    <a:cubicBezTo>
                      <a:pt x="442" y="30"/>
                      <a:pt x="374" y="1"/>
                      <a:pt x="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28"/>
              <p:cNvSpPr/>
              <p:nvPr/>
            </p:nvSpPr>
            <p:spPr>
              <a:xfrm>
                <a:off x="3982225" y="4014800"/>
                <a:ext cx="1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6" extrusionOk="0">
                    <a:moveTo>
                      <a:pt x="293" y="0"/>
                    </a:moveTo>
                    <a:cubicBezTo>
                      <a:pt x="243" y="0"/>
                      <a:pt x="193" y="17"/>
                      <a:pt x="152" y="52"/>
                    </a:cubicBezTo>
                    <a:cubicBezTo>
                      <a:pt x="1" y="177"/>
                      <a:pt x="75" y="425"/>
                      <a:pt x="271" y="444"/>
                    </a:cubicBezTo>
                    <a:cubicBezTo>
                      <a:pt x="280" y="445"/>
                      <a:pt x="289" y="445"/>
                      <a:pt x="297" y="445"/>
                    </a:cubicBezTo>
                    <a:cubicBezTo>
                      <a:pt x="478" y="445"/>
                      <a:pt x="586" y="231"/>
                      <a:pt x="467" y="84"/>
                    </a:cubicBezTo>
                    <a:cubicBezTo>
                      <a:pt x="423" y="29"/>
                      <a:pt x="358" y="0"/>
                      <a:pt x="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28"/>
              <p:cNvSpPr/>
              <p:nvPr/>
            </p:nvSpPr>
            <p:spPr>
              <a:xfrm>
                <a:off x="3968900" y="3998250"/>
                <a:ext cx="141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0" extrusionOk="0">
                    <a:moveTo>
                      <a:pt x="284" y="1"/>
                    </a:moveTo>
                    <a:cubicBezTo>
                      <a:pt x="237" y="1"/>
                      <a:pt x="188" y="17"/>
                      <a:pt x="148" y="49"/>
                    </a:cubicBezTo>
                    <a:cubicBezTo>
                      <a:pt x="0" y="171"/>
                      <a:pt x="71" y="409"/>
                      <a:pt x="261" y="428"/>
                    </a:cubicBezTo>
                    <a:cubicBezTo>
                      <a:pt x="268" y="429"/>
                      <a:pt x="276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8" y="28"/>
                      <a:pt x="347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28"/>
              <p:cNvSpPr/>
              <p:nvPr/>
            </p:nvSpPr>
            <p:spPr>
              <a:xfrm>
                <a:off x="3955625" y="3981750"/>
                <a:ext cx="1350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08" extrusionOk="0">
                    <a:moveTo>
                      <a:pt x="271" y="1"/>
                    </a:moveTo>
                    <a:cubicBezTo>
                      <a:pt x="226" y="1"/>
                      <a:pt x="180" y="16"/>
                      <a:pt x="142" y="47"/>
                    </a:cubicBezTo>
                    <a:cubicBezTo>
                      <a:pt x="1" y="159"/>
                      <a:pt x="68" y="390"/>
                      <a:pt x="252" y="407"/>
                    </a:cubicBezTo>
                    <a:cubicBezTo>
                      <a:pt x="259" y="407"/>
                      <a:pt x="267" y="408"/>
                      <a:pt x="275" y="408"/>
                    </a:cubicBezTo>
                    <a:cubicBezTo>
                      <a:pt x="441" y="408"/>
                      <a:pt x="539" y="211"/>
                      <a:pt x="432" y="76"/>
                    </a:cubicBezTo>
                    <a:cubicBezTo>
                      <a:pt x="390" y="26"/>
                      <a:pt x="330" y="1"/>
                      <a:pt x="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28"/>
              <p:cNvSpPr/>
              <p:nvPr/>
            </p:nvSpPr>
            <p:spPr>
              <a:xfrm>
                <a:off x="3942375" y="3965200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8" y="0"/>
                    </a:moveTo>
                    <a:cubicBezTo>
                      <a:pt x="215" y="0"/>
                      <a:pt x="172" y="14"/>
                      <a:pt x="136" y="43"/>
                    </a:cubicBezTo>
                    <a:cubicBezTo>
                      <a:pt x="1" y="153"/>
                      <a:pt x="65" y="371"/>
                      <a:pt x="238" y="390"/>
                    </a:cubicBezTo>
                    <a:cubicBezTo>
                      <a:pt x="246" y="391"/>
                      <a:pt x="254" y="392"/>
                      <a:pt x="261" y="392"/>
                    </a:cubicBezTo>
                    <a:cubicBezTo>
                      <a:pt x="421" y="392"/>
                      <a:pt x="513" y="201"/>
                      <a:pt x="409" y="72"/>
                    </a:cubicBezTo>
                    <a:cubicBezTo>
                      <a:pt x="370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28"/>
              <p:cNvSpPr/>
              <p:nvPr/>
            </p:nvSpPr>
            <p:spPr>
              <a:xfrm>
                <a:off x="3929125" y="3948625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7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0" y="147"/>
                      <a:pt x="61" y="356"/>
                      <a:pt x="225" y="372"/>
                    </a:cubicBezTo>
                    <a:cubicBezTo>
                      <a:pt x="233" y="373"/>
                      <a:pt x="241" y="373"/>
                      <a:pt x="248" y="373"/>
                    </a:cubicBezTo>
                    <a:cubicBezTo>
                      <a:pt x="399" y="373"/>
                      <a:pt x="490" y="193"/>
                      <a:pt x="389" y="70"/>
                    </a:cubicBezTo>
                    <a:cubicBezTo>
                      <a:pt x="353" y="25"/>
                      <a:pt x="300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28"/>
              <p:cNvSpPr/>
              <p:nvPr/>
            </p:nvSpPr>
            <p:spPr>
              <a:xfrm>
                <a:off x="3915775" y="3932150"/>
                <a:ext cx="117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55" extrusionOk="0">
                    <a:moveTo>
                      <a:pt x="236" y="0"/>
                    </a:moveTo>
                    <a:cubicBezTo>
                      <a:pt x="197" y="0"/>
                      <a:pt x="158" y="14"/>
                      <a:pt x="126" y="41"/>
                    </a:cubicBezTo>
                    <a:cubicBezTo>
                      <a:pt x="1" y="138"/>
                      <a:pt x="62" y="337"/>
                      <a:pt x="216" y="353"/>
                    </a:cubicBezTo>
                    <a:cubicBezTo>
                      <a:pt x="223" y="354"/>
                      <a:pt x="229" y="354"/>
                      <a:pt x="236" y="354"/>
                    </a:cubicBezTo>
                    <a:cubicBezTo>
                      <a:pt x="382" y="354"/>
                      <a:pt x="469" y="184"/>
                      <a:pt x="374" y="67"/>
                    </a:cubicBezTo>
                    <a:cubicBezTo>
                      <a:pt x="339" y="23"/>
                      <a:pt x="28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28"/>
              <p:cNvSpPr/>
              <p:nvPr/>
            </p:nvSpPr>
            <p:spPr>
              <a:xfrm>
                <a:off x="3902525" y="3915625"/>
                <a:ext cx="111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4" extrusionOk="0">
                    <a:moveTo>
                      <a:pt x="221" y="1"/>
                    </a:moveTo>
                    <a:cubicBezTo>
                      <a:pt x="184" y="1"/>
                      <a:pt x="148" y="12"/>
                      <a:pt x="116" y="37"/>
                    </a:cubicBezTo>
                    <a:cubicBezTo>
                      <a:pt x="1" y="130"/>
                      <a:pt x="58" y="317"/>
                      <a:pt x="206" y="333"/>
                    </a:cubicBezTo>
                    <a:cubicBezTo>
                      <a:pt x="213" y="333"/>
                      <a:pt x="219" y="334"/>
                      <a:pt x="226" y="334"/>
                    </a:cubicBezTo>
                    <a:cubicBezTo>
                      <a:pt x="362" y="334"/>
                      <a:pt x="443" y="173"/>
                      <a:pt x="351" y="63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28"/>
              <p:cNvSpPr/>
              <p:nvPr/>
            </p:nvSpPr>
            <p:spPr>
              <a:xfrm>
                <a:off x="3889275" y="3899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3" y="1"/>
                    </a:moveTo>
                    <a:cubicBezTo>
                      <a:pt x="178" y="1"/>
                      <a:pt x="142" y="12"/>
                      <a:pt x="113" y="36"/>
                    </a:cubicBezTo>
                    <a:cubicBezTo>
                      <a:pt x="0" y="123"/>
                      <a:pt x="55" y="300"/>
                      <a:pt x="193" y="316"/>
                    </a:cubicBezTo>
                    <a:cubicBezTo>
                      <a:pt x="200" y="316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5" y="59"/>
                    </a:cubicBezTo>
                    <a:cubicBezTo>
                      <a:pt x="304" y="20"/>
                      <a:pt x="258" y="1"/>
                      <a:pt x="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28"/>
              <p:cNvSpPr/>
              <p:nvPr/>
            </p:nvSpPr>
            <p:spPr>
              <a:xfrm>
                <a:off x="4079775" y="4099525"/>
                <a:ext cx="183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557" extrusionOk="0">
                    <a:moveTo>
                      <a:pt x="369" y="0"/>
                    </a:moveTo>
                    <a:cubicBezTo>
                      <a:pt x="307" y="0"/>
                      <a:pt x="245" y="21"/>
                      <a:pt x="193" y="63"/>
                    </a:cubicBezTo>
                    <a:cubicBezTo>
                      <a:pt x="0" y="220"/>
                      <a:pt x="93" y="532"/>
                      <a:pt x="341" y="555"/>
                    </a:cubicBezTo>
                    <a:cubicBezTo>
                      <a:pt x="351" y="556"/>
                      <a:pt x="361" y="556"/>
                      <a:pt x="371" y="556"/>
                    </a:cubicBezTo>
                    <a:cubicBezTo>
                      <a:pt x="598" y="556"/>
                      <a:pt x="733" y="286"/>
                      <a:pt x="585" y="102"/>
                    </a:cubicBezTo>
                    <a:cubicBezTo>
                      <a:pt x="529" y="35"/>
                      <a:pt x="449" y="0"/>
                      <a:pt x="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28"/>
              <p:cNvSpPr/>
              <p:nvPr/>
            </p:nvSpPr>
            <p:spPr>
              <a:xfrm>
                <a:off x="4066425" y="4082975"/>
                <a:ext cx="178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40" extrusionOk="0">
                    <a:moveTo>
                      <a:pt x="356" y="1"/>
                    </a:moveTo>
                    <a:cubicBezTo>
                      <a:pt x="298" y="1"/>
                      <a:pt x="238" y="20"/>
                      <a:pt x="187" y="60"/>
                    </a:cubicBezTo>
                    <a:cubicBezTo>
                      <a:pt x="1" y="211"/>
                      <a:pt x="91" y="513"/>
                      <a:pt x="328" y="539"/>
                    </a:cubicBezTo>
                    <a:cubicBezTo>
                      <a:pt x="338" y="539"/>
                      <a:pt x="347" y="540"/>
                      <a:pt x="356" y="540"/>
                    </a:cubicBezTo>
                    <a:cubicBezTo>
                      <a:pt x="581" y="540"/>
                      <a:pt x="711" y="281"/>
                      <a:pt x="566" y="102"/>
                    </a:cubicBezTo>
                    <a:cubicBezTo>
                      <a:pt x="513" y="35"/>
                      <a:pt x="435" y="1"/>
                      <a:pt x="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8"/>
              <p:cNvSpPr/>
              <p:nvPr/>
            </p:nvSpPr>
            <p:spPr>
              <a:xfrm>
                <a:off x="4053175" y="4066450"/>
                <a:ext cx="171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1" extrusionOk="0">
                    <a:moveTo>
                      <a:pt x="345" y="1"/>
                    </a:moveTo>
                    <a:cubicBezTo>
                      <a:pt x="287" y="1"/>
                      <a:pt x="229" y="20"/>
                      <a:pt x="180" y="59"/>
                    </a:cubicBezTo>
                    <a:cubicBezTo>
                      <a:pt x="0" y="203"/>
                      <a:pt x="87" y="493"/>
                      <a:pt x="315" y="518"/>
                    </a:cubicBezTo>
                    <a:cubicBezTo>
                      <a:pt x="326" y="519"/>
                      <a:pt x="336" y="520"/>
                      <a:pt x="346" y="520"/>
                    </a:cubicBezTo>
                    <a:cubicBezTo>
                      <a:pt x="559" y="520"/>
                      <a:pt x="685" y="269"/>
                      <a:pt x="547" y="97"/>
                    </a:cubicBezTo>
                    <a:cubicBezTo>
                      <a:pt x="496" y="33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8"/>
              <p:cNvSpPr/>
              <p:nvPr/>
            </p:nvSpPr>
            <p:spPr>
              <a:xfrm>
                <a:off x="4039925" y="4049875"/>
                <a:ext cx="165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5" extrusionOk="0">
                    <a:moveTo>
                      <a:pt x="331" y="1"/>
                    </a:moveTo>
                    <a:cubicBezTo>
                      <a:pt x="275" y="1"/>
                      <a:pt x="219" y="19"/>
                      <a:pt x="174" y="56"/>
                    </a:cubicBezTo>
                    <a:cubicBezTo>
                      <a:pt x="0" y="198"/>
                      <a:pt x="84" y="481"/>
                      <a:pt x="305" y="503"/>
                    </a:cubicBezTo>
                    <a:cubicBezTo>
                      <a:pt x="315" y="504"/>
                      <a:pt x="324" y="505"/>
                      <a:pt x="333" y="505"/>
                    </a:cubicBezTo>
                    <a:cubicBezTo>
                      <a:pt x="538" y="505"/>
                      <a:pt x="663" y="261"/>
                      <a:pt x="527" y="95"/>
                    </a:cubicBezTo>
                    <a:cubicBezTo>
                      <a:pt x="478" y="33"/>
                      <a:pt x="404" y="1"/>
                      <a:pt x="3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8"/>
              <p:cNvSpPr/>
              <p:nvPr/>
            </p:nvSpPr>
            <p:spPr>
              <a:xfrm>
                <a:off x="4026650" y="4033375"/>
                <a:ext cx="15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4" extrusionOk="0">
                    <a:moveTo>
                      <a:pt x="320" y="1"/>
                    </a:moveTo>
                    <a:cubicBezTo>
                      <a:pt x="266" y="1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2"/>
                    </a:cubicBezTo>
                    <a:cubicBezTo>
                      <a:pt x="303" y="483"/>
                      <a:pt x="312" y="483"/>
                      <a:pt x="321" y="483"/>
                    </a:cubicBezTo>
                    <a:cubicBezTo>
                      <a:pt x="519" y="483"/>
                      <a:pt x="635" y="250"/>
                      <a:pt x="509" y="90"/>
                    </a:cubicBezTo>
                    <a:cubicBezTo>
                      <a:pt x="461" y="31"/>
                      <a:pt x="391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8"/>
              <p:cNvSpPr/>
              <p:nvPr/>
            </p:nvSpPr>
            <p:spPr>
              <a:xfrm>
                <a:off x="4013400" y="4016825"/>
                <a:ext cx="153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7" extrusionOk="0">
                    <a:moveTo>
                      <a:pt x="308" y="1"/>
                    </a:moveTo>
                    <a:cubicBezTo>
                      <a:pt x="256" y="1"/>
                      <a:pt x="205" y="18"/>
                      <a:pt x="161" y="54"/>
                    </a:cubicBezTo>
                    <a:cubicBezTo>
                      <a:pt x="1" y="183"/>
                      <a:pt x="78" y="443"/>
                      <a:pt x="283" y="466"/>
                    </a:cubicBezTo>
                    <a:cubicBezTo>
                      <a:pt x="291" y="467"/>
                      <a:pt x="299" y="467"/>
                      <a:pt x="307" y="467"/>
                    </a:cubicBezTo>
                    <a:cubicBezTo>
                      <a:pt x="499" y="467"/>
                      <a:pt x="613" y="241"/>
                      <a:pt x="486" y="87"/>
                    </a:cubicBezTo>
                    <a:cubicBezTo>
                      <a:pt x="440" y="30"/>
                      <a:pt x="374" y="1"/>
                      <a:pt x="3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8"/>
              <p:cNvSpPr/>
              <p:nvPr/>
            </p:nvSpPr>
            <p:spPr>
              <a:xfrm>
                <a:off x="4000075" y="4000325"/>
                <a:ext cx="147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4" y="49"/>
                    </a:cubicBezTo>
                    <a:cubicBezTo>
                      <a:pt x="0" y="175"/>
                      <a:pt x="74" y="425"/>
                      <a:pt x="273" y="444"/>
                    </a:cubicBezTo>
                    <a:cubicBezTo>
                      <a:pt x="281" y="445"/>
                      <a:pt x="289" y="446"/>
                      <a:pt x="296" y="446"/>
                    </a:cubicBezTo>
                    <a:cubicBezTo>
                      <a:pt x="479" y="446"/>
                      <a:pt x="590" y="229"/>
                      <a:pt x="469" y="81"/>
                    </a:cubicBezTo>
                    <a:cubicBezTo>
                      <a:pt x="425" y="28"/>
                      <a:pt x="360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8"/>
              <p:cNvSpPr/>
              <p:nvPr/>
            </p:nvSpPr>
            <p:spPr>
              <a:xfrm>
                <a:off x="3986800" y="3983800"/>
                <a:ext cx="141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6" extrusionOk="0">
                    <a:moveTo>
                      <a:pt x="285" y="0"/>
                    </a:moveTo>
                    <a:cubicBezTo>
                      <a:pt x="237" y="0"/>
                      <a:pt x="189" y="16"/>
                      <a:pt x="149" y="48"/>
                    </a:cubicBezTo>
                    <a:cubicBezTo>
                      <a:pt x="1" y="167"/>
                      <a:pt x="72" y="405"/>
                      <a:pt x="261" y="424"/>
                    </a:cubicBezTo>
                    <a:cubicBezTo>
                      <a:pt x="270" y="425"/>
                      <a:pt x="279" y="426"/>
                      <a:pt x="288" y="426"/>
                    </a:cubicBezTo>
                    <a:cubicBezTo>
                      <a:pt x="462" y="426"/>
                      <a:pt x="564" y="221"/>
                      <a:pt x="451" y="80"/>
                    </a:cubicBezTo>
                    <a:cubicBezTo>
                      <a:pt x="409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8"/>
              <p:cNvSpPr/>
              <p:nvPr/>
            </p:nvSpPr>
            <p:spPr>
              <a:xfrm>
                <a:off x="3973550" y="3967225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1"/>
                    </a:moveTo>
                    <a:cubicBezTo>
                      <a:pt x="224" y="1"/>
                      <a:pt x="179" y="16"/>
                      <a:pt x="142" y="46"/>
                    </a:cubicBezTo>
                    <a:cubicBezTo>
                      <a:pt x="1" y="162"/>
                      <a:pt x="68" y="390"/>
                      <a:pt x="248" y="409"/>
                    </a:cubicBezTo>
                    <a:cubicBezTo>
                      <a:pt x="256" y="410"/>
                      <a:pt x="264" y="410"/>
                      <a:pt x="272" y="410"/>
                    </a:cubicBezTo>
                    <a:cubicBezTo>
                      <a:pt x="441" y="410"/>
                      <a:pt x="539" y="213"/>
                      <a:pt x="428" y="78"/>
                    </a:cubicBezTo>
                    <a:cubicBezTo>
                      <a:pt x="388" y="27"/>
                      <a:pt x="329" y="1"/>
                      <a:pt x="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8"/>
              <p:cNvSpPr/>
              <p:nvPr/>
            </p:nvSpPr>
            <p:spPr>
              <a:xfrm>
                <a:off x="3960300" y="395072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7" y="1"/>
                    </a:moveTo>
                    <a:cubicBezTo>
                      <a:pt x="215" y="1"/>
                      <a:pt x="171" y="15"/>
                      <a:pt x="135" y="44"/>
                    </a:cubicBezTo>
                    <a:cubicBezTo>
                      <a:pt x="0" y="153"/>
                      <a:pt x="65" y="372"/>
                      <a:pt x="238" y="391"/>
                    </a:cubicBezTo>
                    <a:cubicBezTo>
                      <a:pt x="245" y="392"/>
                      <a:pt x="251" y="392"/>
                      <a:pt x="257" y="392"/>
                    </a:cubicBezTo>
                    <a:cubicBezTo>
                      <a:pt x="417" y="392"/>
                      <a:pt x="514" y="203"/>
                      <a:pt x="408" y="73"/>
                    </a:cubicBezTo>
                    <a:cubicBezTo>
                      <a:pt x="370" y="25"/>
                      <a:pt x="314" y="1"/>
                      <a:pt x="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8"/>
              <p:cNvSpPr/>
              <p:nvPr/>
            </p:nvSpPr>
            <p:spPr>
              <a:xfrm>
                <a:off x="3946950" y="393417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9" y="0"/>
                    </a:moveTo>
                    <a:cubicBezTo>
                      <a:pt x="208" y="0"/>
                      <a:pt x="166" y="15"/>
                      <a:pt x="133" y="44"/>
                    </a:cubicBezTo>
                    <a:cubicBezTo>
                      <a:pt x="1" y="147"/>
                      <a:pt x="65" y="356"/>
                      <a:pt x="229" y="372"/>
                    </a:cubicBezTo>
                    <a:cubicBezTo>
                      <a:pt x="236" y="372"/>
                      <a:pt x="242" y="373"/>
                      <a:pt x="248" y="373"/>
                    </a:cubicBezTo>
                    <a:cubicBezTo>
                      <a:pt x="401" y="373"/>
                      <a:pt x="492" y="193"/>
                      <a:pt x="393" y="70"/>
                    </a:cubicBezTo>
                    <a:cubicBezTo>
                      <a:pt x="357" y="24"/>
                      <a:pt x="303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8"/>
              <p:cNvSpPr/>
              <p:nvPr/>
            </p:nvSpPr>
            <p:spPr>
              <a:xfrm>
                <a:off x="3933700" y="39176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6" y="0"/>
                    </a:moveTo>
                    <a:cubicBezTo>
                      <a:pt x="196" y="0"/>
                      <a:pt x="156" y="14"/>
                      <a:pt x="123" y="42"/>
                    </a:cubicBezTo>
                    <a:cubicBezTo>
                      <a:pt x="1" y="138"/>
                      <a:pt x="58" y="337"/>
                      <a:pt x="216" y="353"/>
                    </a:cubicBezTo>
                    <a:cubicBezTo>
                      <a:pt x="223" y="354"/>
                      <a:pt x="229" y="354"/>
                      <a:pt x="235" y="354"/>
                    </a:cubicBezTo>
                    <a:cubicBezTo>
                      <a:pt x="381" y="354"/>
                      <a:pt x="466" y="184"/>
                      <a:pt x="373" y="67"/>
                    </a:cubicBezTo>
                    <a:cubicBezTo>
                      <a:pt x="339" y="24"/>
                      <a:pt x="287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8"/>
              <p:cNvSpPr/>
              <p:nvPr/>
            </p:nvSpPr>
            <p:spPr>
              <a:xfrm>
                <a:off x="3920450" y="3901125"/>
                <a:ext cx="110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6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9"/>
                    </a:cubicBezTo>
                    <a:cubicBezTo>
                      <a:pt x="0" y="132"/>
                      <a:pt x="55" y="318"/>
                      <a:pt x="203" y="334"/>
                    </a:cubicBezTo>
                    <a:cubicBezTo>
                      <a:pt x="209" y="335"/>
                      <a:pt x="216" y="335"/>
                      <a:pt x="222" y="335"/>
                    </a:cubicBezTo>
                    <a:cubicBezTo>
                      <a:pt x="358" y="335"/>
                      <a:pt x="440" y="172"/>
                      <a:pt x="351" y="61"/>
                    </a:cubicBezTo>
                    <a:cubicBezTo>
                      <a:pt x="318" y="21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8"/>
              <p:cNvSpPr/>
              <p:nvPr/>
            </p:nvSpPr>
            <p:spPr>
              <a:xfrm>
                <a:off x="3907200" y="3884650"/>
                <a:ext cx="10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6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09" y="36"/>
                    </a:cubicBezTo>
                    <a:cubicBezTo>
                      <a:pt x="0" y="122"/>
                      <a:pt x="51" y="299"/>
                      <a:pt x="193" y="315"/>
                    </a:cubicBezTo>
                    <a:cubicBezTo>
                      <a:pt x="198" y="316"/>
                      <a:pt x="203" y="316"/>
                      <a:pt x="208" y="316"/>
                    </a:cubicBezTo>
                    <a:cubicBezTo>
                      <a:pt x="338" y="316"/>
                      <a:pt x="418" y="163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8"/>
              <p:cNvSpPr/>
              <p:nvPr/>
            </p:nvSpPr>
            <p:spPr>
              <a:xfrm>
                <a:off x="4110950" y="4101525"/>
                <a:ext cx="189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77" extrusionOk="0">
                    <a:moveTo>
                      <a:pt x="381" y="0"/>
                    </a:moveTo>
                    <a:cubicBezTo>
                      <a:pt x="317" y="0"/>
                      <a:pt x="252" y="22"/>
                      <a:pt x="199" y="67"/>
                    </a:cubicBezTo>
                    <a:cubicBezTo>
                      <a:pt x="0" y="227"/>
                      <a:pt x="93" y="549"/>
                      <a:pt x="350" y="574"/>
                    </a:cubicBezTo>
                    <a:cubicBezTo>
                      <a:pt x="362" y="576"/>
                      <a:pt x="374" y="576"/>
                      <a:pt x="385" y="576"/>
                    </a:cubicBezTo>
                    <a:cubicBezTo>
                      <a:pt x="618" y="576"/>
                      <a:pt x="758" y="298"/>
                      <a:pt x="604" y="108"/>
                    </a:cubicBezTo>
                    <a:cubicBezTo>
                      <a:pt x="548" y="37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8"/>
              <p:cNvSpPr/>
              <p:nvPr/>
            </p:nvSpPr>
            <p:spPr>
              <a:xfrm>
                <a:off x="4097600" y="4085000"/>
                <a:ext cx="185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59" extrusionOk="0">
                    <a:moveTo>
                      <a:pt x="369" y="1"/>
                    </a:moveTo>
                    <a:cubicBezTo>
                      <a:pt x="308" y="1"/>
                      <a:pt x="246" y="21"/>
                      <a:pt x="193" y="62"/>
                    </a:cubicBezTo>
                    <a:cubicBezTo>
                      <a:pt x="1" y="220"/>
                      <a:pt x="94" y="532"/>
                      <a:pt x="341" y="557"/>
                    </a:cubicBezTo>
                    <a:cubicBezTo>
                      <a:pt x="352" y="558"/>
                      <a:pt x="362" y="559"/>
                      <a:pt x="372" y="559"/>
                    </a:cubicBezTo>
                    <a:cubicBezTo>
                      <a:pt x="602" y="559"/>
                      <a:pt x="740" y="289"/>
                      <a:pt x="589" y="104"/>
                    </a:cubicBezTo>
                    <a:cubicBezTo>
                      <a:pt x="532" y="36"/>
                      <a:pt x="451" y="1"/>
                      <a:pt x="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8"/>
              <p:cNvSpPr/>
              <p:nvPr/>
            </p:nvSpPr>
            <p:spPr>
              <a:xfrm>
                <a:off x="4084350" y="4068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2"/>
                    </a:cubicBezTo>
                    <a:cubicBezTo>
                      <a:pt x="0" y="213"/>
                      <a:pt x="90" y="512"/>
                      <a:pt x="328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82" y="540"/>
                      <a:pt x="710" y="279"/>
                      <a:pt x="566" y="101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8"/>
              <p:cNvSpPr/>
              <p:nvPr/>
            </p:nvSpPr>
            <p:spPr>
              <a:xfrm>
                <a:off x="4071100" y="4051925"/>
                <a:ext cx="171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0" extrusionOk="0">
                    <a:moveTo>
                      <a:pt x="345" y="0"/>
                    </a:moveTo>
                    <a:cubicBezTo>
                      <a:pt x="287" y="0"/>
                      <a:pt x="229" y="19"/>
                      <a:pt x="180" y="58"/>
                    </a:cubicBezTo>
                    <a:cubicBezTo>
                      <a:pt x="0" y="203"/>
                      <a:pt x="84" y="495"/>
                      <a:pt x="315" y="518"/>
                    </a:cubicBezTo>
                    <a:cubicBezTo>
                      <a:pt x="326" y="519"/>
                      <a:pt x="336" y="519"/>
                      <a:pt x="346" y="519"/>
                    </a:cubicBezTo>
                    <a:cubicBezTo>
                      <a:pt x="559" y="519"/>
                      <a:pt x="684" y="271"/>
                      <a:pt x="546" y="97"/>
                    </a:cubicBezTo>
                    <a:cubicBezTo>
                      <a:pt x="495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8"/>
              <p:cNvSpPr/>
              <p:nvPr/>
            </p:nvSpPr>
            <p:spPr>
              <a:xfrm>
                <a:off x="4057825" y="403542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1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1" y="197"/>
                      <a:pt x="84" y="477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9" y="504"/>
                      <a:pt x="663" y="261"/>
                      <a:pt x="528" y="95"/>
                    </a:cubicBezTo>
                    <a:cubicBezTo>
                      <a:pt x="478" y="32"/>
                      <a:pt x="405" y="0"/>
                      <a:pt x="3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8"/>
              <p:cNvSpPr/>
              <p:nvPr/>
            </p:nvSpPr>
            <p:spPr>
              <a:xfrm>
                <a:off x="4044575" y="4018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5" y="0"/>
                      <a:pt x="212" y="18"/>
                      <a:pt x="168" y="54"/>
                    </a:cubicBezTo>
                    <a:cubicBezTo>
                      <a:pt x="1" y="192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4" y="249"/>
                      <a:pt x="508" y="92"/>
                    </a:cubicBezTo>
                    <a:cubicBezTo>
                      <a:pt x="459" y="32"/>
                      <a:pt x="388" y="0"/>
                      <a:pt x="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8"/>
              <p:cNvSpPr/>
              <p:nvPr/>
            </p:nvSpPr>
            <p:spPr>
              <a:xfrm>
                <a:off x="4031250" y="4002350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6" y="1"/>
                    </a:moveTo>
                    <a:cubicBezTo>
                      <a:pt x="255" y="1"/>
                      <a:pt x="203" y="17"/>
                      <a:pt x="161" y="52"/>
                    </a:cubicBezTo>
                    <a:cubicBezTo>
                      <a:pt x="0" y="184"/>
                      <a:pt x="77" y="444"/>
                      <a:pt x="283" y="463"/>
                    </a:cubicBezTo>
                    <a:cubicBezTo>
                      <a:pt x="292" y="464"/>
                      <a:pt x="301" y="465"/>
                      <a:pt x="310" y="465"/>
                    </a:cubicBezTo>
                    <a:cubicBezTo>
                      <a:pt x="503" y="465"/>
                      <a:pt x="614" y="241"/>
                      <a:pt x="489" y="87"/>
                    </a:cubicBezTo>
                    <a:cubicBezTo>
                      <a:pt x="443" y="30"/>
                      <a:pt x="375" y="1"/>
                      <a:pt x="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8"/>
              <p:cNvSpPr/>
              <p:nvPr/>
            </p:nvSpPr>
            <p:spPr>
              <a:xfrm>
                <a:off x="4017975" y="3985800"/>
                <a:ext cx="147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9" extrusionOk="0">
                    <a:moveTo>
                      <a:pt x="296" y="0"/>
                    </a:moveTo>
                    <a:cubicBezTo>
                      <a:pt x="247" y="0"/>
                      <a:pt x="197" y="17"/>
                      <a:pt x="155" y="52"/>
                    </a:cubicBezTo>
                    <a:cubicBezTo>
                      <a:pt x="1" y="177"/>
                      <a:pt x="75" y="425"/>
                      <a:pt x="274" y="447"/>
                    </a:cubicBezTo>
                    <a:cubicBezTo>
                      <a:pt x="282" y="448"/>
                      <a:pt x="290" y="448"/>
                      <a:pt x="297" y="448"/>
                    </a:cubicBezTo>
                    <a:cubicBezTo>
                      <a:pt x="480" y="448"/>
                      <a:pt x="590" y="232"/>
                      <a:pt x="470" y="84"/>
                    </a:cubicBezTo>
                    <a:cubicBezTo>
                      <a:pt x="426" y="29"/>
                      <a:pt x="362" y="0"/>
                      <a:pt x="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8"/>
              <p:cNvSpPr/>
              <p:nvPr/>
            </p:nvSpPr>
            <p:spPr>
              <a:xfrm>
                <a:off x="4004725" y="3969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4" y="1"/>
                    </a:moveTo>
                    <a:cubicBezTo>
                      <a:pt x="236" y="1"/>
                      <a:pt x="189" y="16"/>
                      <a:pt x="148" y="48"/>
                    </a:cubicBezTo>
                    <a:cubicBezTo>
                      <a:pt x="1" y="171"/>
                      <a:pt x="71" y="408"/>
                      <a:pt x="261" y="428"/>
                    </a:cubicBezTo>
                    <a:cubicBezTo>
                      <a:pt x="269" y="429"/>
                      <a:pt x="277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7" y="28"/>
                      <a:pt x="345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8"/>
              <p:cNvSpPr/>
              <p:nvPr/>
            </p:nvSpPr>
            <p:spPr>
              <a:xfrm>
                <a:off x="3991475" y="3952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1"/>
                    </a:moveTo>
                    <a:cubicBezTo>
                      <a:pt x="225" y="1"/>
                      <a:pt x="179" y="16"/>
                      <a:pt x="142" y="46"/>
                    </a:cubicBezTo>
                    <a:cubicBezTo>
                      <a:pt x="0" y="159"/>
                      <a:pt x="68" y="390"/>
                      <a:pt x="248" y="406"/>
                    </a:cubicBezTo>
                    <a:cubicBezTo>
                      <a:pt x="256" y="407"/>
                      <a:pt x="264" y="408"/>
                      <a:pt x="271" y="408"/>
                    </a:cubicBezTo>
                    <a:cubicBezTo>
                      <a:pt x="440" y="408"/>
                      <a:pt x="538" y="211"/>
                      <a:pt x="428" y="75"/>
                    </a:cubicBezTo>
                    <a:cubicBezTo>
                      <a:pt x="388" y="26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8"/>
              <p:cNvSpPr/>
              <p:nvPr/>
            </p:nvSpPr>
            <p:spPr>
              <a:xfrm>
                <a:off x="3978125" y="3936175"/>
                <a:ext cx="129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3" extrusionOk="0">
                    <a:moveTo>
                      <a:pt x="260" y="1"/>
                    </a:moveTo>
                    <a:cubicBezTo>
                      <a:pt x="217" y="1"/>
                      <a:pt x="173" y="15"/>
                      <a:pt x="136" y="44"/>
                    </a:cubicBezTo>
                    <a:cubicBezTo>
                      <a:pt x="1" y="153"/>
                      <a:pt x="68" y="372"/>
                      <a:pt x="239" y="391"/>
                    </a:cubicBezTo>
                    <a:cubicBezTo>
                      <a:pt x="246" y="392"/>
                      <a:pt x="254" y="393"/>
                      <a:pt x="262" y="393"/>
                    </a:cubicBezTo>
                    <a:cubicBezTo>
                      <a:pt x="421" y="393"/>
                      <a:pt x="517" y="202"/>
                      <a:pt x="412" y="73"/>
                    </a:cubicBezTo>
                    <a:cubicBezTo>
                      <a:pt x="374" y="26"/>
                      <a:pt x="31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8"/>
              <p:cNvSpPr/>
              <p:nvPr/>
            </p:nvSpPr>
            <p:spPr>
              <a:xfrm>
                <a:off x="3964875" y="391970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6" y="0"/>
                    </a:moveTo>
                    <a:cubicBezTo>
                      <a:pt x="205" y="0"/>
                      <a:pt x="163" y="14"/>
                      <a:pt x="129" y="41"/>
                    </a:cubicBezTo>
                    <a:cubicBezTo>
                      <a:pt x="1" y="147"/>
                      <a:pt x="65" y="353"/>
                      <a:pt x="229" y="369"/>
                    </a:cubicBezTo>
                    <a:cubicBezTo>
                      <a:pt x="236" y="370"/>
                      <a:pt x="244" y="370"/>
                      <a:pt x="252" y="370"/>
                    </a:cubicBezTo>
                    <a:cubicBezTo>
                      <a:pt x="402" y="370"/>
                      <a:pt x="491" y="193"/>
                      <a:pt x="393" y="70"/>
                    </a:cubicBezTo>
                    <a:cubicBezTo>
                      <a:pt x="356" y="24"/>
                      <a:pt x="301" y="0"/>
                      <a:pt x="2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8"/>
              <p:cNvSpPr/>
              <p:nvPr/>
            </p:nvSpPr>
            <p:spPr>
              <a:xfrm>
                <a:off x="3951625" y="3903150"/>
                <a:ext cx="1165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4" extrusionOk="0">
                    <a:moveTo>
                      <a:pt x="234" y="0"/>
                    </a:moveTo>
                    <a:cubicBezTo>
                      <a:pt x="195" y="0"/>
                      <a:pt x="156" y="13"/>
                      <a:pt x="122" y="41"/>
                    </a:cubicBezTo>
                    <a:cubicBezTo>
                      <a:pt x="0" y="138"/>
                      <a:pt x="58" y="337"/>
                      <a:pt x="216" y="353"/>
                    </a:cubicBezTo>
                    <a:cubicBezTo>
                      <a:pt x="222" y="354"/>
                      <a:pt x="229" y="354"/>
                      <a:pt x="235" y="354"/>
                    </a:cubicBezTo>
                    <a:cubicBezTo>
                      <a:pt x="381" y="354"/>
                      <a:pt x="465" y="184"/>
                      <a:pt x="370" y="67"/>
                    </a:cubicBezTo>
                    <a:cubicBezTo>
                      <a:pt x="335" y="23"/>
                      <a:pt x="285" y="0"/>
                      <a:pt x="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8"/>
              <p:cNvSpPr/>
              <p:nvPr/>
            </p:nvSpPr>
            <p:spPr>
              <a:xfrm>
                <a:off x="3938350" y="388660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2" y="0"/>
                    </a:moveTo>
                    <a:cubicBezTo>
                      <a:pt x="185" y="0"/>
                      <a:pt x="147" y="13"/>
                      <a:pt x="117" y="38"/>
                    </a:cubicBezTo>
                    <a:cubicBezTo>
                      <a:pt x="1" y="131"/>
                      <a:pt x="56" y="318"/>
                      <a:pt x="203" y="334"/>
                    </a:cubicBezTo>
                    <a:cubicBezTo>
                      <a:pt x="210" y="334"/>
                      <a:pt x="216" y="335"/>
                      <a:pt x="223" y="335"/>
                    </a:cubicBezTo>
                    <a:cubicBezTo>
                      <a:pt x="359" y="335"/>
                      <a:pt x="440" y="174"/>
                      <a:pt x="351" y="64"/>
                    </a:cubicBezTo>
                    <a:cubicBezTo>
                      <a:pt x="318" y="22"/>
                      <a:pt x="270" y="0"/>
                      <a:pt x="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8"/>
              <p:cNvSpPr/>
              <p:nvPr/>
            </p:nvSpPr>
            <p:spPr>
              <a:xfrm>
                <a:off x="3925100" y="3870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0" y="1"/>
                    </a:moveTo>
                    <a:cubicBezTo>
                      <a:pt x="175" y="1"/>
                      <a:pt x="139" y="12"/>
                      <a:pt x="110" y="36"/>
                    </a:cubicBezTo>
                    <a:cubicBezTo>
                      <a:pt x="1" y="123"/>
                      <a:pt x="52" y="299"/>
                      <a:pt x="190" y="315"/>
                    </a:cubicBezTo>
                    <a:cubicBezTo>
                      <a:pt x="197" y="316"/>
                      <a:pt x="203" y="317"/>
                      <a:pt x="209" y="317"/>
                    </a:cubicBezTo>
                    <a:cubicBezTo>
                      <a:pt x="340" y="317"/>
                      <a:pt x="418" y="163"/>
                      <a:pt x="332" y="58"/>
                    </a:cubicBezTo>
                    <a:cubicBezTo>
                      <a:pt x="301" y="20"/>
                      <a:pt x="256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8"/>
              <p:cNvSpPr/>
              <p:nvPr/>
            </p:nvSpPr>
            <p:spPr>
              <a:xfrm>
                <a:off x="4128775" y="4087050"/>
                <a:ext cx="190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7" extrusionOk="0">
                    <a:moveTo>
                      <a:pt x="384" y="0"/>
                    </a:moveTo>
                    <a:cubicBezTo>
                      <a:pt x="320" y="0"/>
                      <a:pt x="256" y="21"/>
                      <a:pt x="203" y="64"/>
                    </a:cubicBezTo>
                    <a:cubicBezTo>
                      <a:pt x="1" y="225"/>
                      <a:pt x="97" y="549"/>
                      <a:pt x="354" y="575"/>
                    </a:cubicBezTo>
                    <a:cubicBezTo>
                      <a:pt x="364" y="576"/>
                      <a:pt x="375" y="576"/>
                      <a:pt x="385" y="576"/>
                    </a:cubicBezTo>
                    <a:cubicBezTo>
                      <a:pt x="621" y="576"/>
                      <a:pt x="762" y="297"/>
                      <a:pt x="608" y="106"/>
                    </a:cubicBezTo>
                    <a:cubicBezTo>
                      <a:pt x="551" y="36"/>
                      <a:pt x="468" y="0"/>
                      <a:pt x="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8"/>
              <p:cNvSpPr/>
              <p:nvPr/>
            </p:nvSpPr>
            <p:spPr>
              <a:xfrm>
                <a:off x="4115525" y="4070525"/>
                <a:ext cx="18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7" extrusionOk="0">
                    <a:moveTo>
                      <a:pt x="370" y="0"/>
                    </a:moveTo>
                    <a:cubicBezTo>
                      <a:pt x="308" y="0"/>
                      <a:pt x="245" y="21"/>
                      <a:pt x="193" y="63"/>
                    </a:cubicBezTo>
                    <a:cubicBezTo>
                      <a:pt x="0" y="220"/>
                      <a:pt x="93" y="532"/>
                      <a:pt x="341" y="555"/>
                    </a:cubicBezTo>
                    <a:cubicBezTo>
                      <a:pt x="351" y="556"/>
                      <a:pt x="362" y="556"/>
                      <a:pt x="372" y="556"/>
                    </a:cubicBezTo>
                    <a:cubicBezTo>
                      <a:pt x="601" y="556"/>
                      <a:pt x="736" y="286"/>
                      <a:pt x="585" y="101"/>
                    </a:cubicBezTo>
                    <a:cubicBezTo>
                      <a:pt x="531" y="34"/>
                      <a:pt x="451" y="0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8"/>
              <p:cNvSpPr/>
              <p:nvPr/>
            </p:nvSpPr>
            <p:spPr>
              <a:xfrm>
                <a:off x="4102275" y="4053975"/>
                <a:ext cx="177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1" extrusionOk="0">
                    <a:moveTo>
                      <a:pt x="354" y="0"/>
                    </a:moveTo>
                    <a:cubicBezTo>
                      <a:pt x="295" y="0"/>
                      <a:pt x="236" y="20"/>
                      <a:pt x="186" y="60"/>
                    </a:cubicBezTo>
                    <a:cubicBezTo>
                      <a:pt x="0" y="211"/>
                      <a:pt x="90" y="513"/>
                      <a:pt x="328" y="538"/>
                    </a:cubicBezTo>
                    <a:cubicBezTo>
                      <a:pt x="338" y="540"/>
                      <a:pt x="348" y="540"/>
                      <a:pt x="359" y="540"/>
                    </a:cubicBezTo>
                    <a:cubicBezTo>
                      <a:pt x="578" y="540"/>
                      <a:pt x="710" y="280"/>
                      <a:pt x="566" y="101"/>
                    </a:cubicBezTo>
                    <a:cubicBezTo>
                      <a:pt x="512" y="35"/>
                      <a:pt x="434" y="0"/>
                      <a:pt x="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8"/>
              <p:cNvSpPr/>
              <p:nvPr/>
            </p:nvSpPr>
            <p:spPr>
              <a:xfrm>
                <a:off x="4089000" y="4037400"/>
                <a:ext cx="1715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2" extrusionOk="0">
                    <a:moveTo>
                      <a:pt x="342" y="1"/>
                    </a:moveTo>
                    <a:cubicBezTo>
                      <a:pt x="286" y="1"/>
                      <a:pt x="229" y="19"/>
                      <a:pt x="181" y="57"/>
                    </a:cubicBezTo>
                    <a:cubicBezTo>
                      <a:pt x="1" y="202"/>
                      <a:pt x="84" y="494"/>
                      <a:pt x="316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7" y="522"/>
                      <a:pt x="685" y="271"/>
                      <a:pt x="547" y="99"/>
                    </a:cubicBezTo>
                    <a:cubicBezTo>
                      <a:pt x="495" y="34"/>
                      <a:pt x="419" y="1"/>
                      <a:pt x="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8"/>
              <p:cNvSpPr/>
              <p:nvPr/>
            </p:nvSpPr>
            <p:spPr>
              <a:xfrm>
                <a:off x="4075750" y="4020875"/>
                <a:ext cx="165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05" extrusionOk="0">
                    <a:moveTo>
                      <a:pt x="330" y="1"/>
                    </a:moveTo>
                    <a:cubicBezTo>
                      <a:pt x="275" y="1"/>
                      <a:pt x="220" y="19"/>
                      <a:pt x="174" y="56"/>
                    </a:cubicBezTo>
                    <a:cubicBezTo>
                      <a:pt x="0" y="198"/>
                      <a:pt x="81" y="481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8" y="504"/>
                      <a:pt x="660" y="261"/>
                      <a:pt x="524" y="95"/>
                    </a:cubicBezTo>
                    <a:cubicBezTo>
                      <a:pt x="475" y="33"/>
                      <a:pt x="403" y="1"/>
                      <a:pt x="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8"/>
              <p:cNvSpPr/>
              <p:nvPr/>
            </p:nvSpPr>
            <p:spPr>
              <a:xfrm>
                <a:off x="4062500" y="4004375"/>
                <a:ext cx="158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84" extrusionOk="0">
                    <a:moveTo>
                      <a:pt x="317" y="1"/>
                    </a:moveTo>
                    <a:cubicBezTo>
                      <a:pt x="264" y="1"/>
                      <a:pt x="210" y="18"/>
                      <a:pt x="164" y="54"/>
                    </a:cubicBezTo>
                    <a:cubicBezTo>
                      <a:pt x="0" y="189"/>
                      <a:pt x="81" y="459"/>
                      <a:pt x="293" y="482"/>
                    </a:cubicBezTo>
                    <a:cubicBezTo>
                      <a:pt x="302" y="483"/>
                      <a:pt x="311" y="483"/>
                      <a:pt x="319" y="483"/>
                    </a:cubicBezTo>
                    <a:cubicBezTo>
                      <a:pt x="516" y="483"/>
                      <a:pt x="634" y="250"/>
                      <a:pt x="505" y="90"/>
                    </a:cubicBezTo>
                    <a:cubicBezTo>
                      <a:pt x="457" y="31"/>
                      <a:pt x="388" y="1"/>
                      <a:pt x="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8"/>
              <p:cNvSpPr/>
              <p:nvPr/>
            </p:nvSpPr>
            <p:spPr>
              <a:xfrm>
                <a:off x="4049150" y="3987825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09" y="0"/>
                    </a:moveTo>
                    <a:cubicBezTo>
                      <a:pt x="257" y="0"/>
                      <a:pt x="205" y="18"/>
                      <a:pt x="161" y="54"/>
                    </a:cubicBezTo>
                    <a:cubicBezTo>
                      <a:pt x="1" y="183"/>
                      <a:pt x="78" y="443"/>
                      <a:pt x="284" y="466"/>
                    </a:cubicBezTo>
                    <a:cubicBezTo>
                      <a:pt x="291" y="466"/>
                      <a:pt x="299" y="467"/>
                      <a:pt x="307" y="467"/>
                    </a:cubicBezTo>
                    <a:cubicBezTo>
                      <a:pt x="499" y="467"/>
                      <a:pt x="616" y="241"/>
                      <a:pt x="489" y="86"/>
                    </a:cubicBezTo>
                    <a:cubicBezTo>
                      <a:pt x="444" y="30"/>
                      <a:pt x="377" y="0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8"/>
              <p:cNvSpPr/>
              <p:nvPr/>
            </p:nvSpPr>
            <p:spPr>
              <a:xfrm>
                <a:off x="4035900" y="3971300"/>
                <a:ext cx="1467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7" extrusionOk="0">
                    <a:moveTo>
                      <a:pt x="295" y="1"/>
                    </a:moveTo>
                    <a:cubicBezTo>
                      <a:pt x="246" y="1"/>
                      <a:pt x="196" y="17"/>
                      <a:pt x="155" y="50"/>
                    </a:cubicBezTo>
                    <a:cubicBezTo>
                      <a:pt x="0" y="175"/>
                      <a:pt x="74" y="426"/>
                      <a:pt x="270" y="445"/>
                    </a:cubicBezTo>
                    <a:cubicBezTo>
                      <a:pt x="278" y="446"/>
                      <a:pt x="286" y="446"/>
                      <a:pt x="294" y="446"/>
                    </a:cubicBezTo>
                    <a:cubicBezTo>
                      <a:pt x="479" y="446"/>
                      <a:pt x="587" y="230"/>
                      <a:pt x="470" y="82"/>
                    </a:cubicBezTo>
                    <a:cubicBezTo>
                      <a:pt x="426" y="29"/>
                      <a:pt x="361" y="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8"/>
              <p:cNvSpPr/>
              <p:nvPr/>
            </p:nvSpPr>
            <p:spPr>
              <a:xfrm>
                <a:off x="4022650" y="3954750"/>
                <a:ext cx="141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8" extrusionOk="0">
                    <a:moveTo>
                      <a:pt x="281" y="1"/>
                    </a:moveTo>
                    <a:cubicBezTo>
                      <a:pt x="234" y="1"/>
                      <a:pt x="187" y="17"/>
                      <a:pt x="148" y="50"/>
                    </a:cubicBezTo>
                    <a:cubicBezTo>
                      <a:pt x="0" y="169"/>
                      <a:pt x="71" y="407"/>
                      <a:pt x="261" y="426"/>
                    </a:cubicBezTo>
                    <a:cubicBezTo>
                      <a:pt x="270" y="427"/>
                      <a:pt x="279" y="428"/>
                      <a:pt x="287" y="428"/>
                    </a:cubicBezTo>
                    <a:cubicBezTo>
                      <a:pt x="461" y="428"/>
                      <a:pt x="563" y="223"/>
                      <a:pt x="447" y="82"/>
                    </a:cubicBezTo>
                    <a:cubicBezTo>
                      <a:pt x="405" y="29"/>
                      <a:pt x="343" y="1"/>
                      <a:pt x="2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8"/>
              <p:cNvSpPr/>
              <p:nvPr/>
            </p:nvSpPr>
            <p:spPr>
              <a:xfrm>
                <a:off x="4009375" y="3938225"/>
                <a:ext cx="135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11" extrusionOk="0">
                    <a:moveTo>
                      <a:pt x="271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1" y="161"/>
                      <a:pt x="68" y="390"/>
                      <a:pt x="252" y="409"/>
                    </a:cubicBezTo>
                    <a:cubicBezTo>
                      <a:pt x="259" y="410"/>
                      <a:pt x="267" y="410"/>
                      <a:pt x="275" y="410"/>
                    </a:cubicBezTo>
                    <a:cubicBezTo>
                      <a:pt x="441" y="410"/>
                      <a:pt x="539" y="213"/>
                      <a:pt x="432" y="78"/>
                    </a:cubicBezTo>
                    <a:cubicBezTo>
                      <a:pt x="391" y="27"/>
                      <a:pt x="331" y="0"/>
                      <a:pt x="2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8"/>
              <p:cNvSpPr/>
              <p:nvPr/>
            </p:nvSpPr>
            <p:spPr>
              <a:xfrm>
                <a:off x="3996050" y="3921725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5"/>
                      <a:pt x="135" y="44"/>
                    </a:cubicBezTo>
                    <a:cubicBezTo>
                      <a:pt x="0" y="153"/>
                      <a:pt x="65" y="372"/>
                      <a:pt x="238" y="391"/>
                    </a:cubicBezTo>
                    <a:cubicBezTo>
                      <a:pt x="245" y="391"/>
                      <a:pt x="251" y="392"/>
                      <a:pt x="258" y="392"/>
                    </a:cubicBezTo>
                    <a:cubicBezTo>
                      <a:pt x="420" y="392"/>
                      <a:pt x="517" y="202"/>
                      <a:pt x="412" y="73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8"/>
              <p:cNvSpPr/>
              <p:nvPr/>
            </p:nvSpPr>
            <p:spPr>
              <a:xfrm>
                <a:off x="3982800" y="3905150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5" y="1"/>
                    </a:moveTo>
                    <a:cubicBezTo>
                      <a:pt x="204" y="1"/>
                      <a:pt x="163" y="14"/>
                      <a:pt x="129" y="42"/>
                    </a:cubicBezTo>
                    <a:cubicBezTo>
                      <a:pt x="0" y="148"/>
                      <a:pt x="61" y="353"/>
                      <a:pt x="225" y="373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397" y="373"/>
                      <a:pt x="491" y="194"/>
                      <a:pt x="389" y="70"/>
                    </a:cubicBezTo>
                    <a:cubicBezTo>
                      <a:pt x="352" y="24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8"/>
              <p:cNvSpPr/>
              <p:nvPr/>
            </p:nvSpPr>
            <p:spPr>
              <a:xfrm>
                <a:off x="3969525" y="3888650"/>
                <a:ext cx="116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3" extrusionOk="0">
                    <a:moveTo>
                      <a:pt x="232" y="1"/>
                    </a:moveTo>
                    <a:cubicBezTo>
                      <a:pt x="194" y="1"/>
                      <a:pt x="155" y="13"/>
                      <a:pt x="123" y="39"/>
                    </a:cubicBezTo>
                    <a:cubicBezTo>
                      <a:pt x="1" y="139"/>
                      <a:pt x="59" y="335"/>
                      <a:pt x="216" y="351"/>
                    </a:cubicBezTo>
                    <a:cubicBezTo>
                      <a:pt x="224" y="352"/>
                      <a:pt x="231" y="353"/>
                      <a:pt x="239" y="353"/>
                    </a:cubicBezTo>
                    <a:cubicBezTo>
                      <a:pt x="380" y="353"/>
                      <a:pt x="465" y="181"/>
                      <a:pt x="370" y="65"/>
                    </a:cubicBezTo>
                    <a:cubicBezTo>
                      <a:pt x="336" y="23"/>
                      <a:pt x="284" y="1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8"/>
              <p:cNvSpPr/>
              <p:nvPr/>
            </p:nvSpPr>
            <p:spPr>
              <a:xfrm>
                <a:off x="3956275" y="3872125"/>
                <a:ext cx="11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6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8"/>
                    </a:cubicBezTo>
                    <a:cubicBezTo>
                      <a:pt x="1" y="132"/>
                      <a:pt x="55" y="318"/>
                      <a:pt x="203" y="334"/>
                    </a:cubicBezTo>
                    <a:cubicBezTo>
                      <a:pt x="210" y="335"/>
                      <a:pt x="216" y="335"/>
                      <a:pt x="222" y="335"/>
                    </a:cubicBezTo>
                    <a:cubicBezTo>
                      <a:pt x="359" y="335"/>
                      <a:pt x="440" y="172"/>
                      <a:pt x="351" y="61"/>
                    </a:cubicBezTo>
                    <a:cubicBezTo>
                      <a:pt x="318" y="21"/>
                      <a:pt x="271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8"/>
              <p:cNvSpPr/>
              <p:nvPr/>
            </p:nvSpPr>
            <p:spPr>
              <a:xfrm>
                <a:off x="3943025" y="3855550"/>
                <a:ext cx="103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7" extrusionOk="0">
                    <a:moveTo>
                      <a:pt x="209" y="1"/>
                    </a:moveTo>
                    <a:cubicBezTo>
                      <a:pt x="173" y="1"/>
                      <a:pt x="137" y="12"/>
                      <a:pt x="106" y="36"/>
                    </a:cubicBezTo>
                    <a:cubicBezTo>
                      <a:pt x="0" y="126"/>
                      <a:pt x="52" y="303"/>
                      <a:pt x="190" y="316"/>
                    </a:cubicBezTo>
                    <a:cubicBezTo>
                      <a:pt x="197" y="317"/>
                      <a:pt x="203" y="317"/>
                      <a:pt x="209" y="317"/>
                    </a:cubicBezTo>
                    <a:cubicBezTo>
                      <a:pt x="339" y="317"/>
                      <a:pt x="414" y="166"/>
                      <a:pt x="331" y="59"/>
                    </a:cubicBezTo>
                    <a:cubicBezTo>
                      <a:pt x="300" y="21"/>
                      <a:pt x="255" y="1"/>
                      <a:pt x="2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8"/>
              <p:cNvSpPr/>
              <p:nvPr/>
            </p:nvSpPr>
            <p:spPr>
              <a:xfrm>
                <a:off x="4159950" y="4089075"/>
                <a:ext cx="19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6" extrusionOk="0">
                    <a:moveTo>
                      <a:pt x="395" y="0"/>
                    </a:moveTo>
                    <a:cubicBezTo>
                      <a:pt x="329" y="0"/>
                      <a:pt x="263" y="22"/>
                      <a:pt x="209" y="66"/>
                    </a:cubicBezTo>
                    <a:cubicBezTo>
                      <a:pt x="0" y="234"/>
                      <a:pt x="100" y="565"/>
                      <a:pt x="364" y="593"/>
                    </a:cubicBezTo>
                    <a:cubicBezTo>
                      <a:pt x="375" y="595"/>
                      <a:pt x="387" y="595"/>
                      <a:pt x="398" y="595"/>
                    </a:cubicBezTo>
                    <a:cubicBezTo>
                      <a:pt x="641" y="595"/>
                      <a:pt x="787" y="308"/>
                      <a:pt x="627" y="111"/>
                    </a:cubicBezTo>
                    <a:cubicBezTo>
                      <a:pt x="569" y="38"/>
                      <a:pt x="482" y="0"/>
                      <a:pt x="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8"/>
              <p:cNvSpPr/>
              <p:nvPr/>
            </p:nvSpPr>
            <p:spPr>
              <a:xfrm>
                <a:off x="4146700" y="4072525"/>
                <a:ext cx="190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77" extrusionOk="0">
                    <a:moveTo>
                      <a:pt x="382" y="0"/>
                    </a:moveTo>
                    <a:cubicBezTo>
                      <a:pt x="318" y="0"/>
                      <a:pt x="254" y="22"/>
                      <a:pt x="199" y="66"/>
                    </a:cubicBezTo>
                    <a:cubicBezTo>
                      <a:pt x="0" y="227"/>
                      <a:pt x="97" y="548"/>
                      <a:pt x="351" y="574"/>
                    </a:cubicBezTo>
                    <a:cubicBezTo>
                      <a:pt x="362" y="575"/>
                      <a:pt x="374" y="576"/>
                      <a:pt x="385" y="576"/>
                    </a:cubicBezTo>
                    <a:cubicBezTo>
                      <a:pt x="622" y="576"/>
                      <a:pt x="761" y="298"/>
                      <a:pt x="608" y="108"/>
                    </a:cubicBezTo>
                    <a:cubicBezTo>
                      <a:pt x="549" y="37"/>
                      <a:pt x="466" y="0"/>
                      <a:pt x="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8"/>
              <p:cNvSpPr/>
              <p:nvPr/>
            </p:nvSpPr>
            <p:spPr>
              <a:xfrm>
                <a:off x="4133425" y="4056000"/>
                <a:ext cx="184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9" extrusionOk="0">
                    <a:moveTo>
                      <a:pt x="368" y="1"/>
                    </a:moveTo>
                    <a:cubicBezTo>
                      <a:pt x="307" y="1"/>
                      <a:pt x="245" y="21"/>
                      <a:pt x="194" y="62"/>
                    </a:cubicBezTo>
                    <a:cubicBezTo>
                      <a:pt x="1" y="220"/>
                      <a:pt x="94" y="531"/>
                      <a:pt x="342" y="557"/>
                    </a:cubicBezTo>
                    <a:cubicBezTo>
                      <a:pt x="352" y="558"/>
                      <a:pt x="362" y="559"/>
                      <a:pt x="373" y="559"/>
                    </a:cubicBezTo>
                    <a:cubicBezTo>
                      <a:pt x="602" y="559"/>
                      <a:pt x="737" y="289"/>
                      <a:pt x="586" y="104"/>
                    </a:cubicBezTo>
                    <a:cubicBezTo>
                      <a:pt x="531" y="36"/>
                      <a:pt x="450" y="1"/>
                      <a:pt x="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8"/>
              <p:cNvSpPr/>
              <p:nvPr/>
            </p:nvSpPr>
            <p:spPr>
              <a:xfrm>
                <a:off x="4120175" y="4039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0"/>
                    </a:moveTo>
                    <a:cubicBezTo>
                      <a:pt x="297" y="0"/>
                      <a:pt x="237" y="20"/>
                      <a:pt x="187" y="62"/>
                    </a:cubicBezTo>
                    <a:cubicBezTo>
                      <a:pt x="1" y="213"/>
                      <a:pt x="87" y="512"/>
                      <a:pt x="328" y="538"/>
                    </a:cubicBezTo>
                    <a:cubicBezTo>
                      <a:pt x="339" y="539"/>
                      <a:pt x="349" y="539"/>
                      <a:pt x="359" y="539"/>
                    </a:cubicBezTo>
                    <a:cubicBezTo>
                      <a:pt x="579" y="539"/>
                      <a:pt x="711" y="279"/>
                      <a:pt x="566" y="101"/>
                    </a:cubicBezTo>
                    <a:cubicBezTo>
                      <a:pt x="513" y="35"/>
                      <a:pt x="436" y="0"/>
                      <a:pt x="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8"/>
              <p:cNvSpPr/>
              <p:nvPr/>
            </p:nvSpPr>
            <p:spPr>
              <a:xfrm>
                <a:off x="4106925" y="4022900"/>
                <a:ext cx="171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1" extrusionOk="0">
                    <a:moveTo>
                      <a:pt x="345" y="1"/>
                    </a:moveTo>
                    <a:cubicBezTo>
                      <a:pt x="287" y="1"/>
                      <a:pt x="229" y="20"/>
                      <a:pt x="180" y="59"/>
                    </a:cubicBezTo>
                    <a:cubicBezTo>
                      <a:pt x="0" y="204"/>
                      <a:pt x="84" y="496"/>
                      <a:pt x="315" y="518"/>
                    </a:cubicBezTo>
                    <a:cubicBezTo>
                      <a:pt x="326" y="520"/>
                      <a:pt x="336" y="520"/>
                      <a:pt x="346" y="520"/>
                    </a:cubicBezTo>
                    <a:cubicBezTo>
                      <a:pt x="556" y="520"/>
                      <a:pt x="685" y="272"/>
                      <a:pt x="547" y="97"/>
                    </a:cubicBezTo>
                    <a:cubicBezTo>
                      <a:pt x="496" y="34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8"/>
              <p:cNvSpPr/>
              <p:nvPr/>
            </p:nvSpPr>
            <p:spPr>
              <a:xfrm>
                <a:off x="4093575" y="4006400"/>
                <a:ext cx="1657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34" y="1"/>
                    </a:moveTo>
                    <a:cubicBezTo>
                      <a:pt x="278" y="1"/>
                      <a:pt x="222" y="19"/>
                      <a:pt x="174" y="57"/>
                    </a:cubicBezTo>
                    <a:cubicBezTo>
                      <a:pt x="1" y="198"/>
                      <a:pt x="84" y="478"/>
                      <a:pt x="309" y="500"/>
                    </a:cubicBezTo>
                    <a:cubicBezTo>
                      <a:pt x="320" y="502"/>
                      <a:pt x="330" y="502"/>
                      <a:pt x="340" y="502"/>
                    </a:cubicBezTo>
                    <a:cubicBezTo>
                      <a:pt x="543" y="502"/>
                      <a:pt x="663" y="258"/>
                      <a:pt x="528" y="92"/>
                    </a:cubicBezTo>
                    <a:cubicBezTo>
                      <a:pt x="479" y="32"/>
                      <a:pt x="407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8"/>
              <p:cNvSpPr/>
              <p:nvPr/>
            </p:nvSpPr>
            <p:spPr>
              <a:xfrm>
                <a:off x="4080400" y="3989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4" y="0"/>
                      <a:pt x="210" y="18"/>
                      <a:pt x="165" y="54"/>
                    </a:cubicBezTo>
                    <a:cubicBezTo>
                      <a:pt x="1" y="192"/>
                      <a:pt x="81" y="459"/>
                      <a:pt x="293" y="481"/>
                    </a:cubicBezTo>
                    <a:cubicBezTo>
                      <a:pt x="302" y="482"/>
                      <a:pt x="311" y="482"/>
                      <a:pt x="320" y="482"/>
                    </a:cubicBezTo>
                    <a:cubicBezTo>
                      <a:pt x="517" y="482"/>
                      <a:pt x="635" y="249"/>
                      <a:pt x="505" y="92"/>
                    </a:cubicBezTo>
                    <a:cubicBezTo>
                      <a:pt x="458" y="32"/>
                      <a:pt x="388" y="0"/>
                      <a:pt x="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8"/>
              <p:cNvSpPr/>
              <p:nvPr/>
            </p:nvSpPr>
            <p:spPr>
              <a:xfrm>
                <a:off x="4067075" y="3973350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7" y="0"/>
                    </a:moveTo>
                    <a:cubicBezTo>
                      <a:pt x="255" y="0"/>
                      <a:pt x="204" y="17"/>
                      <a:pt x="161" y="52"/>
                    </a:cubicBezTo>
                    <a:cubicBezTo>
                      <a:pt x="0" y="183"/>
                      <a:pt x="78" y="444"/>
                      <a:pt x="283" y="463"/>
                    </a:cubicBezTo>
                    <a:cubicBezTo>
                      <a:pt x="292" y="464"/>
                      <a:pt x="301" y="464"/>
                      <a:pt x="310" y="464"/>
                    </a:cubicBezTo>
                    <a:cubicBezTo>
                      <a:pt x="500" y="464"/>
                      <a:pt x="612" y="240"/>
                      <a:pt x="489" y="87"/>
                    </a:cubicBezTo>
                    <a:cubicBezTo>
                      <a:pt x="443" y="30"/>
                      <a:pt x="375" y="0"/>
                      <a:pt x="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8"/>
              <p:cNvSpPr/>
              <p:nvPr/>
            </p:nvSpPr>
            <p:spPr>
              <a:xfrm>
                <a:off x="4053825" y="3956800"/>
                <a:ext cx="146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8" extrusionOk="0">
                    <a:moveTo>
                      <a:pt x="295" y="0"/>
                    </a:moveTo>
                    <a:cubicBezTo>
                      <a:pt x="246" y="0"/>
                      <a:pt x="196" y="17"/>
                      <a:pt x="154" y="52"/>
                    </a:cubicBezTo>
                    <a:cubicBezTo>
                      <a:pt x="0" y="177"/>
                      <a:pt x="74" y="424"/>
                      <a:pt x="270" y="447"/>
                    </a:cubicBezTo>
                    <a:cubicBezTo>
                      <a:pt x="278" y="448"/>
                      <a:pt x="286" y="448"/>
                      <a:pt x="294" y="448"/>
                    </a:cubicBezTo>
                    <a:cubicBezTo>
                      <a:pt x="479" y="448"/>
                      <a:pt x="587" y="232"/>
                      <a:pt x="469" y="84"/>
                    </a:cubicBezTo>
                    <a:cubicBezTo>
                      <a:pt x="424" y="29"/>
                      <a:pt x="359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8"/>
              <p:cNvSpPr/>
              <p:nvPr/>
            </p:nvSpPr>
            <p:spPr>
              <a:xfrm>
                <a:off x="4040475" y="3940250"/>
                <a:ext cx="1420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29" extrusionOk="0">
                    <a:moveTo>
                      <a:pt x="285" y="1"/>
                    </a:moveTo>
                    <a:cubicBezTo>
                      <a:pt x="238" y="1"/>
                      <a:pt x="191" y="16"/>
                      <a:pt x="152" y="48"/>
                    </a:cubicBezTo>
                    <a:cubicBezTo>
                      <a:pt x="1" y="167"/>
                      <a:pt x="71" y="408"/>
                      <a:pt x="264" y="428"/>
                    </a:cubicBezTo>
                    <a:cubicBezTo>
                      <a:pt x="272" y="428"/>
                      <a:pt x="280" y="429"/>
                      <a:pt x="287" y="429"/>
                    </a:cubicBezTo>
                    <a:cubicBezTo>
                      <a:pt x="463" y="429"/>
                      <a:pt x="568" y="222"/>
                      <a:pt x="451" y="80"/>
                    </a:cubicBezTo>
                    <a:cubicBezTo>
                      <a:pt x="409" y="28"/>
                      <a:pt x="347" y="1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8"/>
              <p:cNvSpPr/>
              <p:nvPr/>
            </p:nvSpPr>
            <p:spPr>
              <a:xfrm>
                <a:off x="4027225" y="3923750"/>
                <a:ext cx="135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08" extrusionOk="0">
                    <a:moveTo>
                      <a:pt x="273" y="1"/>
                    </a:moveTo>
                    <a:cubicBezTo>
                      <a:pt x="227" y="1"/>
                      <a:pt x="181" y="16"/>
                      <a:pt x="142" y="46"/>
                    </a:cubicBezTo>
                    <a:cubicBezTo>
                      <a:pt x="0" y="159"/>
                      <a:pt x="68" y="390"/>
                      <a:pt x="251" y="406"/>
                    </a:cubicBezTo>
                    <a:cubicBezTo>
                      <a:pt x="259" y="407"/>
                      <a:pt x="267" y="407"/>
                      <a:pt x="274" y="407"/>
                    </a:cubicBezTo>
                    <a:cubicBezTo>
                      <a:pt x="441" y="407"/>
                      <a:pt x="542" y="210"/>
                      <a:pt x="431" y="75"/>
                    </a:cubicBezTo>
                    <a:cubicBezTo>
                      <a:pt x="391" y="26"/>
                      <a:pt x="332" y="1"/>
                      <a:pt x="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8"/>
              <p:cNvSpPr/>
              <p:nvPr/>
            </p:nvSpPr>
            <p:spPr>
              <a:xfrm>
                <a:off x="4013975" y="3907175"/>
                <a:ext cx="12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3" extrusionOk="0">
                    <a:moveTo>
                      <a:pt x="258" y="1"/>
                    </a:moveTo>
                    <a:cubicBezTo>
                      <a:pt x="215" y="1"/>
                      <a:pt x="171" y="15"/>
                      <a:pt x="135" y="44"/>
                    </a:cubicBezTo>
                    <a:cubicBezTo>
                      <a:pt x="0" y="153"/>
                      <a:pt x="64" y="372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21" y="392"/>
                      <a:pt x="516" y="202"/>
                      <a:pt x="411" y="73"/>
                    </a:cubicBezTo>
                    <a:cubicBezTo>
                      <a:pt x="373" y="25"/>
                      <a:pt x="316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4000700" y="389070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0"/>
                    </a:moveTo>
                    <a:cubicBezTo>
                      <a:pt x="205" y="0"/>
                      <a:pt x="164" y="14"/>
                      <a:pt x="129" y="41"/>
                    </a:cubicBezTo>
                    <a:cubicBezTo>
                      <a:pt x="1" y="147"/>
                      <a:pt x="62" y="353"/>
                      <a:pt x="226" y="369"/>
                    </a:cubicBezTo>
                    <a:cubicBezTo>
                      <a:pt x="234" y="370"/>
                      <a:pt x="242" y="370"/>
                      <a:pt x="249" y="370"/>
                    </a:cubicBezTo>
                    <a:cubicBezTo>
                      <a:pt x="402" y="370"/>
                      <a:pt x="491" y="192"/>
                      <a:pt x="390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3987450" y="387412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1" y="0"/>
                    </a:moveTo>
                    <a:cubicBezTo>
                      <a:pt x="192" y="0"/>
                      <a:pt x="154" y="13"/>
                      <a:pt x="123" y="39"/>
                    </a:cubicBezTo>
                    <a:cubicBezTo>
                      <a:pt x="1" y="138"/>
                      <a:pt x="58" y="338"/>
                      <a:pt x="216" y="354"/>
                    </a:cubicBezTo>
                    <a:cubicBezTo>
                      <a:pt x="222" y="354"/>
                      <a:pt x="229" y="355"/>
                      <a:pt x="235" y="355"/>
                    </a:cubicBezTo>
                    <a:cubicBezTo>
                      <a:pt x="378" y="355"/>
                      <a:pt x="466" y="185"/>
                      <a:pt x="370" y="68"/>
                    </a:cubicBezTo>
                    <a:cubicBezTo>
                      <a:pt x="335" y="23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3974200" y="3857600"/>
                <a:ext cx="110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5" extrusionOk="0">
                    <a:moveTo>
                      <a:pt x="221" y="0"/>
                    </a:moveTo>
                    <a:cubicBezTo>
                      <a:pt x="184" y="0"/>
                      <a:pt x="147" y="13"/>
                      <a:pt x="116" y="38"/>
                    </a:cubicBezTo>
                    <a:cubicBezTo>
                      <a:pt x="0" y="131"/>
                      <a:pt x="55" y="317"/>
                      <a:pt x="203" y="333"/>
                    </a:cubicBezTo>
                    <a:cubicBezTo>
                      <a:pt x="209" y="334"/>
                      <a:pt x="216" y="334"/>
                      <a:pt x="222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2"/>
                      <a:pt x="270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3960850" y="3841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0" y="0"/>
                    </a:moveTo>
                    <a:cubicBezTo>
                      <a:pt x="175" y="0"/>
                      <a:pt x="139" y="12"/>
                      <a:pt x="110" y="36"/>
                    </a:cubicBezTo>
                    <a:cubicBezTo>
                      <a:pt x="1" y="123"/>
                      <a:pt x="52" y="299"/>
                      <a:pt x="194" y="315"/>
                    </a:cubicBezTo>
                    <a:cubicBezTo>
                      <a:pt x="200" y="316"/>
                      <a:pt x="207" y="316"/>
                      <a:pt x="213" y="316"/>
                    </a:cubicBezTo>
                    <a:cubicBezTo>
                      <a:pt x="343" y="316"/>
                      <a:pt x="418" y="162"/>
                      <a:pt x="335" y="58"/>
                    </a:cubicBezTo>
                    <a:cubicBezTo>
                      <a:pt x="302" y="20"/>
                      <a:pt x="256" y="0"/>
                      <a:pt x="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4191125" y="4091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9" y="1"/>
                    </a:moveTo>
                    <a:cubicBezTo>
                      <a:pt x="341" y="1"/>
                      <a:pt x="273" y="23"/>
                      <a:pt x="216" y="69"/>
                    </a:cubicBezTo>
                    <a:cubicBezTo>
                      <a:pt x="0" y="239"/>
                      <a:pt x="103" y="583"/>
                      <a:pt x="376" y="612"/>
                    </a:cubicBezTo>
                    <a:cubicBezTo>
                      <a:pt x="388" y="613"/>
                      <a:pt x="400" y="614"/>
                      <a:pt x="411" y="614"/>
                    </a:cubicBezTo>
                    <a:cubicBezTo>
                      <a:pt x="660" y="614"/>
                      <a:pt x="809" y="317"/>
                      <a:pt x="646" y="114"/>
                    </a:cubicBezTo>
                    <a:cubicBezTo>
                      <a:pt x="586" y="39"/>
                      <a:pt x="498" y="1"/>
                      <a:pt x="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4177875" y="4074525"/>
                <a:ext cx="19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6" extrusionOk="0">
                    <a:moveTo>
                      <a:pt x="393" y="1"/>
                    </a:moveTo>
                    <a:cubicBezTo>
                      <a:pt x="327" y="1"/>
                      <a:pt x="261" y="22"/>
                      <a:pt x="206" y="67"/>
                    </a:cubicBezTo>
                    <a:cubicBezTo>
                      <a:pt x="0" y="234"/>
                      <a:pt x="100" y="568"/>
                      <a:pt x="363" y="594"/>
                    </a:cubicBezTo>
                    <a:cubicBezTo>
                      <a:pt x="375" y="595"/>
                      <a:pt x="387" y="596"/>
                      <a:pt x="398" y="596"/>
                    </a:cubicBezTo>
                    <a:cubicBezTo>
                      <a:pt x="641" y="596"/>
                      <a:pt x="786" y="308"/>
                      <a:pt x="627" y="112"/>
                    </a:cubicBezTo>
                    <a:cubicBezTo>
                      <a:pt x="566" y="39"/>
                      <a:pt x="480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4164600" y="4058025"/>
                <a:ext cx="190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8" extrusionOk="0">
                    <a:moveTo>
                      <a:pt x="382" y="1"/>
                    </a:moveTo>
                    <a:cubicBezTo>
                      <a:pt x="318" y="1"/>
                      <a:pt x="254" y="22"/>
                      <a:pt x="200" y="65"/>
                    </a:cubicBezTo>
                    <a:cubicBezTo>
                      <a:pt x="1" y="225"/>
                      <a:pt x="97" y="550"/>
                      <a:pt x="351" y="576"/>
                    </a:cubicBezTo>
                    <a:cubicBezTo>
                      <a:pt x="362" y="577"/>
                      <a:pt x="372" y="577"/>
                      <a:pt x="382" y="577"/>
                    </a:cubicBezTo>
                    <a:cubicBezTo>
                      <a:pt x="621" y="577"/>
                      <a:pt x="762" y="298"/>
                      <a:pt x="605" y="106"/>
                    </a:cubicBezTo>
                    <a:cubicBezTo>
                      <a:pt x="548" y="37"/>
                      <a:pt x="466" y="1"/>
                      <a:pt x="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4151350" y="4041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1" y="1"/>
                    </a:moveTo>
                    <a:cubicBezTo>
                      <a:pt x="308" y="1"/>
                      <a:pt x="245" y="22"/>
                      <a:pt x="193" y="64"/>
                    </a:cubicBezTo>
                    <a:cubicBezTo>
                      <a:pt x="1" y="221"/>
                      <a:pt x="94" y="533"/>
                      <a:pt x="341" y="555"/>
                    </a:cubicBezTo>
                    <a:cubicBezTo>
                      <a:pt x="352" y="556"/>
                      <a:pt x="362" y="557"/>
                      <a:pt x="372" y="557"/>
                    </a:cubicBezTo>
                    <a:cubicBezTo>
                      <a:pt x="601" y="557"/>
                      <a:pt x="736" y="287"/>
                      <a:pt x="586" y="102"/>
                    </a:cubicBezTo>
                    <a:cubicBezTo>
                      <a:pt x="531" y="35"/>
                      <a:pt x="451" y="1"/>
                      <a:pt x="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4138025" y="4024975"/>
                <a:ext cx="178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40" extrusionOk="0">
                    <a:moveTo>
                      <a:pt x="358" y="0"/>
                    </a:moveTo>
                    <a:cubicBezTo>
                      <a:pt x="299" y="0"/>
                      <a:pt x="239" y="20"/>
                      <a:pt x="190" y="59"/>
                    </a:cubicBezTo>
                    <a:cubicBezTo>
                      <a:pt x="0" y="210"/>
                      <a:pt x="90" y="513"/>
                      <a:pt x="331" y="538"/>
                    </a:cubicBezTo>
                    <a:cubicBezTo>
                      <a:pt x="342" y="539"/>
                      <a:pt x="352" y="540"/>
                      <a:pt x="362" y="540"/>
                    </a:cubicBezTo>
                    <a:cubicBezTo>
                      <a:pt x="582" y="540"/>
                      <a:pt x="713" y="279"/>
                      <a:pt x="569" y="101"/>
                    </a:cubicBezTo>
                    <a:cubicBezTo>
                      <a:pt x="516" y="35"/>
                      <a:pt x="437" y="0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4124750" y="4008450"/>
                <a:ext cx="172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20" extrusionOk="0">
                    <a:moveTo>
                      <a:pt x="346" y="0"/>
                    </a:moveTo>
                    <a:cubicBezTo>
                      <a:pt x="289" y="0"/>
                      <a:pt x="231" y="19"/>
                      <a:pt x="184" y="58"/>
                    </a:cubicBezTo>
                    <a:cubicBezTo>
                      <a:pt x="1" y="203"/>
                      <a:pt x="88" y="495"/>
                      <a:pt x="319" y="518"/>
                    </a:cubicBezTo>
                    <a:cubicBezTo>
                      <a:pt x="329" y="519"/>
                      <a:pt x="340" y="520"/>
                      <a:pt x="350" y="520"/>
                    </a:cubicBezTo>
                    <a:cubicBezTo>
                      <a:pt x="563" y="520"/>
                      <a:pt x="688" y="269"/>
                      <a:pt x="550" y="97"/>
                    </a:cubicBezTo>
                    <a:cubicBezTo>
                      <a:pt x="498" y="33"/>
                      <a:pt x="422" y="0"/>
                      <a:pt x="3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4111500" y="399187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3" y="1"/>
                    </a:moveTo>
                    <a:cubicBezTo>
                      <a:pt x="277" y="1"/>
                      <a:pt x="221" y="19"/>
                      <a:pt x="174" y="56"/>
                    </a:cubicBezTo>
                    <a:cubicBezTo>
                      <a:pt x="1" y="198"/>
                      <a:pt x="84" y="480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42" y="504"/>
                      <a:pt x="663" y="261"/>
                      <a:pt x="528" y="95"/>
                    </a:cubicBezTo>
                    <a:cubicBezTo>
                      <a:pt x="478" y="33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4098250" y="3975375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9" y="1"/>
                    </a:moveTo>
                    <a:cubicBezTo>
                      <a:pt x="266" y="1"/>
                      <a:pt x="212" y="18"/>
                      <a:pt x="167" y="54"/>
                    </a:cubicBezTo>
                    <a:cubicBezTo>
                      <a:pt x="0" y="189"/>
                      <a:pt x="81" y="459"/>
                      <a:pt x="296" y="482"/>
                    </a:cubicBezTo>
                    <a:cubicBezTo>
                      <a:pt x="305" y="483"/>
                      <a:pt x="314" y="483"/>
                      <a:pt x="323" y="483"/>
                    </a:cubicBezTo>
                    <a:cubicBezTo>
                      <a:pt x="519" y="483"/>
                      <a:pt x="637" y="249"/>
                      <a:pt x="508" y="90"/>
                    </a:cubicBezTo>
                    <a:cubicBezTo>
                      <a:pt x="461" y="31"/>
                      <a:pt x="390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4085000" y="3958825"/>
                <a:ext cx="153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7" extrusionOk="0">
                    <a:moveTo>
                      <a:pt x="307" y="0"/>
                    </a:moveTo>
                    <a:cubicBezTo>
                      <a:pt x="256" y="0"/>
                      <a:pt x="204" y="18"/>
                      <a:pt x="161" y="54"/>
                    </a:cubicBezTo>
                    <a:cubicBezTo>
                      <a:pt x="0" y="183"/>
                      <a:pt x="77" y="443"/>
                      <a:pt x="283" y="465"/>
                    </a:cubicBezTo>
                    <a:cubicBezTo>
                      <a:pt x="291" y="466"/>
                      <a:pt x="299" y="467"/>
                      <a:pt x="306" y="467"/>
                    </a:cubicBezTo>
                    <a:cubicBezTo>
                      <a:pt x="498" y="467"/>
                      <a:pt x="612" y="241"/>
                      <a:pt x="489" y="86"/>
                    </a:cubicBezTo>
                    <a:cubicBezTo>
                      <a:pt x="441" y="30"/>
                      <a:pt x="375" y="0"/>
                      <a:pt x="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4071725" y="3942275"/>
                <a:ext cx="147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48" extrusionOk="0">
                    <a:moveTo>
                      <a:pt x="295" y="1"/>
                    </a:moveTo>
                    <a:cubicBezTo>
                      <a:pt x="245" y="1"/>
                      <a:pt x="196" y="17"/>
                      <a:pt x="155" y="51"/>
                    </a:cubicBezTo>
                    <a:cubicBezTo>
                      <a:pt x="1" y="176"/>
                      <a:pt x="75" y="424"/>
                      <a:pt x="271" y="446"/>
                    </a:cubicBezTo>
                    <a:cubicBezTo>
                      <a:pt x="279" y="447"/>
                      <a:pt x="287" y="447"/>
                      <a:pt x="294" y="447"/>
                    </a:cubicBezTo>
                    <a:cubicBezTo>
                      <a:pt x="479" y="447"/>
                      <a:pt x="587" y="231"/>
                      <a:pt x="467" y="83"/>
                    </a:cubicBezTo>
                    <a:cubicBezTo>
                      <a:pt x="423" y="29"/>
                      <a:pt x="359" y="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4058400" y="3925750"/>
                <a:ext cx="141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8" extrusionOk="0">
                    <a:moveTo>
                      <a:pt x="283" y="1"/>
                    </a:moveTo>
                    <a:cubicBezTo>
                      <a:pt x="236" y="1"/>
                      <a:pt x="188" y="17"/>
                      <a:pt x="148" y="50"/>
                    </a:cubicBezTo>
                    <a:cubicBezTo>
                      <a:pt x="0" y="169"/>
                      <a:pt x="71" y="407"/>
                      <a:pt x="261" y="426"/>
                    </a:cubicBezTo>
                    <a:cubicBezTo>
                      <a:pt x="270" y="427"/>
                      <a:pt x="279" y="427"/>
                      <a:pt x="288" y="427"/>
                    </a:cubicBezTo>
                    <a:cubicBezTo>
                      <a:pt x="461" y="427"/>
                      <a:pt x="563" y="223"/>
                      <a:pt x="450" y="82"/>
                    </a:cubicBezTo>
                    <a:cubicBezTo>
                      <a:pt x="408" y="29"/>
                      <a:pt x="346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4045150" y="3909225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70" y="0"/>
                    </a:moveTo>
                    <a:cubicBezTo>
                      <a:pt x="224" y="0"/>
                      <a:pt x="179" y="15"/>
                      <a:pt x="141" y="46"/>
                    </a:cubicBezTo>
                    <a:cubicBezTo>
                      <a:pt x="0" y="161"/>
                      <a:pt x="68" y="389"/>
                      <a:pt x="251" y="409"/>
                    </a:cubicBezTo>
                    <a:cubicBezTo>
                      <a:pt x="259" y="410"/>
                      <a:pt x="266" y="410"/>
                      <a:pt x="274" y="410"/>
                    </a:cubicBezTo>
                    <a:cubicBezTo>
                      <a:pt x="440" y="410"/>
                      <a:pt x="538" y="213"/>
                      <a:pt x="431" y="78"/>
                    </a:cubicBezTo>
                    <a:cubicBezTo>
                      <a:pt x="390" y="26"/>
                      <a:pt x="330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4031875" y="389272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8" y="0"/>
                    </a:moveTo>
                    <a:cubicBezTo>
                      <a:pt x="215" y="0"/>
                      <a:pt x="172" y="15"/>
                      <a:pt x="136" y="44"/>
                    </a:cubicBezTo>
                    <a:cubicBezTo>
                      <a:pt x="1" y="153"/>
                      <a:pt x="65" y="371"/>
                      <a:pt x="239" y="391"/>
                    </a:cubicBezTo>
                    <a:cubicBezTo>
                      <a:pt x="245" y="391"/>
                      <a:pt x="252" y="392"/>
                      <a:pt x="258" y="392"/>
                    </a:cubicBezTo>
                    <a:cubicBezTo>
                      <a:pt x="420" y="392"/>
                      <a:pt x="514" y="202"/>
                      <a:pt x="409" y="73"/>
                    </a:cubicBezTo>
                    <a:cubicBezTo>
                      <a:pt x="371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4018625" y="3876150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1" y="147"/>
                      <a:pt x="62" y="356"/>
                      <a:pt x="225" y="372"/>
                    </a:cubicBezTo>
                    <a:cubicBezTo>
                      <a:pt x="232" y="373"/>
                      <a:pt x="239" y="373"/>
                      <a:pt x="245" y="373"/>
                    </a:cubicBezTo>
                    <a:cubicBezTo>
                      <a:pt x="398" y="373"/>
                      <a:pt x="491" y="194"/>
                      <a:pt x="389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4005300" y="3859650"/>
                <a:ext cx="117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234" y="1"/>
                    </a:moveTo>
                    <a:cubicBezTo>
                      <a:pt x="195" y="1"/>
                      <a:pt x="155" y="13"/>
                      <a:pt x="122" y="39"/>
                    </a:cubicBezTo>
                    <a:cubicBezTo>
                      <a:pt x="0" y="139"/>
                      <a:pt x="61" y="335"/>
                      <a:pt x="215" y="351"/>
                    </a:cubicBezTo>
                    <a:cubicBezTo>
                      <a:pt x="223" y="352"/>
                      <a:pt x="231" y="352"/>
                      <a:pt x="238" y="352"/>
                    </a:cubicBezTo>
                    <a:cubicBezTo>
                      <a:pt x="382" y="352"/>
                      <a:pt x="468" y="181"/>
                      <a:pt x="373" y="65"/>
                    </a:cubicBezTo>
                    <a:cubicBezTo>
                      <a:pt x="338" y="23"/>
                      <a:pt x="286" y="1"/>
                      <a:pt x="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3992025" y="3843100"/>
                <a:ext cx="11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6" extrusionOk="0">
                    <a:moveTo>
                      <a:pt x="223" y="0"/>
                    </a:moveTo>
                    <a:cubicBezTo>
                      <a:pt x="186" y="0"/>
                      <a:pt x="148" y="13"/>
                      <a:pt x="116" y="39"/>
                    </a:cubicBezTo>
                    <a:cubicBezTo>
                      <a:pt x="1" y="133"/>
                      <a:pt x="59" y="319"/>
                      <a:pt x="206" y="335"/>
                    </a:cubicBezTo>
                    <a:cubicBezTo>
                      <a:pt x="213" y="336"/>
                      <a:pt x="219" y="336"/>
                      <a:pt x="225" y="336"/>
                    </a:cubicBezTo>
                    <a:cubicBezTo>
                      <a:pt x="362" y="336"/>
                      <a:pt x="443" y="172"/>
                      <a:pt x="351" y="62"/>
                    </a:cubicBezTo>
                    <a:cubicBezTo>
                      <a:pt x="318" y="22"/>
                      <a:pt x="271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3978775" y="382655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8" y="1"/>
                    </a:moveTo>
                    <a:cubicBezTo>
                      <a:pt x="174" y="1"/>
                      <a:pt x="139" y="13"/>
                      <a:pt x="110" y="36"/>
                    </a:cubicBezTo>
                    <a:cubicBezTo>
                      <a:pt x="0" y="126"/>
                      <a:pt x="52" y="303"/>
                      <a:pt x="193" y="316"/>
                    </a:cubicBezTo>
                    <a:cubicBezTo>
                      <a:pt x="200" y="316"/>
                      <a:pt x="206" y="317"/>
                      <a:pt x="212" y="317"/>
                    </a:cubicBezTo>
                    <a:cubicBezTo>
                      <a:pt x="340" y="317"/>
                      <a:pt x="417" y="166"/>
                      <a:pt x="331" y="62"/>
                    </a:cubicBezTo>
                    <a:cubicBezTo>
                      <a:pt x="300" y="21"/>
                      <a:pt x="255" y="1"/>
                      <a:pt x="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4222300" y="4093100"/>
                <a:ext cx="20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4" extrusionOk="0">
                    <a:moveTo>
                      <a:pt x="421" y="1"/>
                    </a:moveTo>
                    <a:cubicBezTo>
                      <a:pt x="351" y="1"/>
                      <a:pt x="280" y="24"/>
                      <a:pt x="222" y="73"/>
                    </a:cubicBezTo>
                    <a:cubicBezTo>
                      <a:pt x="0" y="249"/>
                      <a:pt x="106" y="603"/>
                      <a:pt x="386" y="632"/>
                    </a:cubicBezTo>
                    <a:cubicBezTo>
                      <a:pt x="398" y="633"/>
                      <a:pt x="409" y="634"/>
                      <a:pt x="421" y="634"/>
                    </a:cubicBezTo>
                    <a:cubicBezTo>
                      <a:pt x="680" y="634"/>
                      <a:pt x="835" y="327"/>
                      <a:pt x="666" y="118"/>
                    </a:cubicBezTo>
                    <a:cubicBezTo>
                      <a:pt x="604" y="41"/>
                      <a:pt x="513" y="1"/>
                      <a:pt x="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4209050" y="4076550"/>
                <a:ext cx="20225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15" extrusionOk="0">
                    <a:moveTo>
                      <a:pt x="407" y="1"/>
                    </a:moveTo>
                    <a:cubicBezTo>
                      <a:pt x="338" y="1"/>
                      <a:pt x="269" y="23"/>
                      <a:pt x="212" y="69"/>
                    </a:cubicBezTo>
                    <a:cubicBezTo>
                      <a:pt x="0" y="243"/>
                      <a:pt x="103" y="587"/>
                      <a:pt x="376" y="612"/>
                    </a:cubicBezTo>
                    <a:cubicBezTo>
                      <a:pt x="388" y="614"/>
                      <a:pt x="399" y="614"/>
                      <a:pt x="411" y="614"/>
                    </a:cubicBezTo>
                    <a:cubicBezTo>
                      <a:pt x="660" y="614"/>
                      <a:pt x="809" y="320"/>
                      <a:pt x="646" y="114"/>
                    </a:cubicBezTo>
                    <a:cubicBezTo>
                      <a:pt x="586" y="40"/>
                      <a:pt x="497" y="1"/>
                      <a:pt x="4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4195775" y="4060075"/>
                <a:ext cx="1962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599" extrusionOk="0">
                    <a:moveTo>
                      <a:pt x="396" y="1"/>
                    </a:moveTo>
                    <a:cubicBezTo>
                      <a:pt x="329" y="1"/>
                      <a:pt x="262" y="23"/>
                      <a:pt x="206" y="69"/>
                    </a:cubicBezTo>
                    <a:cubicBezTo>
                      <a:pt x="1" y="233"/>
                      <a:pt x="100" y="568"/>
                      <a:pt x="364" y="597"/>
                    </a:cubicBezTo>
                    <a:cubicBezTo>
                      <a:pt x="374" y="598"/>
                      <a:pt x="385" y="598"/>
                      <a:pt x="395" y="598"/>
                    </a:cubicBezTo>
                    <a:cubicBezTo>
                      <a:pt x="640" y="598"/>
                      <a:pt x="785" y="309"/>
                      <a:pt x="624" y="111"/>
                    </a:cubicBezTo>
                    <a:cubicBezTo>
                      <a:pt x="566" y="39"/>
                      <a:pt x="481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4182525" y="4043525"/>
                <a:ext cx="190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6" extrusionOk="0">
                    <a:moveTo>
                      <a:pt x="381" y="0"/>
                    </a:moveTo>
                    <a:cubicBezTo>
                      <a:pt x="317" y="0"/>
                      <a:pt x="253" y="22"/>
                      <a:pt x="200" y="66"/>
                    </a:cubicBezTo>
                    <a:cubicBezTo>
                      <a:pt x="1" y="227"/>
                      <a:pt x="97" y="548"/>
                      <a:pt x="351" y="574"/>
                    </a:cubicBezTo>
                    <a:cubicBezTo>
                      <a:pt x="363" y="575"/>
                      <a:pt x="374" y="576"/>
                      <a:pt x="386" y="576"/>
                    </a:cubicBezTo>
                    <a:cubicBezTo>
                      <a:pt x="622" y="576"/>
                      <a:pt x="761" y="298"/>
                      <a:pt x="605" y="108"/>
                    </a:cubicBezTo>
                    <a:cubicBezTo>
                      <a:pt x="548" y="37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4169275" y="4027000"/>
                <a:ext cx="184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9" extrusionOk="0">
                    <a:moveTo>
                      <a:pt x="366" y="1"/>
                    </a:moveTo>
                    <a:cubicBezTo>
                      <a:pt x="305" y="1"/>
                      <a:pt x="244" y="21"/>
                      <a:pt x="193" y="62"/>
                    </a:cubicBezTo>
                    <a:cubicBezTo>
                      <a:pt x="0" y="219"/>
                      <a:pt x="93" y="531"/>
                      <a:pt x="341" y="557"/>
                    </a:cubicBezTo>
                    <a:cubicBezTo>
                      <a:pt x="351" y="558"/>
                      <a:pt x="362" y="559"/>
                      <a:pt x="372" y="559"/>
                    </a:cubicBezTo>
                    <a:cubicBezTo>
                      <a:pt x="601" y="559"/>
                      <a:pt x="736" y="288"/>
                      <a:pt x="585" y="104"/>
                    </a:cubicBezTo>
                    <a:cubicBezTo>
                      <a:pt x="528" y="36"/>
                      <a:pt x="447" y="1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4155925" y="4010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9" y="0"/>
                    </a:moveTo>
                    <a:cubicBezTo>
                      <a:pt x="300" y="0"/>
                      <a:pt x="240" y="20"/>
                      <a:pt x="190" y="62"/>
                    </a:cubicBezTo>
                    <a:cubicBezTo>
                      <a:pt x="1" y="210"/>
                      <a:pt x="91" y="512"/>
                      <a:pt x="329" y="538"/>
                    </a:cubicBezTo>
                    <a:cubicBezTo>
                      <a:pt x="339" y="539"/>
                      <a:pt x="350" y="539"/>
                      <a:pt x="360" y="539"/>
                    </a:cubicBezTo>
                    <a:cubicBezTo>
                      <a:pt x="582" y="539"/>
                      <a:pt x="711" y="279"/>
                      <a:pt x="570" y="101"/>
                    </a:cubicBezTo>
                    <a:cubicBezTo>
                      <a:pt x="515" y="35"/>
                      <a:pt x="437" y="0"/>
                      <a:pt x="3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4142675" y="3993875"/>
                <a:ext cx="171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2" extrusionOk="0">
                    <a:moveTo>
                      <a:pt x="344" y="0"/>
                    </a:moveTo>
                    <a:cubicBezTo>
                      <a:pt x="287" y="0"/>
                      <a:pt x="229" y="20"/>
                      <a:pt x="180" y="60"/>
                    </a:cubicBezTo>
                    <a:cubicBezTo>
                      <a:pt x="1" y="204"/>
                      <a:pt x="87" y="494"/>
                      <a:pt x="315" y="519"/>
                    </a:cubicBezTo>
                    <a:cubicBezTo>
                      <a:pt x="326" y="520"/>
                      <a:pt x="336" y="521"/>
                      <a:pt x="346" y="521"/>
                    </a:cubicBezTo>
                    <a:cubicBezTo>
                      <a:pt x="559" y="521"/>
                      <a:pt x="685" y="270"/>
                      <a:pt x="547" y="98"/>
                    </a:cubicBezTo>
                    <a:cubicBezTo>
                      <a:pt x="496" y="34"/>
                      <a:pt x="420" y="0"/>
                      <a:pt x="3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4129425" y="3977400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3" y="1"/>
                    </a:moveTo>
                    <a:cubicBezTo>
                      <a:pt x="278" y="1"/>
                      <a:pt x="221" y="19"/>
                      <a:pt x="174" y="57"/>
                    </a:cubicBezTo>
                    <a:cubicBezTo>
                      <a:pt x="0" y="198"/>
                      <a:pt x="84" y="478"/>
                      <a:pt x="306" y="500"/>
                    </a:cubicBezTo>
                    <a:cubicBezTo>
                      <a:pt x="316" y="501"/>
                      <a:pt x="326" y="502"/>
                      <a:pt x="336" y="502"/>
                    </a:cubicBezTo>
                    <a:cubicBezTo>
                      <a:pt x="540" y="502"/>
                      <a:pt x="662" y="258"/>
                      <a:pt x="527" y="92"/>
                    </a:cubicBezTo>
                    <a:cubicBezTo>
                      <a:pt x="478" y="32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4116150" y="3960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9" y="0"/>
                    </a:moveTo>
                    <a:cubicBezTo>
                      <a:pt x="266" y="0"/>
                      <a:pt x="212" y="18"/>
                      <a:pt x="168" y="53"/>
                    </a:cubicBezTo>
                    <a:cubicBezTo>
                      <a:pt x="1" y="188"/>
                      <a:pt x="81" y="458"/>
                      <a:pt x="293" y="481"/>
                    </a:cubicBezTo>
                    <a:cubicBezTo>
                      <a:pt x="303" y="482"/>
                      <a:pt x="312" y="482"/>
                      <a:pt x="321" y="482"/>
                    </a:cubicBezTo>
                    <a:cubicBezTo>
                      <a:pt x="520" y="482"/>
                      <a:pt x="635" y="249"/>
                      <a:pt x="509" y="92"/>
                    </a:cubicBezTo>
                    <a:cubicBezTo>
                      <a:pt x="461" y="31"/>
                      <a:pt x="390" y="0"/>
                      <a:pt x="3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8"/>
              <p:cNvSpPr/>
              <p:nvPr/>
            </p:nvSpPr>
            <p:spPr>
              <a:xfrm>
                <a:off x="4102900" y="3944350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6" y="0"/>
                    </a:moveTo>
                    <a:cubicBezTo>
                      <a:pt x="255" y="0"/>
                      <a:pt x="204" y="17"/>
                      <a:pt x="161" y="51"/>
                    </a:cubicBezTo>
                    <a:cubicBezTo>
                      <a:pt x="1" y="183"/>
                      <a:pt x="78" y="444"/>
                      <a:pt x="284" y="463"/>
                    </a:cubicBezTo>
                    <a:cubicBezTo>
                      <a:pt x="293" y="464"/>
                      <a:pt x="302" y="464"/>
                      <a:pt x="311" y="464"/>
                    </a:cubicBezTo>
                    <a:cubicBezTo>
                      <a:pt x="500" y="464"/>
                      <a:pt x="612" y="240"/>
                      <a:pt x="486" y="87"/>
                    </a:cubicBezTo>
                    <a:cubicBezTo>
                      <a:pt x="440" y="30"/>
                      <a:pt x="373" y="0"/>
                      <a:pt x="3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8"/>
              <p:cNvSpPr/>
              <p:nvPr/>
            </p:nvSpPr>
            <p:spPr>
              <a:xfrm>
                <a:off x="4089575" y="3927775"/>
                <a:ext cx="147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9" extrusionOk="0">
                    <a:moveTo>
                      <a:pt x="296" y="1"/>
                    </a:moveTo>
                    <a:cubicBezTo>
                      <a:pt x="246" y="1"/>
                      <a:pt x="196" y="18"/>
                      <a:pt x="154" y="52"/>
                    </a:cubicBezTo>
                    <a:cubicBezTo>
                      <a:pt x="0" y="178"/>
                      <a:pt x="74" y="425"/>
                      <a:pt x="273" y="448"/>
                    </a:cubicBezTo>
                    <a:cubicBezTo>
                      <a:pt x="281" y="448"/>
                      <a:pt x="289" y="449"/>
                      <a:pt x="297" y="449"/>
                    </a:cubicBezTo>
                    <a:cubicBezTo>
                      <a:pt x="479" y="449"/>
                      <a:pt x="590" y="233"/>
                      <a:pt x="469" y="85"/>
                    </a:cubicBezTo>
                    <a:cubicBezTo>
                      <a:pt x="426" y="30"/>
                      <a:pt x="361" y="1"/>
                      <a:pt x="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4076300" y="3911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5" y="0"/>
                    </a:moveTo>
                    <a:cubicBezTo>
                      <a:pt x="237" y="0"/>
                      <a:pt x="189" y="16"/>
                      <a:pt x="149" y="48"/>
                    </a:cubicBezTo>
                    <a:cubicBezTo>
                      <a:pt x="1" y="167"/>
                      <a:pt x="72" y="408"/>
                      <a:pt x="261" y="427"/>
                    </a:cubicBezTo>
                    <a:cubicBezTo>
                      <a:pt x="269" y="428"/>
                      <a:pt x="277" y="429"/>
                      <a:pt x="285" y="429"/>
                    </a:cubicBezTo>
                    <a:cubicBezTo>
                      <a:pt x="460" y="429"/>
                      <a:pt x="565" y="222"/>
                      <a:pt x="451" y="80"/>
                    </a:cubicBezTo>
                    <a:cubicBezTo>
                      <a:pt x="409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4063050" y="3894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1" y="1"/>
                    </a:moveTo>
                    <a:cubicBezTo>
                      <a:pt x="225" y="1"/>
                      <a:pt x="180" y="15"/>
                      <a:pt x="142" y="46"/>
                    </a:cubicBezTo>
                    <a:cubicBezTo>
                      <a:pt x="1" y="159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2" y="407"/>
                    </a:cubicBezTo>
                    <a:cubicBezTo>
                      <a:pt x="441" y="407"/>
                      <a:pt x="539" y="210"/>
                      <a:pt x="431" y="75"/>
                    </a:cubicBezTo>
                    <a:cubicBezTo>
                      <a:pt x="390" y="26"/>
                      <a:pt x="330" y="1"/>
                      <a:pt x="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4049800" y="3878175"/>
                <a:ext cx="12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3" extrusionOk="0">
                    <a:moveTo>
                      <a:pt x="258" y="1"/>
                    </a:moveTo>
                    <a:cubicBezTo>
                      <a:pt x="215" y="1"/>
                      <a:pt x="171" y="15"/>
                      <a:pt x="135" y="44"/>
                    </a:cubicBezTo>
                    <a:cubicBezTo>
                      <a:pt x="0" y="153"/>
                      <a:pt x="65" y="372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18" y="392"/>
                      <a:pt x="513" y="202"/>
                      <a:pt x="409" y="73"/>
                    </a:cubicBezTo>
                    <a:cubicBezTo>
                      <a:pt x="370" y="25"/>
                      <a:pt x="314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4036450" y="386167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7" y="1"/>
                    </a:moveTo>
                    <a:cubicBezTo>
                      <a:pt x="205" y="1"/>
                      <a:pt x="164" y="14"/>
                      <a:pt x="130" y="42"/>
                    </a:cubicBezTo>
                    <a:cubicBezTo>
                      <a:pt x="1" y="145"/>
                      <a:pt x="65" y="354"/>
                      <a:pt x="229" y="373"/>
                    </a:cubicBezTo>
                    <a:cubicBezTo>
                      <a:pt x="236" y="374"/>
                      <a:pt x="242" y="374"/>
                      <a:pt x="249" y="374"/>
                    </a:cubicBezTo>
                    <a:cubicBezTo>
                      <a:pt x="401" y="374"/>
                      <a:pt x="492" y="194"/>
                      <a:pt x="393" y="71"/>
                    </a:cubicBezTo>
                    <a:cubicBezTo>
                      <a:pt x="356" y="25"/>
                      <a:pt x="302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4023200" y="3845125"/>
                <a:ext cx="117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5" extrusionOk="0">
                    <a:moveTo>
                      <a:pt x="234" y="0"/>
                    </a:moveTo>
                    <a:cubicBezTo>
                      <a:pt x="195" y="0"/>
                      <a:pt x="156" y="13"/>
                      <a:pt x="123" y="39"/>
                    </a:cubicBezTo>
                    <a:cubicBezTo>
                      <a:pt x="1" y="138"/>
                      <a:pt x="59" y="338"/>
                      <a:pt x="216" y="354"/>
                    </a:cubicBezTo>
                    <a:cubicBezTo>
                      <a:pt x="223" y="354"/>
                      <a:pt x="229" y="355"/>
                      <a:pt x="236" y="355"/>
                    </a:cubicBezTo>
                    <a:cubicBezTo>
                      <a:pt x="382" y="355"/>
                      <a:pt x="469" y="185"/>
                      <a:pt x="373" y="68"/>
                    </a:cubicBezTo>
                    <a:cubicBezTo>
                      <a:pt x="338" y="23"/>
                      <a:pt x="286" y="0"/>
                      <a:pt x="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4009950" y="3828600"/>
                <a:ext cx="111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8" extrusionOk="0">
                    <a:moveTo>
                      <a:pt x="221" y="0"/>
                    </a:moveTo>
                    <a:cubicBezTo>
                      <a:pt x="184" y="0"/>
                      <a:pt x="147" y="13"/>
                      <a:pt x="116" y="38"/>
                    </a:cubicBezTo>
                    <a:cubicBezTo>
                      <a:pt x="0" y="131"/>
                      <a:pt x="55" y="320"/>
                      <a:pt x="203" y="337"/>
                    </a:cubicBezTo>
                    <a:cubicBezTo>
                      <a:pt x="208" y="337"/>
                      <a:pt x="214" y="337"/>
                      <a:pt x="219" y="337"/>
                    </a:cubicBezTo>
                    <a:cubicBezTo>
                      <a:pt x="360" y="337"/>
                      <a:pt x="444" y="175"/>
                      <a:pt x="351" y="63"/>
                    </a:cubicBezTo>
                    <a:cubicBezTo>
                      <a:pt x="318" y="21"/>
                      <a:pt x="270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3996700" y="3812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09" y="36"/>
                    </a:cubicBezTo>
                    <a:cubicBezTo>
                      <a:pt x="0" y="122"/>
                      <a:pt x="52" y="299"/>
                      <a:pt x="193" y="315"/>
                    </a:cubicBezTo>
                    <a:cubicBezTo>
                      <a:pt x="199" y="316"/>
                      <a:pt x="206" y="316"/>
                      <a:pt x="212" y="316"/>
                    </a:cubicBezTo>
                    <a:cubicBezTo>
                      <a:pt x="339" y="316"/>
                      <a:pt x="417" y="162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4253550" y="4095175"/>
                <a:ext cx="2145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54" extrusionOk="0">
                    <a:moveTo>
                      <a:pt x="430" y="0"/>
                    </a:moveTo>
                    <a:cubicBezTo>
                      <a:pt x="358" y="0"/>
                      <a:pt x="285" y="24"/>
                      <a:pt x="225" y="73"/>
                    </a:cubicBezTo>
                    <a:cubicBezTo>
                      <a:pt x="0" y="256"/>
                      <a:pt x="110" y="623"/>
                      <a:pt x="399" y="652"/>
                    </a:cubicBezTo>
                    <a:cubicBezTo>
                      <a:pt x="411" y="653"/>
                      <a:pt x="422" y="653"/>
                      <a:pt x="433" y="653"/>
                    </a:cubicBezTo>
                    <a:cubicBezTo>
                      <a:pt x="699" y="653"/>
                      <a:pt x="858" y="334"/>
                      <a:pt x="682" y="121"/>
                    </a:cubicBezTo>
                    <a:cubicBezTo>
                      <a:pt x="618" y="41"/>
                      <a:pt x="525" y="0"/>
                      <a:pt x="4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4240225" y="4078600"/>
                <a:ext cx="208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633" extrusionOk="0">
                    <a:moveTo>
                      <a:pt x="420" y="0"/>
                    </a:moveTo>
                    <a:cubicBezTo>
                      <a:pt x="349" y="0"/>
                      <a:pt x="278" y="24"/>
                      <a:pt x="219" y="71"/>
                    </a:cubicBezTo>
                    <a:cubicBezTo>
                      <a:pt x="0" y="248"/>
                      <a:pt x="106" y="601"/>
                      <a:pt x="386" y="630"/>
                    </a:cubicBezTo>
                    <a:cubicBezTo>
                      <a:pt x="399" y="632"/>
                      <a:pt x="411" y="632"/>
                      <a:pt x="424" y="632"/>
                    </a:cubicBezTo>
                    <a:cubicBezTo>
                      <a:pt x="681" y="632"/>
                      <a:pt x="834" y="327"/>
                      <a:pt x="665" y="119"/>
                    </a:cubicBezTo>
                    <a:cubicBezTo>
                      <a:pt x="603" y="41"/>
                      <a:pt x="512" y="0"/>
                      <a:pt x="4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4226950" y="4062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7" y="1"/>
                    </a:moveTo>
                    <a:cubicBezTo>
                      <a:pt x="339" y="1"/>
                      <a:pt x="270" y="23"/>
                      <a:pt x="213" y="69"/>
                    </a:cubicBezTo>
                    <a:cubicBezTo>
                      <a:pt x="1" y="239"/>
                      <a:pt x="104" y="583"/>
                      <a:pt x="377" y="612"/>
                    </a:cubicBezTo>
                    <a:cubicBezTo>
                      <a:pt x="388" y="613"/>
                      <a:pt x="400" y="614"/>
                      <a:pt x="411" y="614"/>
                    </a:cubicBezTo>
                    <a:cubicBezTo>
                      <a:pt x="661" y="614"/>
                      <a:pt x="810" y="317"/>
                      <a:pt x="647" y="114"/>
                    </a:cubicBezTo>
                    <a:cubicBezTo>
                      <a:pt x="587" y="39"/>
                      <a:pt x="497" y="1"/>
                      <a:pt x="4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4213700" y="4045525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3" y="1"/>
                    </a:moveTo>
                    <a:cubicBezTo>
                      <a:pt x="328" y="1"/>
                      <a:pt x="262" y="22"/>
                      <a:pt x="206" y="67"/>
                    </a:cubicBezTo>
                    <a:cubicBezTo>
                      <a:pt x="0" y="234"/>
                      <a:pt x="100" y="568"/>
                      <a:pt x="364" y="594"/>
                    </a:cubicBezTo>
                    <a:cubicBezTo>
                      <a:pt x="375" y="595"/>
                      <a:pt x="387" y="596"/>
                      <a:pt x="398" y="596"/>
                    </a:cubicBezTo>
                    <a:cubicBezTo>
                      <a:pt x="641" y="596"/>
                      <a:pt x="784" y="308"/>
                      <a:pt x="624" y="112"/>
                    </a:cubicBezTo>
                    <a:cubicBezTo>
                      <a:pt x="565" y="38"/>
                      <a:pt x="480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4200450" y="4029050"/>
                <a:ext cx="189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77" extrusionOk="0">
                    <a:moveTo>
                      <a:pt x="381" y="1"/>
                    </a:moveTo>
                    <a:cubicBezTo>
                      <a:pt x="317" y="1"/>
                      <a:pt x="252" y="22"/>
                      <a:pt x="199" y="67"/>
                    </a:cubicBezTo>
                    <a:cubicBezTo>
                      <a:pt x="0" y="227"/>
                      <a:pt x="97" y="549"/>
                      <a:pt x="351" y="575"/>
                    </a:cubicBezTo>
                    <a:cubicBezTo>
                      <a:pt x="362" y="576"/>
                      <a:pt x="374" y="577"/>
                      <a:pt x="385" y="577"/>
                    </a:cubicBezTo>
                    <a:cubicBezTo>
                      <a:pt x="621" y="577"/>
                      <a:pt x="758" y="299"/>
                      <a:pt x="604" y="109"/>
                    </a:cubicBezTo>
                    <a:cubicBezTo>
                      <a:pt x="548" y="38"/>
                      <a:pt x="465" y="1"/>
                      <a:pt x="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4187175" y="4012500"/>
                <a:ext cx="1835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57" extrusionOk="0">
                    <a:moveTo>
                      <a:pt x="370" y="1"/>
                    </a:moveTo>
                    <a:cubicBezTo>
                      <a:pt x="308" y="1"/>
                      <a:pt x="246" y="21"/>
                      <a:pt x="194" y="64"/>
                    </a:cubicBezTo>
                    <a:cubicBezTo>
                      <a:pt x="1" y="221"/>
                      <a:pt x="94" y="533"/>
                      <a:pt x="338" y="555"/>
                    </a:cubicBezTo>
                    <a:cubicBezTo>
                      <a:pt x="349" y="556"/>
                      <a:pt x="359" y="557"/>
                      <a:pt x="369" y="557"/>
                    </a:cubicBezTo>
                    <a:cubicBezTo>
                      <a:pt x="598" y="557"/>
                      <a:pt x="734" y="287"/>
                      <a:pt x="586" y="102"/>
                    </a:cubicBezTo>
                    <a:cubicBezTo>
                      <a:pt x="530" y="35"/>
                      <a:pt x="450" y="1"/>
                      <a:pt x="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4173850" y="3995950"/>
                <a:ext cx="177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1" extrusionOk="0">
                    <a:moveTo>
                      <a:pt x="357" y="0"/>
                    </a:moveTo>
                    <a:cubicBezTo>
                      <a:pt x="297" y="0"/>
                      <a:pt x="237" y="20"/>
                      <a:pt x="187" y="60"/>
                    </a:cubicBezTo>
                    <a:cubicBezTo>
                      <a:pt x="0" y="211"/>
                      <a:pt x="90" y="513"/>
                      <a:pt x="328" y="539"/>
                    </a:cubicBezTo>
                    <a:cubicBezTo>
                      <a:pt x="339" y="540"/>
                      <a:pt x="349" y="541"/>
                      <a:pt x="359" y="541"/>
                    </a:cubicBezTo>
                    <a:cubicBezTo>
                      <a:pt x="582" y="541"/>
                      <a:pt x="711" y="280"/>
                      <a:pt x="566" y="102"/>
                    </a:cubicBezTo>
                    <a:cubicBezTo>
                      <a:pt x="513" y="35"/>
                      <a:pt x="435" y="0"/>
                      <a:pt x="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160600" y="3979400"/>
                <a:ext cx="171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2" extrusionOk="0">
                    <a:moveTo>
                      <a:pt x="342" y="0"/>
                    </a:moveTo>
                    <a:cubicBezTo>
                      <a:pt x="285" y="0"/>
                      <a:pt x="228" y="19"/>
                      <a:pt x="180" y="57"/>
                    </a:cubicBezTo>
                    <a:cubicBezTo>
                      <a:pt x="0" y="202"/>
                      <a:pt x="84" y="494"/>
                      <a:pt x="315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9" y="522"/>
                      <a:pt x="685" y="271"/>
                      <a:pt x="547" y="99"/>
                    </a:cubicBezTo>
                    <a:cubicBezTo>
                      <a:pt x="495" y="34"/>
                      <a:pt x="419" y="0"/>
                      <a:pt x="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147325" y="396287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2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1" y="197"/>
                      <a:pt x="84" y="477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9" y="504"/>
                      <a:pt x="664" y="261"/>
                      <a:pt x="528" y="95"/>
                    </a:cubicBezTo>
                    <a:cubicBezTo>
                      <a:pt x="479" y="32"/>
                      <a:pt x="405" y="0"/>
                      <a:pt x="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134075" y="394637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8" y="0"/>
                    </a:moveTo>
                    <a:cubicBezTo>
                      <a:pt x="265" y="0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4" y="249"/>
                      <a:pt x="505" y="89"/>
                    </a:cubicBezTo>
                    <a:cubicBezTo>
                      <a:pt x="458" y="31"/>
                      <a:pt x="388" y="0"/>
                      <a:pt x="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120750" y="3929825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10" y="0"/>
                    </a:moveTo>
                    <a:cubicBezTo>
                      <a:pt x="258" y="0"/>
                      <a:pt x="206" y="18"/>
                      <a:pt x="161" y="54"/>
                    </a:cubicBezTo>
                    <a:cubicBezTo>
                      <a:pt x="0" y="183"/>
                      <a:pt x="77" y="443"/>
                      <a:pt x="286" y="465"/>
                    </a:cubicBezTo>
                    <a:cubicBezTo>
                      <a:pt x="294" y="466"/>
                      <a:pt x="302" y="466"/>
                      <a:pt x="310" y="466"/>
                    </a:cubicBezTo>
                    <a:cubicBezTo>
                      <a:pt x="501" y="466"/>
                      <a:pt x="615" y="241"/>
                      <a:pt x="489" y="86"/>
                    </a:cubicBezTo>
                    <a:cubicBezTo>
                      <a:pt x="443" y="30"/>
                      <a:pt x="377" y="0"/>
                      <a:pt x="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107475" y="3913300"/>
                <a:ext cx="1477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7" extrusionOk="0">
                    <a:moveTo>
                      <a:pt x="296" y="1"/>
                    </a:moveTo>
                    <a:cubicBezTo>
                      <a:pt x="246" y="1"/>
                      <a:pt x="197" y="17"/>
                      <a:pt x="155" y="50"/>
                    </a:cubicBezTo>
                    <a:cubicBezTo>
                      <a:pt x="1" y="175"/>
                      <a:pt x="75" y="426"/>
                      <a:pt x="274" y="445"/>
                    </a:cubicBezTo>
                    <a:cubicBezTo>
                      <a:pt x="282" y="446"/>
                      <a:pt x="290" y="446"/>
                      <a:pt x="297" y="446"/>
                    </a:cubicBezTo>
                    <a:cubicBezTo>
                      <a:pt x="480" y="446"/>
                      <a:pt x="590" y="230"/>
                      <a:pt x="470" y="82"/>
                    </a:cubicBezTo>
                    <a:cubicBezTo>
                      <a:pt x="426" y="29"/>
                      <a:pt x="361" y="1"/>
                      <a:pt x="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94300" y="3896750"/>
                <a:ext cx="140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8" extrusionOk="0">
                    <a:moveTo>
                      <a:pt x="282" y="0"/>
                    </a:moveTo>
                    <a:cubicBezTo>
                      <a:pt x="235" y="0"/>
                      <a:pt x="188" y="16"/>
                      <a:pt x="149" y="50"/>
                    </a:cubicBezTo>
                    <a:cubicBezTo>
                      <a:pt x="1" y="169"/>
                      <a:pt x="72" y="406"/>
                      <a:pt x="261" y="426"/>
                    </a:cubicBezTo>
                    <a:cubicBezTo>
                      <a:pt x="270" y="427"/>
                      <a:pt x="279" y="427"/>
                      <a:pt x="288" y="427"/>
                    </a:cubicBezTo>
                    <a:cubicBezTo>
                      <a:pt x="458" y="427"/>
                      <a:pt x="561" y="222"/>
                      <a:pt x="448" y="79"/>
                    </a:cubicBezTo>
                    <a:cubicBezTo>
                      <a:pt x="406" y="28"/>
                      <a:pt x="344" y="0"/>
                      <a:pt x="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4080975" y="388020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1"/>
                    </a:moveTo>
                    <a:cubicBezTo>
                      <a:pt x="225" y="1"/>
                      <a:pt x="179" y="16"/>
                      <a:pt x="142" y="46"/>
                    </a:cubicBezTo>
                    <a:cubicBezTo>
                      <a:pt x="0" y="159"/>
                      <a:pt x="68" y="390"/>
                      <a:pt x="248" y="406"/>
                    </a:cubicBezTo>
                    <a:cubicBezTo>
                      <a:pt x="256" y="407"/>
                      <a:pt x="264" y="408"/>
                      <a:pt x="271" y="408"/>
                    </a:cubicBezTo>
                    <a:cubicBezTo>
                      <a:pt x="440" y="408"/>
                      <a:pt x="538" y="211"/>
                      <a:pt x="428" y="75"/>
                    </a:cubicBezTo>
                    <a:cubicBezTo>
                      <a:pt x="388" y="26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4067725" y="386372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7" y="0"/>
                    </a:moveTo>
                    <a:cubicBezTo>
                      <a:pt x="214" y="0"/>
                      <a:pt x="171" y="14"/>
                      <a:pt x="135" y="43"/>
                    </a:cubicBezTo>
                    <a:cubicBezTo>
                      <a:pt x="0" y="153"/>
                      <a:pt x="64" y="371"/>
                      <a:pt x="235" y="391"/>
                    </a:cubicBezTo>
                    <a:cubicBezTo>
                      <a:pt x="241" y="391"/>
                      <a:pt x="248" y="391"/>
                      <a:pt x="254" y="391"/>
                    </a:cubicBezTo>
                    <a:cubicBezTo>
                      <a:pt x="416" y="391"/>
                      <a:pt x="513" y="202"/>
                      <a:pt x="408" y="72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4054375" y="38472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6" y="1"/>
                    </a:moveTo>
                    <a:cubicBezTo>
                      <a:pt x="205" y="1"/>
                      <a:pt x="164" y="14"/>
                      <a:pt x="129" y="41"/>
                    </a:cubicBezTo>
                    <a:cubicBezTo>
                      <a:pt x="1" y="147"/>
                      <a:pt x="65" y="353"/>
                      <a:pt x="229" y="372"/>
                    </a:cubicBezTo>
                    <a:cubicBezTo>
                      <a:pt x="235" y="373"/>
                      <a:pt x="242" y="373"/>
                      <a:pt x="248" y="373"/>
                    </a:cubicBezTo>
                    <a:cubicBezTo>
                      <a:pt x="401" y="373"/>
                      <a:pt x="491" y="194"/>
                      <a:pt x="393" y="70"/>
                    </a:cubicBezTo>
                    <a:cubicBezTo>
                      <a:pt x="356" y="24"/>
                      <a:pt x="301" y="1"/>
                      <a:pt x="2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4041125" y="3830650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3" y="0"/>
                    </a:moveTo>
                    <a:cubicBezTo>
                      <a:pt x="195" y="0"/>
                      <a:pt x="156" y="13"/>
                      <a:pt x="122" y="39"/>
                    </a:cubicBezTo>
                    <a:cubicBezTo>
                      <a:pt x="0" y="139"/>
                      <a:pt x="58" y="335"/>
                      <a:pt x="216" y="351"/>
                    </a:cubicBezTo>
                    <a:cubicBezTo>
                      <a:pt x="223" y="352"/>
                      <a:pt x="231" y="352"/>
                      <a:pt x="238" y="352"/>
                    </a:cubicBezTo>
                    <a:cubicBezTo>
                      <a:pt x="382" y="352"/>
                      <a:pt x="465" y="181"/>
                      <a:pt x="373" y="65"/>
                    </a:cubicBezTo>
                    <a:cubicBezTo>
                      <a:pt x="336" y="23"/>
                      <a:pt x="285" y="0"/>
                      <a:pt x="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4027875" y="3814100"/>
                <a:ext cx="110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6" extrusionOk="0">
                    <a:moveTo>
                      <a:pt x="221" y="0"/>
                    </a:moveTo>
                    <a:cubicBezTo>
                      <a:pt x="184" y="0"/>
                      <a:pt x="146" y="13"/>
                      <a:pt x="116" y="39"/>
                    </a:cubicBezTo>
                    <a:cubicBezTo>
                      <a:pt x="0" y="132"/>
                      <a:pt x="55" y="319"/>
                      <a:pt x="203" y="335"/>
                    </a:cubicBezTo>
                    <a:cubicBezTo>
                      <a:pt x="209" y="336"/>
                      <a:pt x="215" y="336"/>
                      <a:pt x="222" y="336"/>
                    </a:cubicBezTo>
                    <a:cubicBezTo>
                      <a:pt x="358" y="336"/>
                      <a:pt x="440" y="172"/>
                      <a:pt x="350" y="62"/>
                    </a:cubicBezTo>
                    <a:cubicBezTo>
                      <a:pt x="318" y="22"/>
                      <a:pt x="269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4014600" y="3797550"/>
                <a:ext cx="103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7" extrusionOk="0">
                    <a:moveTo>
                      <a:pt x="209" y="1"/>
                    </a:moveTo>
                    <a:cubicBezTo>
                      <a:pt x="174" y="1"/>
                      <a:pt x="139" y="12"/>
                      <a:pt x="110" y="36"/>
                    </a:cubicBezTo>
                    <a:cubicBezTo>
                      <a:pt x="1" y="126"/>
                      <a:pt x="52" y="303"/>
                      <a:pt x="194" y="316"/>
                    </a:cubicBezTo>
                    <a:cubicBezTo>
                      <a:pt x="200" y="316"/>
                      <a:pt x="206" y="317"/>
                      <a:pt x="213" y="317"/>
                    </a:cubicBezTo>
                    <a:cubicBezTo>
                      <a:pt x="340" y="317"/>
                      <a:pt x="415" y="166"/>
                      <a:pt x="332" y="62"/>
                    </a:cubicBezTo>
                    <a:cubicBezTo>
                      <a:pt x="301" y="21"/>
                      <a:pt x="255" y="1"/>
                      <a:pt x="2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4271375" y="4080650"/>
                <a:ext cx="2152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650" extrusionOk="0">
                    <a:moveTo>
                      <a:pt x="431" y="1"/>
                    </a:moveTo>
                    <a:cubicBezTo>
                      <a:pt x="359" y="1"/>
                      <a:pt x="287" y="24"/>
                      <a:pt x="226" y="72"/>
                    </a:cubicBezTo>
                    <a:cubicBezTo>
                      <a:pt x="1" y="256"/>
                      <a:pt x="110" y="619"/>
                      <a:pt x="399" y="648"/>
                    </a:cubicBezTo>
                    <a:cubicBezTo>
                      <a:pt x="412" y="649"/>
                      <a:pt x="425" y="650"/>
                      <a:pt x="438" y="650"/>
                    </a:cubicBezTo>
                    <a:cubicBezTo>
                      <a:pt x="701" y="650"/>
                      <a:pt x="860" y="335"/>
                      <a:pt x="685" y="121"/>
                    </a:cubicBezTo>
                    <a:cubicBezTo>
                      <a:pt x="621" y="42"/>
                      <a:pt x="527" y="1"/>
                      <a:pt x="4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4258125" y="4064100"/>
                <a:ext cx="209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634" extrusionOk="0">
                    <a:moveTo>
                      <a:pt x="418" y="0"/>
                    </a:moveTo>
                    <a:cubicBezTo>
                      <a:pt x="348" y="0"/>
                      <a:pt x="278" y="24"/>
                      <a:pt x="219" y="72"/>
                    </a:cubicBezTo>
                    <a:cubicBezTo>
                      <a:pt x="1" y="249"/>
                      <a:pt x="107" y="603"/>
                      <a:pt x="386" y="632"/>
                    </a:cubicBezTo>
                    <a:cubicBezTo>
                      <a:pt x="398" y="633"/>
                      <a:pt x="410" y="633"/>
                      <a:pt x="421" y="633"/>
                    </a:cubicBezTo>
                    <a:cubicBezTo>
                      <a:pt x="680" y="633"/>
                      <a:pt x="835" y="327"/>
                      <a:pt x="666" y="117"/>
                    </a:cubicBezTo>
                    <a:cubicBezTo>
                      <a:pt x="602" y="41"/>
                      <a:pt x="510" y="0"/>
                      <a:pt x="4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4244875" y="4047550"/>
                <a:ext cx="202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5" extrusionOk="0">
                    <a:moveTo>
                      <a:pt x="406" y="1"/>
                    </a:moveTo>
                    <a:cubicBezTo>
                      <a:pt x="338" y="1"/>
                      <a:pt x="270" y="23"/>
                      <a:pt x="213" y="69"/>
                    </a:cubicBezTo>
                    <a:cubicBezTo>
                      <a:pt x="0" y="243"/>
                      <a:pt x="103" y="587"/>
                      <a:pt x="373" y="612"/>
                    </a:cubicBezTo>
                    <a:cubicBezTo>
                      <a:pt x="385" y="614"/>
                      <a:pt x="397" y="614"/>
                      <a:pt x="408" y="614"/>
                    </a:cubicBezTo>
                    <a:cubicBezTo>
                      <a:pt x="661" y="614"/>
                      <a:pt x="809" y="320"/>
                      <a:pt x="643" y="114"/>
                    </a:cubicBezTo>
                    <a:cubicBezTo>
                      <a:pt x="583" y="39"/>
                      <a:pt x="495" y="1"/>
                      <a:pt x="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4231625" y="4031075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2" y="0"/>
                    </a:moveTo>
                    <a:cubicBezTo>
                      <a:pt x="326" y="0"/>
                      <a:pt x="260" y="22"/>
                      <a:pt x="206" y="66"/>
                    </a:cubicBezTo>
                    <a:cubicBezTo>
                      <a:pt x="0" y="233"/>
                      <a:pt x="97" y="564"/>
                      <a:pt x="360" y="593"/>
                    </a:cubicBezTo>
                    <a:cubicBezTo>
                      <a:pt x="372" y="594"/>
                      <a:pt x="384" y="595"/>
                      <a:pt x="395" y="595"/>
                    </a:cubicBezTo>
                    <a:cubicBezTo>
                      <a:pt x="641" y="595"/>
                      <a:pt x="783" y="308"/>
                      <a:pt x="624" y="111"/>
                    </a:cubicBezTo>
                    <a:cubicBezTo>
                      <a:pt x="565" y="38"/>
                      <a:pt x="478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4218275" y="4014500"/>
                <a:ext cx="190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7" extrusionOk="0">
                    <a:moveTo>
                      <a:pt x="384" y="1"/>
                    </a:moveTo>
                    <a:cubicBezTo>
                      <a:pt x="319" y="1"/>
                      <a:pt x="254" y="23"/>
                      <a:pt x="200" y="67"/>
                    </a:cubicBezTo>
                    <a:cubicBezTo>
                      <a:pt x="1" y="228"/>
                      <a:pt x="97" y="549"/>
                      <a:pt x="354" y="575"/>
                    </a:cubicBezTo>
                    <a:cubicBezTo>
                      <a:pt x="366" y="576"/>
                      <a:pt x="377" y="577"/>
                      <a:pt x="389" y="577"/>
                    </a:cubicBezTo>
                    <a:cubicBezTo>
                      <a:pt x="622" y="577"/>
                      <a:pt x="761" y="299"/>
                      <a:pt x="608" y="109"/>
                    </a:cubicBezTo>
                    <a:cubicBezTo>
                      <a:pt x="552" y="38"/>
                      <a:pt x="468" y="1"/>
                      <a:pt x="3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4205025" y="399805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2" y="0"/>
                    </a:moveTo>
                    <a:cubicBezTo>
                      <a:pt x="310" y="0"/>
                      <a:pt x="247" y="21"/>
                      <a:pt x="193" y="63"/>
                    </a:cubicBezTo>
                    <a:cubicBezTo>
                      <a:pt x="0" y="217"/>
                      <a:pt x="94" y="532"/>
                      <a:pt x="341" y="555"/>
                    </a:cubicBezTo>
                    <a:cubicBezTo>
                      <a:pt x="352" y="556"/>
                      <a:pt x="362" y="556"/>
                      <a:pt x="372" y="556"/>
                    </a:cubicBezTo>
                    <a:cubicBezTo>
                      <a:pt x="601" y="556"/>
                      <a:pt x="736" y="286"/>
                      <a:pt x="589" y="102"/>
                    </a:cubicBezTo>
                    <a:cubicBezTo>
                      <a:pt x="532" y="35"/>
                      <a:pt x="453" y="0"/>
                      <a:pt x="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4191775" y="3981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0"/>
                    </a:moveTo>
                    <a:cubicBezTo>
                      <a:pt x="297" y="0"/>
                      <a:pt x="237" y="20"/>
                      <a:pt x="187" y="62"/>
                    </a:cubicBezTo>
                    <a:cubicBezTo>
                      <a:pt x="0" y="210"/>
                      <a:pt x="90" y="512"/>
                      <a:pt x="328" y="537"/>
                    </a:cubicBezTo>
                    <a:cubicBezTo>
                      <a:pt x="338" y="539"/>
                      <a:pt x="349" y="539"/>
                      <a:pt x="359" y="539"/>
                    </a:cubicBezTo>
                    <a:cubicBezTo>
                      <a:pt x="578" y="539"/>
                      <a:pt x="710" y="279"/>
                      <a:pt x="566" y="100"/>
                    </a:cubicBezTo>
                    <a:cubicBezTo>
                      <a:pt x="513" y="35"/>
                      <a:pt x="435" y="0"/>
                      <a:pt x="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4178500" y="3964875"/>
                <a:ext cx="17150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1" extrusionOk="0">
                    <a:moveTo>
                      <a:pt x="345" y="0"/>
                    </a:moveTo>
                    <a:cubicBezTo>
                      <a:pt x="287" y="0"/>
                      <a:pt x="229" y="19"/>
                      <a:pt x="181" y="60"/>
                    </a:cubicBezTo>
                    <a:cubicBezTo>
                      <a:pt x="1" y="204"/>
                      <a:pt x="84" y="493"/>
                      <a:pt x="316" y="519"/>
                    </a:cubicBezTo>
                    <a:cubicBezTo>
                      <a:pt x="326" y="520"/>
                      <a:pt x="336" y="521"/>
                      <a:pt x="346" y="521"/>
                    </a:cubicBezTo>
                    <a:cubicBezTo>
                      <a:pt x="557" y="521"/>
                      <a:pt x="685" y="270"/>
                      <a:pt x="547" y="98"/>
                    </a:cubicBezTo>
                    <a:cubicBezTo>
                      <a:pt x="496" y="34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4165250" y="3948400"/>
                <a:ext cx="165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02" extrusionOk="0">
                    <a:moveTo>
                      <a:pt x="331" y="1"/>
                    </a:moveTo>
                    <a:cubicBezTo>
                      <a:pt x="276" y="1"/>
                      <a:pt x="220" y="19"/>
                      <a:pt x="174" y="57"/>
                    </a:cubicBezTo>
                    <a:cubicBezTo>
                      <a:pt x="1" y="198"/>
                      <a:pt x="81" y="478"/>
                      <a:pt x="306" y="500"/>
                    </a:cubicBezTo>
                    <a:cubicBezTo>
                      <a:pt x="316" y="501"/>
                      <a:pt x="326" y="502"/>
                      <a:pt x="336" y="502"/>
                    </a:cubicBezTo>
                    <a:cubicBezTo>
                      <a:pt x="540" y="502"/>
                      <a:pt x="659" y="260"/>
                      <a:pt x="528" y="92"/>
                    </a:cubicBezTo>
                    <a:cubicBezTo>
                      <a:pt x="477" y="32"/>
                      <a:pt x="404" y="1"/>
                      <a:pt x="3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4152000" y="3931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4" y="0"/>
                      <a:pt x="211" y="18"/>
                      <a:pt x="167" y="53"/>
                    </a:cubicBezTo>
                    <a:cubicBezTo>
                      <a:pt x="0" y="188"/>
                      <a:pt x="81" y="458"/>
                      <a:pt x="293" y="481"/>
                    </a:cubicBezTo>
                    <a:cubicBezTo>
                      <a:pt x="302" y="482"/>
                      <a:pt x="311" y="482"/>
                      <a:pt x="320" y="482"/>
                    </a:cubicBezTo>
                    <a:cubicBezTo>
                      <a:pt x="516" y="482"/>
                      <a:pt x="634" y="249"/>
                      <a:pt x="505" y="92"/>
                    </a:cubicBezTo>
                    <a:cubicBezTo>
                      <a:pt x="457" y="31"/>
                      <a:pt x="387" y="0"/>
                      <a:pt x="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4138650" y="3915350"/>
                <a:ext cx="154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5" extrusionOk="0">
                    <a:moveTo>
                      <a:pt x="307" y="0"/>
                    </a:moveTo>
                    <a:cubicBezTo>
                      <a:pt x="256" y="0"/>
                      <a:pt x="204" y="17"/>
                      <a:pt x="162" y="51"/>
                    </a:cubicBezTo>
                    <a:cubicBezTo>
                      <a:pt x="1" y="183"/>
                      <a:pt x="78" y="443"/>
                      <a:pt x="284" y="463"/>
                    </a:cubicBezTo>
                    <a:cubicBezTo>
                      <a:pt x="293" y="464"/>
                      <a:pt x="302" y="464"/>
                      <a:pt x="311" y="464"/>
                    </a:cubicBezTo>
                    <a:cubicBezTo>
                      <a:pt x="501" y="464"/>
                      <a:pt x="615" y="240"/>
                      <a:pt x="489" y="87"/>
                    </a:cubicBezTo>
                    <a:cubicBezTo>
                      <a:pt x="443" y="30"/>
                      <a:pt x="376" y="0"/>
                      <a:pt x="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4125400" y="3898775"/>
                <a:ext cx="147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9" extrusionOk="0">
                    <a:moveTo>
                      <a:pt x="296" y="1"/>
                    </a:moveTo>
                    <a:cubicBezTo>
                      <a:pt x="247" y="1"/>
                      <a:pt x="196" y="18"/>
                      <a:pt x="155" y="52"/>
                    </a:cubicBezTo>
                    <a:cubicBezTo>
                      <a:pt x="1" y="178"/>
                      <a:pt x="74" y="425"/>
                      <a:pt x="274" y="448"/>
                    </a:cubicBezTo>
                    <a:cubicBezTo>
                      <a:pt x="282" y="448"/>
                      <a:pt x="289" y="449"/>
                      <a:pt x="297" y="449"/>
                    </a:cubicBezTo>
                    <a:cubicBezTo>
                      <a:pt x="479" y="449"/>
                      <a:pt x="590" y="232"/>
                      <a:pt x="470" y="84"/>
                    </a:cubicBezTo>
                    <a:cubicBezTo>
                      <a:pt x="426" y="30"/>
                      <a:pt x="361" y="1"/>
                      <a:pt x="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4112150" y="3882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2" y="0"/>
                    </a:moveTo>
                    <a:cubicBezTo>
                      <a:pt x="234" y="0"/>
                      <a:pt x="187" y="16"/>
                      <a:pt x="148" y="48"/>
                    </a:cubicBezTo>
                    <a:cubicBezTo>
                      <a:pt x="0" y="167"/>
                      <a:pt x="71" y="408"/>
                      <a:pt x="261" y="427"/>
                    </a:cubicBezTo>
                    <a:cubicBezTo>
                      <a:pt x="269" y="428"/>
                      <a:pt x="276" y="428"/>
                      <a:pt x="284" y="428"/>
                    </a:cubicBezTo>
                    <a:cubicBezTo>
                      <a:pt x="460" y="428"/>
                      <a:pt x="564" y="222"/>
                      <a:pt x="447" y="80"/>
                    </a:cubicBezTo>
                    <a:cubicBezTo>
                      <a:pt x="405" y="27"/>
                      <a:pt x="344" y="0"/>
                      <a:pt x="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4098900" y="3865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0"/>
                    </a:moveTo>
                    <a:cubicBezTo>
                      <a:pt x="225" y="0"/>
                      <a:pt x="179" y="15"/>
                      <a:pt x="141" y="46"/>
                    </a:cubicBezTo>
                    <a:cubicBezTo>
                      <a:pt x="0" y="158"/>
                      <a:pt x="68" y="390"/>
                      <a:pt x="247" y="406"/>
                    </a:cubicBezTo>
                    <a:cubicBezTo>
                      <a:pt x="255" y="407"/>
                      <a:pt x="263" y="407"/>
                      <a:pt x="271" y="407"/>
                    </a:cubicBezTo>
                    <a:cubicBezTo>
                      <a:pt x="437" y="407"/>
                      <a:pt x="538" y="210"/>
                      <a:pt x="427" y="75"/>
                    </a:cubicBezTo>
                    <a:cubicBezTo>
                      <a:pt x="387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4085550" y="3849175"/>
                <a:ext cx="129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3" extrusionOk="0">
                    <a:moveTo>
                      <a:pt x="259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8" y="391"/>
                    </a:cubicBezTo>
                    <a:cubicBezTo>
                      <a:pt x="246" y="392"/>
                      <a:pt x="254" y="392"/>
                      <a:pt x="261" y="392"/>
                    </a:cubicBezTo>
                    <a:cubicBezTo>
                      <a:pt x="421" y="392"/>
                      <a:pt x="516" y="202"/>
                      <a:pt x="412" y="73"/>
                    </a:cubicBezTo>
                    <a:cubicBezTo>
                      <a:pt x="374" y="25"/>
                      <a:pt x="31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4072300" y="383267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1"/>
                    </a:moveTo>
                    <a:cubicBezTo>
                      <a:pt x="204" y="1"/>
                      <a:pt x="163" y="14"/>
                      <a:pt x="129" y="42"/>
                    </a:cubicBezTo>
                    <a:cubicBezTo>
                      <a:pt x="0" y="145"/>
                      <a:pt x="61" y="353"/>
                      <a:pt x="228" y="373"/>
                    </a:cubicBezTo>
                    <a:cubicBezTo>
                      <a:pt x="235" y="373"/>
                      <a:pt x="242" y="374"/>
                      <a:pt x="248" y="374"/>
                    </a:cubicBezTo>
                    <a:cubicBezTo>
                      <a:pt x="400" y="374"/>
                      <a:pt x="491" y="194"/>
                      <a:pt x="392" y="71"/>
                    </a:cubicBezTo>
                    <a:cubicBezTo>
                      <a:pt x="354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59050" y="3816175"/>
                <a:ext cx="117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235" y="1"/>
                    </a:moveTo>
                    <a:cubicBezTo>
                      <a:pt x="196" y="1"/>
                      <a:pt x="157" y="14"/>
                      <a:pt x="125" y="40"/>
                    </a:cubicBezTo>
                    <a:cubicBezTo>
                      <a:pt x="0" y="139"/>
                      <a:pt x="61" y="335"/>
                      <a:pt x="215" y="351"/>
                    </a:cubicBezTo>
                    <a:cubicBezTo>
                      <a:pt x="223" y="352"/>
                      <a:pt x="231" y="353"/>
                      <a:pt x="238" y="353"/>
                    </a:cubicBezTo>
                    <a:cubicBezTo>
                      <a:pt x="382" y="353"/>
                      <a:pt x="468" y="182"/>
                      <a:pt x="373" y="65"/>
                    </a:cubicBezTo>
                    <a:cubicBezTo>
                      <a:pt x="338" y="23"/>
                      <a:pt x="286" y="1"/>
                      <a:pt x="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8"/>
              <p:cNvSpPr/>
              <p:nvPr/>
            </p:nvSpPr>
            <p:spPr>
              <a:xfrm>
                <a:off x="4045775" y="379960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1" y="0"/>
                    </a:moveTo>
                    <a:cubicBezTo>
                      <a:pt x="184" y="0"/>
                      <a:pt x="147" y="12"/>
                      <a:pt x="116" y="37"/>
                    </a:cubicBezTo>
                    <a:cubicBezTo>
                      <a:pt x="1" y="131"/>
                      <a:pt x="55" y="320"/>
                      <a:pt x="203" y="333"/>
                    </a:cubicBezTo>
                    <a:cubicBezTo>
                      <a:pt x="210" y="334"/>
                      <a:pt x="216" y="334"/>
                      <a:pt x="223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1"/>
                      <a:pt x="270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8"/>
              <p:cNvSpPr/>
              <p:nvPr/>
            </p:nvSpPr>
            <p:spPr>
              <a:xfrm>
                <a:off x="4032525" y="3783100"/>
                <a:ext cx="103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6" extrusionOk="0">
                    <a:moveTo>
                      <a:pt x="209" y="0"/>
                    </a:moveTo>
                    <a:cubicBezTo>
                      <a:pt x="173" y="0"/>
                      <a:pt x="137" y="12"/>
                      <a:pt x="107" y="35"/>
                    </a:cubicBezTo>
                    <a:cubicBezTo>
                      <a:pt x="0" y="122"/>
                      <a:pt x="52" y="299"/>
                      <a:pt x="190" y="315"/>
                    </a:cubicBezTo>
                    <a:cubicBezTo>
                      <a:pt x="195" y="316"/>
                      <a:pt x="201" y="316"/>
                      <a:pt x="206" y="316"/>
                    </a:cubicBezTo>
                    <a:cubicBezTo>
                      <a:pt x="338" y="316"/>
                      <a:pt x="415" y="163"/>
                      <a:pt x="331" y="58"/>
                    </a:cubicBezTo>
                    <a:cubicBezTo>
                      <a:pt x="301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28"/>
              <p:cNvSpPr/>
              <p:nvPr/>
            </p:nvSpPr>
            <p:spPr>
              <a:xfrm>
                <a:off x="4302550" y="4082675"/>
                <a:ext cx="220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69" extrusionOk="0">
                    <a:moveTo>
                      <a:pt x="444" y="1"/>
                    </a:moveTo>
                    <a:cubicBezTo>
                      <a:pt x="370" y="1"/>
                      <a:pt x="295" y="25"/>
                      <a:pt x="232" y="75"/>
                    </a:cubicBezTo>
                    <a:cubicBezTo>
                      <a:pt x="1" y="261"/>
                      <a:pt x="113" y="637"/>
                      <a:pt x="409" y="666"/>
                    </a:cubicBezTo>
                    <a:cubicBezTo>
                      <a:pt x="422" y="668"/>
                      <a:pt x="435" y="668"/>
                      <a:pt x="447" y="668"/>
                    </a:cubicBezTo>
                    <a:cubicBezTo>
                      <a:pt x="720" y="668"/>
                      <a:pt x="883" y="344"/>
                      <a:pt x="705" y="123"/>
                    </a:cubicBezTo>
                    <a:cubicBezTo>
                      <a:pt x="639" y="43"/>
                      <a:pt x="542" y="1"/>
                      <a:pt x="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28"/>
              <p:cNvSpPr/>
              <p:nvPr/>
            </p:nvSpPr>
            <p:spPr>
              <a:xfrm>
                <a:off x="4289300" y="4066125"/>
                <a:ext cx="2142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3" extrusionOk="0">
                    <a:moveTo>
                      <a:pt x="429" y="1"/>
                    </a:moveTo>
                    <a:cubicBezTo>
                      <a:pt x="357" y="1"/>
                      <a:pt x="285" y="25"/>
                      <a:pt x="226" y="75"/>
                    </a:cubicBezTo>
                    <a:cubicBezTo>
                      <a:pt x="1" y="255"/>
                      <a:pt x="107" y="621"/>
                      <a:pt x="396" y="650"/>
                    </a:cubicBezTo>
                    <a:cubicBezTo>
                      <a:pt x="409" y="652"/>
                      <a:pt x="422" y="652"/>
                      <a:pt x="434" y="652"/>
                    </a:cubicBezTo>
                    <a:cubicBezTo>
                      <a:pt x="701" y="652"/>
                      <a:pt x="857" y="338"/>
                      <a:pt x="682" y="123"/>
                    </a:cubicBezTo>
                    <a:cubicBezTo>
                      <a:pt x="618" y="43"/>
                      <a:pt x="524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28"/>
              <p:cNvSpPr/>
              <p:nvPr/>
            </p:nvSpPr>
            <p:spPr>
              <a:xfrm>
                <a:off x="4276050" y="4049600"/>
                <a:ext cx="208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633" extrusionOk="0">
                    <a:moveTo>
                      <a:pt x="417" y="0"/>
                    </a:moveTo>
                    <a:cubicBezTo>
                      <a:pt x="347" y="0"/>
                      <a:pt x="277" y="23"/>
                      <a:pt x="219" y="71"/>
                    </a:cubicBezTo>
                    <a:cubicBezTo>
                      <a:pt x="0" y="247"/>
                      <a:pt x="106" y="601"/>
                      <a:pt x="386" y="630"/>
                    </a:cubicBezTo>
                    <a:cubicBezTo>
                      <a:pt x="399" y="631"/>
                      <a:pt x="412" y="632"/>
                      <a:pt x="424" y="632"/>
                    </a:cubicBezTo>
                    <a:cubicBezTo>
                      <a:pt x="681" y="632"/>
                      <a:pt x="834" y="327"/>
                      <a:pt x="662" y="119"/>
                    </a:cubicBezTo>
                    <a:cubicBezTo>
                      <a:pt x="600" y="40"/>
                      <a:pt x="509" y="0"/>
                      <a:pt x="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28"/>
              <p:cNvSpPr/>
              <p:nvPr/>
            </p:nvSpPr>
            <p:spPr>
              <a:xfrm>
                <a:off x="4262800" y="4033100"/>
                <a:ext cx="202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14" extrusionOk="0">
                    <a:moveTo>
                      <a:pt x="406" y="0"/>
                    </a:moveTo>
                    <a:cubicBezTo>
                      <a:pt x="338" y="0"/>
                      <a:pt x="269" y="23"/>
                      <a:pt x="212" y="69"/>
                    </a:cubicBezTo>
                    <a:cubicBezTo>
                      <a:pt x="0" y="239"/>
                      <a:pt x="100" y="583"/>
                      <a:pt x="373" y="612"/>
                    </a:cubicBezTo>
                    <a:cubicBezTo>
                      <a:pt x="385" y="613"/>
                      <a:pt x="396" y="614"/>
                      <a:pt x="407" y="614"/>
                    </a:cubicBezTo>
                    <a:cubicBezTo>
                      <a:pt x="657" y="614"/>
                      <a:pt x="809" y="317"/>
                      <a:pt x="643" y="114"/>
                    </a:cubicBezTo>
                    <a:cubicBezTo>
                      <a:pt x="583" y="39"/>
                      <a:pt x="49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28"/>
              <p:cNvSpPr/>
              <p:nvPr/>
            </p:nvSpPr>
            <p:spPr>
              <a:xfrm>
                <a:off x="4249450" y="4016525"/>
                <a:ext cx="19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6" extrusionOk="0">
                    <a:moveTo>
                      <a:pt x="395" y="0"/>
                    </a:moveTo>
                    <a:cubicBezTo>
                      <a:pt x="329" y="0"/>
                      <a:pt x="263" y="22"/>
                      <a:pt x="209" y="66"/>
                    </a:cubicBezTo>
                    <a:cubicBezTo>
                      <a:pt x="1" y="234"/>
                      <a:pt x="100" y="568"/>
                      <a:pt x="364" y="593"/>
                    </a:cubicBezTo>
                    <a:cubicBezTo>
                      <a:pt x="375" y="595"/>
                      <a:pt x="387" y="595"/>
                      <a:pt x="398" y="595"/>
                    </a:cubicBezTo>
                    <a:cubicBezTo>
                      <a:pt x="641" y="595"/>
                      <a:pt x="787" y="308"/>
                      <a:pt x="627" y="111"/>
                    </a:cubicBezTo>
                    <a:cubicBezTo>
                      <a:pt x="569" y="38"/>
                      <a:pt x="482" y="0"/>
                      <a:pt x="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28"/>
              <p:cNvSpPr/>
              <p:nvPr/>
            </p:nvSpPr>
            <p:spPr>
              <a:xfrm>
                <a:off x="4236200" y="4000050"/>
                <a:ext cx="190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6" extrusionOk="0">
                    <a:moveTo>
                      <a:pt x="384" y="0"/>
                    </a:moveTo>
                    <a:cubicBezTo>
                      <a:pt x="319" y="0"/>
                      <a:pt x="254" y="22"/>
                      <a:pt x="200" y="67"/>
                    </a:cubicBezTo>
                    <a:cubicBezTo>
                      <a:pt x="0" y="227"/>
                      <a:pt x="100" y="549"/>
                      <a:pt x="354" y="574"/>
                    </a:cubicBezTo>
                    <a:cubicBezTo>
                      <a:pt x="364" y="575"/>
                      <a:pt x="375" y="576"/>
                      <a:pt x="385" y="576"/>
                    </a:cubicBezTo>
                    <a:cubicBezTo>
                      <a:pt x="623" y="576"/>
                      <a:pt x="762" y="296"/>
                      <a:pt x="608" y="105"/>
                    </a:cubicBezTo>
                    <a:cubicBezTo>
                      <a:pt x="550" y="36"/>
                      <a:pt x="467" y="0"/>
                      <a:pt x="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28"/>
              <p:cNvSpPr/>
              <p:nvPr/>
            </p:nvSpPr>
            <p:spPr>
              <a:xfrm>
                <a:off x="4222950" y="3983500"/>
                <a:ext cx="18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7" extrusionOk="0">
                    <a:moveTo>
                      <a:pt x="370" y="1"/>
                    </a:moveTo>
                    <a:cubicBezTo>
                      <a:pt x="308" y="1"/>
                      <a:pt x="245" y="21"/>
                      <a:pt x="193" y="63"/>
                    </a:cubicBezTo>
                    <a:cubicBezTo>
                      <a:pt x="0" y="221"/>
                      <a:pt x="93" y="533"/>
                      <a:pt x="341" y="555"/>
                    </a:cubicBezTo>
                    <a:cubicBezTo>
                      <a:pt x="351" y="556"/>
                      <a:pt x="362" y="557"/>
                      <a:pt x="372" y="557"/>
                    </a:cubicBezTo>
                    <a:cubicBezTo>
                      <a:pt x="601" y="557"/>
                      <a:pt x="736" y="287"/>
                      <a:pt x="585" y="102"/>
                    </a:cubicBezTo>
                    <a:cubicBezTo>
                      <a:pt x="531" y="35"/>
                      <a:pt x="451" y="1"/>
                      <a:pt x="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28"/>
              <p:cNvSpPr/>
              <p:nvPr/>
            </p:nvSpPr>
            <p:spPr>
              <a:xfrm>
                <a:off x="4209675" y="396697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5" y="0"/>
                    </a:moveTo>
                    <a:cubicBezTo>
                      <a:pt x="296" y="0"/>
                      <a:pt x="237" y="19"/>
                      <a:pt x="187" y="59"/>
                    </a:cubicBezTo>
                    <a:cubicBezTo>
                      <a:pt x="1" y="210"/>
                      <a:pt x="88" y="512"/>
                      <a:pt x="329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79" y="540"/>
                      <a:pt x="711" y="279"/>
                      <a:pt x="566" y="101"/>
                    </a:cubicBezTo>
                    <a:cubicBezTo>
                      <a:pt x="513" y="35"/>
                      <a:pt x="434" y="0"/>
                      <a:pt x="3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28"/>
              <p:cNvSpPr/>
              <p:nvPr/>
            </p:nvSpPr>
            <p:spPr>
              <a:xfrm>
                <a:off x="4196350" y="3950400"/>
                <a:ext cx="1720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22" extrusionOk="0">
                    <a:moveTo>
                      <a:pt x="345" y="0"/>
                    </a:moveTo>
                    <a:cubicBezTo>
                      <a:pt x="288" y="0"/>
                      <a:pt x="231" y="19"/>
                      <a:pt x="183" y="57"/>
                    </a:cubicBezTo>
                    <a:cubicBezTo>
                      <a:pt x="0" y="202"/>
                      <a:pt x="87" y="494"/>
                      <a:pt x="318" y="520"/>
                    </a:cubicBezTo>
                    <a:cubicBezTo>
                      <a:pt x="329" y="521"/>
                      <a:pt x="339" y="521"/>
                      <a:pt x="349" y="521"/>
                    </a:cubicBezTo>
                    <a:cubicBezTo>
                      <a:pt x="562" y="521"/>
                      <a:pt x="688" y="271"/>
                      <a:pt x="550" y="99"/>
                    </a:cubicBezTo>
                    <a:cubicBezTo>
                      <a:pt x="498" y="34"/>
                      <a:pt x="422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28"/>
              <p:cNvSpPr/>
              <p:nvPr/>
            </p:nvSpPr>
            <p:spPr>
              <a:xfrm>
                <a:off x="4183100" y="3933875"/>
                <a:ext cx="165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4" extrusionOk="0">
                    <a:moveTo>
                      <a:pt x="333" y="0"/>
                    </a:moveTo>
                    <a:cubicBezTo>
                      <a:pt x="278" y="0"/>
                      <a:pt x="222" y="19"/>
                      <a:pt x="177" y="56"/>
                    </a:cubicBezTo>
                    <a:cubicBezTo>
                      <a:pt x="0" y="197"/>
                      <a:pt x="84" y="477"/>
                      <a:pt x="305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41" y="504"/>
                      <a:pt x="663" y="261"/>
                      <a:pt x="527" y="94"/>
                    </a:cubicBezTo>
                    <a:cubicBezTo>
                      <a:pt x="478" y="32"/>
                      <a:pt x="405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28"/>
              <p:cNvSpPr/>
              <p:nvPr/>
            </p:nvSpPr>
            <p:spPr>
              <a:xfrm>
                <a:off x="4169900" y="391737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8" y="0"/>
                    </a:moveTo>
                    <a:cubicBezTo>
                      <a:pt x="265" y="0"/>
                      <a:pt x="211" y="18"/>
                      <a:pt x="165" y="54"/>
                    </a:cubicBezTo>
                    <a:cubicBezTo>
                      <a:pt x="1" y="189"/>
                      <a:pt x="81" y="459"/>
                      <a:pt x="293" y="481"/>
                    </a:cubicBezTo>
                    <a:cubicBezTo>
                      <a:pt x="303" y="482"/>
                      <a:pt x="311" y="483"/>
                      <a:pt x="320" y="483"/>
                    </a:cubicBezTo>
                    <a:cubicBezTo>
                      <a:pt x="517" y="483"/>
                      <a:pt x="635" y="249"/>
                      <a:pt x="506" y="89"/>
                    </a:cubicBezTo>
                    <a:cubicBezTo>
                      <a:pt x="458" y="31"/>
                      <a:pt x="389" y="0"/>
                      <a:pt x="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28"/>
              <p:cNvSpPr/>
              <p:nvPr/>
            </p:nvSpPr>
            <p:spPr>
              <a:xfrm>
                <a:off x="4156575" y="3900825"/>
                <a:ext cx="153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7" extrusionOk="0">
                    <a:moveTo>
                      <a:pt x="309" y="0"/>
                    </a:moveTo>
                    <a:cubicBezTo>
                      <a:pt x="257" y="0"/>
                      <a:pt x="204" y="18"/>
                      <a:pt x="161" y="54"/>
                    </a:cubicBezTo>
                    <a:cubicBezTo>
                      <a:pt x="0" y="182"/>
                      <a:pt x="78" y="443"/>
                      <a:pt x="283" y="465"/>
                    </a:cubicBezTo>
                    <a:cubicBezTo>
                      <a:pt x="291" y="466"/>
                      <a:pt x="299" y="466"/>
                      <a:pt x="307" y="466"/>
                    </a:cubicBezTo>
                    <a:cubicBezTo>
                      <a:pt x="498" y="466"/>
                      <a:pt x="613" y="240"/>
                      <a:pt x="489" y="86"/>
                    </a:cubicBezTo>
                    <a:cubicBezTo>
                      <a:pt x="444" y="30"/>
                      <a:pt x="377" y="0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28"/>
              <p:cNvSpPr/>
              <p:nvPr/>
            </p:nvSpPr>
            <p:spPr>
              <a:xfrm>
                <a:off x="4143325" y="3884300"/>
                <a:ext cx="1467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7" extrusionOk="0">
                    <a:moveTo>
                      <a:pt x="294" y="1"/>
                    </a:moveTo>
                    <a:cubicBezTo>
                      <a:pt x="245" y="1"/>
                      <a:pt x="196" y="16"/>
                      <a:pt x="154" y="50"/>
                    </a:cubicBezTo>
                    <a:cubicBezTo>
                      <a:pt x="0" y="175"/>
                      <a:pt x="74" y="426"/>
                      <a:pt x="270" y="445"/>
                    </a:cubicBezTo>
                    <a:cubicBezTo>
                      <a:pt x="278" y="446"/>
                      <a:pt x="286" y="446"/>
                      <a:pt x="294" y="446"/>
                    </a:cubicBezTo>
                    <a:cubicBezTo>
                      <a:pt x="479" y="446"/>
                      <a:pt x="587" y="230"/>
                      <a:pt x="466" y="82"/>
                    </a:cubicBezTo>
                    <a:cubicBezTo>
                      <a:pt x="422" y="29"/>
                      <a:pt x="358" y="1"/>
                      <a:pt x="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28"/>
              <p:cNvSpPr/>
              <p:nvPr/>
            </p:nvSpPr>
            <p:spPr>
              <a:xfrm>
                <a:off x="4130050" y="3867750"/>
                <a:ext cx="140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8" extrusionOk="0">
                    <a:moveTo>
                      <a:pt x="281" y="0"/>
                    </a:moveTo>
                    <a:cubicBezTo>
                      <a:pt x="234" y="0"/>
                      <a:pt x="187" y="16"/>
                      <a:pt x="149" y="50"/>
                    </a:cubicBezTo>
                    <a:cubicBezTo>
                      <a:pt x="1" y="168"/>
                      <a:pt x="72" y="406"/>
                      <a:pt x="261" y="426"/>
                    </a:cubicBezTo>
                    <a:cubicBezTo>
                      <a:pt x="270" y="427"/>
                      <a:pt x="279" y="427"/>
                      <a:pt x="288" y="427"/>
                    </a:cubicBezTo>
                    <a:cubicBezTo>
                      <a:pt x="459" y="427"/>
                      <a:pt x="561" y="222"/>
                      <a:pt x="448" y="82"/>
                    </a:cubicBezTo>
                    <a:cubicBezTo>
                      <a:pt x="406" y="29"/>
                      <a:pt x="344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28"/>
              <p:cNvSpPr/>
              <p:nvPr/>
            </p:nvSpPr>
            <p:spPr>
              <a:xfrm>
                <a:off x="4116725" y="3851200"/>
                <a:ext cx="135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11" extrusionOk="0">
                    <a:moveTo>
                      <a:pt x="272" y="1"/>
                    </a:moveTo>
                    <a:cubicBezTo>
                      <a:pt x="226" y="1"/>
                      <a:pt x="181" y="16"/>
                      <a:pt x="142" y="46"/>
                    </a:cubicBezTo>
                    <a:cubicBezTo>
                      <a:pt x="0" y="162"/>
                      <a:pt x="71" y="390"/>
                      <a:pt x="251" y="409"/>
                    </a:cubicBezTo>
                    <a:cubicBezTo>
                      <a:pt x="259" y="410"/>
                      <a:pt x="267" y="411"/>
                      <a:pt x="274" y="411"/>
                    </a:cubicBezTo>
                    <a:cubicBezTo>
                      <a:pt x="441" y="411"/>
                      <a:pt x="542" y="214"/>
                      <a:pt x="431" y="78"/>
                    </a:cubicBezTo>
                    <a:cubicBezTo>
                      <a:pt x="391" y="27"/>
                      <a:pt x="332" y="1"/>
                      <a:pt x="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28"/>
              <p:cNvSpPr/>
              <p:nvPr/>
            </p:nvSpPr>
            <p:spPr>
              <a:xfrm>
                <a:off x="4103475" y="3834725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3"/>
                    </a:cubicBezTo>
                    <a:cubicBezTo>
                      <a:pt x="0" y="153"/>
                      <a:pt x="64" y="371"/>
                      <a:pt x="238" y="390"/>
                    </a:cubicBezTo>
                    <a:cubicBezTo>
                      <a:pt x="245" y="391"/>
                      <a:pt x="251" y="391"/>
                      <a:pt x="258" y="391"/>
                    </a:cubicBezTo>
                    <a:cubicBezTo>
                      <a:pt x="420" y="391"/>
                      <a:pt x="517" y="202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28"/>
              <p:cNvSpPr/>
              <p:nvPr/>
            </p:nvSpPr>
            <p:spPr>
              <a:xfrm>
                <a:off x="4090200" y="3818150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7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1" y="147"/>
                      <a:pt x="62" y="356"/>
                      <a:pt x="226" y="372"/>
                    </a:cubicBezTo>
                    <a:cubicBezTo>
                      <a:pt x="233" y="373"/>
                      <a:pt x="239" y="373"/>
                      <a:pt x="246" y="373"/>
                    </a:cubicBezTo>
                    <a:cubicBezTo>
                      <a:pt x="401" y="373"/>
                      <a:pt x="492" y="193"/>
                      <a:pt x="390" y="70"/>
                    </a:cubicBezTo>
                    <a:cubicBezTo>
                      <a:pt x="354" y="25"/>
                      <a:pt x="301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28"/>
              <p:cNvSpPr/>
              <p:nvPr/>
            </p:nvSpPr>
            <p:spPr>
              <a:xfrm>
                <a:off x="4076950" y="3801650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2" y="0"/>
                    </a:moveTo>
                    <a:cubicBezTo>
                      <a:pt x="193" y="0"/>
                      <a:pt x="155" y="13"/>
                      <a:pt x="123" y="39"/>
                    </a:cubicBezTo>
                    <a:cubicBezTo>
                      <a:pt x="1" y="139"/>
                      <a:pt x="59" y="335"/>
                      <a:pt x="216" y="351"/>
                    </a:cubicBezTo>
                    <a:cubicBezTo>
                      <a:pt x="224" y="352"/>
                      <a:pt x="231" y="352"/>
                      <a:pt x="238" y="352"/>
                    </a:cubicBezTo>
                    <a:cubicBezTo>
                      <a:pt x="380" y="352"/>
                      <a:pt x="465" y="181"/>
                      <a:pt x="370" y="65"/>
                    </a:cubicBezTo>
                    <a:cubicBezTo>
                      <a:pt x="335" y="23"/>
                      <a:pt x="284" y="0"/>
                      <a:pt x="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28"/>
              <p:cNvSpPr/>
              <p:nvPr/>
            </p:nvSpPr>
            <p:spPr>
              <a:xfrm>
                <a:off x="4063625" y="3785125"/>
                <a:ext cx="110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5" extrusionOk="0">
                    <a:moveTo>
                      <a:pt x="223" y="1"/>
                    </a:moveTo>
                    <a:cubicBezTo>
                      <a:pt x="186" y="1"/>
                      <a:pt x="148" y="13"/>
                      <a:pt x="116" y="38"/>
                    </a:cubicBezTo>
                    <a:cubicBezTo>
                      <a:pt x="0" y="131"/>
                      <a:pt x="58" y="321"/>
                      <a:pt x="206" y="334"/>
                    </a:cubicBezTo>
                    <a:cubicBezTo>
                      <a:pt x="212" y="334"/>
                      <a:pt x="219" y="335"/>
                      <a:pt x="225" y="335"/>
                    </a:cubicBezTo>
                    <a:cubicBezTo>
                      <a:pt x="362" y="335"/>
                      <a:pt x="443" y="174"/>
                      <a:pt x="354" y="64"/>
                    </a:cubicBezTo>
                    <a:cubicBezTo>
                      <a:pt x="321" y="22"/>
                      <a:pt x="273" y="1"/>
                      <a:pt x="2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28"/>
              <p:cNvSpPr/>
              <p:nvPr/>
            </p:nvSpPr>
            <p:spPr>
              <a:xfrm>
                <a:off x="4050350" y="376855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1"/>
                    </a:moveTo>
                    <a:cubicBezTo>
                      <a:pt x="174" y="1"/>
                      <a:pt x="139" y="12"/>
                      <a:pt x="110" y="36"/>
                    </a:cubicBezTo>
                    <a:cubicBezTo>
                      <a:pt x="1" y="126"/>
                      <a:pt x="56" y="303"/>
                      <a:pt x="194" y="315"/>
                    </a:cubicBezTo>
                    <a:cubicBezTo>
                      <a:pt x="200" y="316"/>
                      <a:pt x="207" y="316"/>
                      <a:pt x="213" y="316"/>
                    </a:cubicBezTo>
                    <a:cubicBezTo>
                      <a:pt x="343" y="316"/>
                      <a:pt x="418" y="166"/>
                      <a:pt x="335" y="61"/>
                    </a:cubicBezTo>
                    <a:cubicBezTo>
                      <a:pt x="302" y="21"/>
                      <a:pt x="256" y="1"/>
                      <a:pt x="2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28"/>
              <p:cNvSpPr/>
              <p:nvPr/>
            </p:nvSpPr>
            <p:spPr>
              <a:xfrm>
                <a:off x="4333725" y="4084725"/>
                <a:ext cx="228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90" extrusionOk="0">
                    <a:moveTo>
                      <a:pt x="457" y="0"/>
                    </a:moveTo>
                    <a:cubicBezTo>
                      <a:pt x="382" y="0"/>
                      <a:pt x="306" y="25"/>
                      <a:pt x="242" y="77"/>
                    </a:cubicBezTo>
                    <a:cubicBezTo>
                      <a:pt x="1" y="269"/>
                      <a:pt x="116" y="655"/>
                      <a:pt x="422" y="687"/>
                    </a:cubicBezTo>
                    <a:cubicBezTo>
                      <a:pt x="435" y="689"/>
                      <a:pt x="448" y="689"/>
                      <a:pt x="460" y="689"/>
                    </a:cubicBezTo>
                    <a:cubicBezTo>
                      <a:pt x="743" y="689"/>
                      <a:pt x="912" y="356"/>
                      <a:pt x="724" y="128"/>
                    </a:cubicBezTo>
                    <a:cubicBezTo>
                      <a:pt x="656" y="44"/>
                      <a:pt x="557" y="0"/>
                      <a:pt x="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28"/>
              <p:cNvSpPr/>
              <p:nvPr/>
            </p:nvSpPr>
            <p:spPr>
              <a:xfrm>
                <a:off x="4320475" y="4068175"/>
                <a:ext cx="220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70" extrusionOk="0">
                    <a:moveTo>
                      <a:pt x="445" y="0"/>
                    </a:moveTo>
                    <a:cubicBezTo>
                      <a:pt x="370" y="0"/>
                      <a:pt x="295" y="25"/>
                      <a:pt x="232" y="76"/>
                    </a:cubicBezTo>
                    <a:cubicBezTo>
                      <a:pt x="1" y="263"/>
                      <a:pt x="113" y="636"/>
                      <a:pt x="409" y="668"/>
                    </a:cubicBezTo>
                    <a:cubicBezTo>
                      <a:pt x="422" y="669"/>
                      <a:pt x="434" y="670"/>
                      <a:pt x="447" y="670"/>
                    </a:cubicBezTo>
                    <a:cubicBezTo>
                      <a:pt x="720" y="670"/>
                      <a:pt x="883" y="346"/>
                      <a:pt x="704" y="125"/>
                    </a:cubicBezTo>
                    <a:cubicBezTo>
                      <a:pt x="639" y="43"/>
                      <a:pt x="542" y="0"/>
                      <a:pt x="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28"/>
              <p:cNvSpPr/>
              <p:nvPr/>
            </p:nvSpPr>
            <p:spPr>
              <a:xfrm>
                <a:off x="4307225" y="4051650"/>
                <a:ext cx="2142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0" extrusionOk="0">
                    <a:moveTo>
                      <a:pt x="428" y="0"/>
                    </a:moveTo>
                    <a:cubicBezTo>
                      <a:pt x="357" y="0"/>
                      <a:pt x="285" y="24"/>
                      <a:pt x="225" y="72"/>
                    </a:cubicBezTo>
                    <a:cubicBezTo>
                      <a:pt x="0" y="255"/>
                      <a:pt x="110" y="619"/>
                      <a:pt x="396" y="648"/>
                    </a:cubicBezTo>
                    <a:cubicBezTo>
                      <a:pt x="409" y="649"/>
                      <a:pt x="421" y="650"/>
                      <a:pt x="434" y="650"/>
                    </a:cubicBezTo>
                    <a:cubicBezTo>
                      <a:pt x="700" y="650"/>
                      <a:pt x="856" y="335"/>
                      <a:pt x="682" y="120"/>
                    </a:cubicBezTo>
                    <a:cubicBezTo>
                      <a:pt x="617" y="42"/>
                      <a:pt x="523" y="0"/>
                      <a:pt x="4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28"/>
              <p:cNvSpPr/>
              <p:nvPr/>
            </p:nvSpPr>
            <p:spPr>
              <a:xfrm>
                <a:off x="4293975" y="4035100"/>
                <a:ext cx="20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4" extrusionOk="0">
                    <a:moveTo>
                      <a:pt x="417" y="0"/>
                    </a:moveTo>
                    <a:cubicBezTo>
                      <a:pt x="347" y="0"/>
                      <a:pt x="277" y="24"/>
                      <a:pt x="219" y="72"/>
                    </a:cubicBezTo>
                    <a:cubicBezTo>
                      <a:pt x="0" y="249"/>
                      <a:pt x="103" y="602"/>
                      <a:pt x="386" y="631"/>
                    </a:cubicBezTo>
                    <a:cubicBezTo>
                      <a:pt x="397" y="633"/>
                      <a:pt x="409" y="633"/>
                      <a:pt x="420" y="633"/>
                    </a:cubicBezTo>
                    <a:cubicBezTo>
                      <a:pt x="679" y="633"/>
                      <a:pt x="834" y="327"/>
                      <a:pt x="662" y="117"/>
                    </a:cubicBezTo>
                    <a:cubicBezTo>
                      <a:pt x="600" y="41"/>
                      <a:pt x="509" y="0"/>
                      <a:pt x="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28"/>
              <p:cNvSpPr/>
              <p:nvPr/>
            </p:nvSpPr>
            <p:spPr>
              <a:xfrm>
                <a:off x="4280700" y="401855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6" y="1"/>
                    </a:moveTo>
                    <a:cubicBezTo>
                      <a:pt x="338" y="1"/>
                      <a:pt x="270" y="23"/>
                      <a:pt x="213" y="69"/>
                    </a:cubicBezTo>
                    <a:cubicBezTo>
                      <a:pt x="1" y="243"/>
                      <a:pt x="100" y="586"/>
                      <a:pt x="374" y="612"/>
                    </a:cubicBezTo>
                    <a:cubicBezTo>
                      <a:pt x="385" y="613"/>
                      <a:pt x="397" y="614"/>
                      <a:pt x="408" y="614"/>
                    </a:cubicBezTo>
                    <a:cubicBezTo>
                      <a:pt x="658" y="614"/>
                      <a:pt x="809" y="320"/>
                      <a:pt x="643" y="114"/>
                    </a:cubicBezTo>
                    <a:cubicBezTo>
                      <a:pt x="583" y="39"/>
                      <a:pt x="495" y="1"/>
                      <a:pt x="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28"/>
              <p:cNvSpPr/>
              <p:nvPr/>
            </p:nvSpPr>
            <p:spPr>
              <a:xfrm>
                <a:off x="4267375" y="4002075"/>
                <a:ext cx="196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5" extrusionOk="0">
                    <a:moveTo>
                      <a:pt x="393" y="0"/>
                    </a:moveTo>
                    <a:cubicBezTo>
                      <a:pt x="327" y="0"/>
                      <a:pt x="261" y="22"/>
                      <a:pt x="206" y="66"/>
                    </a:cubicBezTo>
                    <a:cubicBezTo>
                      <a:pt x="0" y="233"/>
                      <a:pt x="100" y="564"/>
                      <a:pt x="363" y="593"/>
                    </a:cubicBezTo>
                    <a:cubicBezTo>
                      <a:pt x="375" y="594"/>
                      <a:pt x="387" y="595"/>
                      <a:pt x="398" y="595"/>
                    </a:cubicBezTo>
                    <a:cubicBezTo>
                      <a:pt x="641" y="595"/>
                      <a:pt x="787" y="307"/>
                      <a:pt x="627" y="111"/>
                    </a:cubicBezTo>
                    <a:cubicBezTo>
                      <a:pt x="567" y="38"/>
                      <a:pt x="480" y="0"/>
                      <a:pt x="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28"/>
              <p:cNvSpPr/>
              <p:nvPr/>
            </p:nvSpPr>
            <p:spPr>
              <a:xfrm>
                <a:off x="4254100" y="3985550"/>
                <a:ext cx="190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8" extrusionOk="0">
                    <a:moveTo>
                      <a:pt x="383" y="0"/>
                    </a:moveTo>
                    <a:cubicBezTo>
                      <a:pt x="318" y="0"/>
                      <a:pt x="253" y="22"/>
                      <a:pt x="200" y="65"/>
                    </a:cubicBezTo>
                    <a:cubicBezTo>
                      <a:pt x="1" y="229"/>
                      <a:pt x="101" y="550"/>
                      <a:pt x="354" y="576"/>
                    </a:cubicBezTo>
                    <a:cubicBezTo>
                      <a:pt x="365" y="577"/>
                      <a:pt x="375" y="577"/>
                      <a:pt x="385" y="577"/>
                    </a:cubicBezTo>
                    <a:cubicBezTo>
                      <a:pt x="624" y="577"/>
                      <a:pt x="762" y="295"/>
                      <a:pt x="605" y="107"/>
                    </a:cubicBezTo>
                    <a:cubicBezTo>
                      <a:pt x="549" y="36"/>
                      <a:pt x="466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28"/>
              <p:cNvSpPr/>
              <p:nvPr/>
            </p:nvSpPr>
            <p:spPr>
              <a:xfrm>
                <a:off x="4240850" y="3969000"/>
                <a:ext cx="184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9" extrusionOk="0">
                    <a:moveTo>
                      <a:pt x="368" y="0"/>
                    </a:moveTo>
                    <a:cubicBezTo>
                      <a:pt x="306" y="0"/>
                      <a:pt x="245" y="20"/>
                      <a:pt x="194" y="62"/>
                    </a:cubicBezTo>
                    <a:cubicBezTo>
                      <a:pt x="1" y="219"/>
                      <a:pt x="94" y="531"/>
                      <a:pt x="341" y="557"/>
                    </a:cubicBezTo>
                    <a:cubicBezTo>
                      <a:pt x="352" y="558"/>
                      <a:pt x="362" y="558"/>
                      <a:pt x="372" y="558"/>
                    </a:cubicBezTo>
                    <a:cubicBezTo>
                      <a:pt x="601" y="558"/>
                      <a:pt x="736" y="288"/>
                      <a:pt x="586" y="103"/>
                    </a:cubicBezTo>
                    <a:cubicBezTo>
                      <a:pt x="531" y="36"/>
                      <a:pt x="449" y="0"/>
                      <a:pt x="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28"/>
              <p:cNvSpPr/>
              <p:nvPr/>
            </p:nvSpPr>
            <p:spPr>
              <a:xfrm>
                <a:off x="4227600" y="3952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3"/>
                    </a:cubicBezTo>
                    <a:cubicBezTo>
                      <a:pt x="0" y="211"/>
                      <a:pt x="87" y="513"/>
                      <a:pt x="328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79" y="540"/>
                      <a:pt x="710" y="279"/>
                      <a:pt x="566" y="101"/>
                    </a:cubicBezTo>
                    <a:cubicBezTo>
                      <a:pt x="513" y="36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28"/>
              <p:cNvSpPr/>
              <p:nvPr/>
            </p:nvSpPr>
            <p:spPr>
              <a:xfrm>
                <a:off x="4214250" y="3935900"/>
                <a:ext cx="172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20" extrusionOk="0">
                    <a:moveTo>
                      <a:pt x="347" y="0"/>
                    </a:moveTo>
                    <a:cubicBezTo>
                      <a:pt x="289" y="0"/>
                      <a:pt x="231" y="19"/>
                      <a:pt x="184" y="58"/>
                    </a:cubicBezTo>
                    <a:cubicBezTo>
                      <a:pt x="1" y="203"/>
                      <a:pt x="88" y="492"/>
                      <a:pt x="316" y="518"/>
                    </a:cubicBezTo>
                    <a:cubicBezTo>
                      <a:pt x="326" y="519"/>
                      <a:pt x="337" y="520"/>
                      <a:pt x="347" y="520"/>
                    </a:cubicBezTo>
                    <a:cubicBezTo>
                      <a:pt x="560" y="520"/>
                      <a:pt x="689" y="269"/>
                      <a:pt x="551" y="97"/>
                    </a:cubicBezTo>
                    <a:cubicBezTo>
                      <a:pt x="498" y="33"/>
                      <a:pt x="422" y="0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28"/>
              <p:cNvSpPr/>
              <p:nvPr/>
            </p:nvSpPr>
            <p:spPr>
              <a:xfrm>
                <a:off x="4201000" y="3919400"/>
                <a:ext cx="166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2" extrusionOk="0">
                    <a:moveTo>
                      <a:pt x="334" y="0"/>
                    </a:moveTo>
                    <a:cubicBezTo>
                      <a:pt x="278" y="0"/>
                      <a:pt x="222" y="19"/>
                      <a:pt x="174" y="56"/>
                    </a:cubicBezTo>
                    <a:cubicBezTo>
                      <a:pt x="1" y="198"/>
                      <a:pt x="84" y="477"/>
                      <a:pt x="306" y="500"/>
                    </a:cubicBezTo>
                    <a:cubicBezTo>
                      <a:pt x="315" y="501"/>
                      <a:pt x="324" y="501"/>
                      <a:pt x="333" y="501"/>
                    </a:cubicBezTo>
                    <a:cubicBezTo>
                      <a:pt x="539" y="501"/>
                      <a:pt x="663" y="261"/>
                      <a:pt x="528" y="92"/>
                    </a:cubicBezTo>
                    <a:cubicBezTo>
                      <a:pt x="479" y="32"/>
                      <a:pt x="407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28"/>
              <p:cNvSpPr/>
              <p:nvPr/>
            </p:nvSpPr>
            <p:spPr>
              <a:xfrm>
                <a:off x="4187750" y="3902825"/>
                <a:ext cx="15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4" extrusionOk="0">
                    <a:moveTo>
                      <a:pt x="318" y="1"/>
                    </a:moveTo>
                    <a:cubicBezTo>
                      <a:pt x="265" y="1"/>
                      <a:pt x="212" y="18"/>
                      <a:pt x="168" y="54"/>
                    </a:cubicBezTo>
                    <a:cubicBezTo>
                      <a:pt x="0" y="189"/>
                      <a:pt x="81" y="459"/>
                      <a:pt x="296" y="482"/>
                    </a:cubicBezTo>
                    <a:cubicBezTo>
                      <a:pt x="305" y="483"/>
                      <a:pt x="314" y="483"/>
                      <a:pt x="323" y="483"/>
                    </a:cubicBezTo>
                    <a:cubicBezTo>
                      <a:pt x="519" y="483"/>
                      <a:pt x="637" y="250"/>
                      <a:pt x="508" y="93"/>
                    </a:cubicBezTo>
                    <a:cubicBezTo>
                      <a:pt x="460" y="32"/>
                      <a:pt x="390" y="1"/>
                      <a:pt x="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28"/>
              <p:cNvSpPr/>
              <p:nvPr/>
            </p:nvSpPr>
            <p:spPr>
              <a:xfrm>
                <a:off x="4174500" y="3886325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6" y="1"/>
                    </a:moveTo>
                    <a:cubicBezTo>
                      <a:pt x="255" y="1"/>
                      <a:pt x="204" y="18"/>
                      <a:pt x="161" y="52"/>
                    </a:cubicBezTo>
                    <a:cubicBezTo>
                      <a:pt x="0" y="184"/>
                      <a:pt x="77" y="444"/>
                      <a:pt x="283" y="463"/>
                    </a:cubicBezTo>
                    <a:cubicBezTo>
                      <a:pt x="292" y="465"/>
                      <a:pt x="301" y="465"/>
                      <a:pt x="310" y="465"/>
                    </a:cubicBezTo>
                    <a:cubicBezTo>
                      <a:pt x="500" y="465"/>
                      <a:pt x="611" y="241"/>
                      <a:pt x="489" y="87"/>
                    </a:cubicBezTo>
                    <a:cubicBezTo>
                      <a:pt x="441" y="31"/>
                      <a:pt x="373" y="1"/>
                      <a:pt x="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28"/>
              <p:cNvSpPr/>
              <p:nvPr/>
            </p:nvSpPr>
            <p:spPr>
              <a:xfrm>
                <a:off x="4161225" y="3869775"/>
                <a:ext cx="1470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49" extrusionOk="0">
                    <a:moveTo>
                      <a:pt x="294" y="1"/>
                    </a:moveTo>
                    <a:cubicBezTo>
                      <a:pt x="245" y="1"/>
                      <a:pt x="195" y="17"/>
                      <a:pt x="155" y="52"/>
                    </a:cubicBezTo>
                    <a:cubicBezTo>
                      <a:pt x="1" y="177"/>
                      <a:pt x="75" y="425"/>
                      <a:pt x="271" y="447"/>
                    </a:cubicBezTo>
                    <a:cubicBezTo>
                      <a:pt x="279" y="448"/>
                      <a:pt x="287" y="449"/>
                      <a:pt x="294" y="449"/>
                    </a:cubicBezTo>
                    <a:cubicBezTo>
                      <a:pt x="479" y="449"/>
                      <a:pt x="587" y="232"/>
                      <a:pt x="467" y="84"/>
                    </a:cubicBezTo>
                    <a:cubicBezTo>
                      <a:pt x="423" y="30"/>
                      <a:pt x="359" y="1"/>
                      <a:pt x="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28"/>
              <p:cNvSpPr/>
              <p:nvPr/>
            </p:nvSpPr>
            <p:spPr>
              <a:xfrm>
                <a:off x="4147900" y="3853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5" y="0"/>
                    </a:moveTo>
                    <a:cubicBezTo>
                      <a:pt x="238" y="0"/>
                      <a:pt x="190" y="16"/>
                      <a:pt x="151" y="48"/>
                    </a:cubicBezTo>
                    <a:cubicBezTo>
                      <a:pt x="0" y="167"/>
                      <a:pt x="71" y="408"/>
                      <a:pt x="261" y="427"/>
                    </a:cubicBezTo>
                    <a:cubicBezTo>
                      <a:pt x="269" y="428"/>
                      <a:pt x="276" y="428"/>
                      <a:pt x="284" y="428"/>
                    </a:cubicBezTo>
                    <a:cubicBezTo>
                      <a:pt x="460" y="428"/>
                      <a:pt x="564" y="222"/>
                      <a:pt x="450" y="80"/>
                    </a:cubicBezTo>
                    <a:cubicBezTo>
                      <a:pt x="408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28"/>
              <p:cNvSpPr/>
              <p:nvPr/>
            </p:nvSpPr>
            <p:spPr>
              <a:xfrm>
                <a:off x="4134650" y="3836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3" y="0"/>
                    </a:moveTo>
                    <a:cubicBezTo>
                      <a:pt x="227" y="0"/>
                      <a:pt x="181" y="15"/>
                      <a:pt x="142" y="46"/>
                    </a:cubicBezTo>
                    <a:cubicBezTo>
                      <a:pt x="0" y="158"/>
                      <a:pt x="68" y="390"/>
                      <a:pt x="251" y="406"/>
                    </a:cubicBezTo>
                    <a:cubicBezTo>
                      <a:pt x="259" y="407"/>
                      <a:pt x="266" y="407"/>
                      <a:pt x="274" y="407"/>
                    </a:cubicBezTo>
                    <a:cubicBezTo>
                      <a:pt x="440" y="407"/>
                      <a:pt x="538" y="210"/>
                      <a:pt x="431" y="75"/>
                    </a:cubicBezTo>
                    <a:cubicBezTo>
                      <a:pt x="391" y="26"/>
                      <a:pt x="332" y="0"/>
                      <a:pt x="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28"/>
              <p:cNvSpPr/>
              <p:nvPr/>
            </p:nvSpPr>
            <p:spPr>
              <a:xfrm>
                <a:off x="4121375" y="382017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8" y="0"/>
                    </a:moveTo>
                    <a:cubicBezTo>
                      <a:pt x="215" y="0"/>
                      <a:pt x="172" y="15"/>
                      <a:pt x="136" y="44"/>
                    </a:cubicBezTo>
                    <a:cubicBezTo>
                      <a:pt x="1" y="156"/>
                      <a:pt x="65" y="371"/>
                      <a:pt x="239" y="391"/>
                    </a:cubicBezTo>
                    <a:cubicBezTo>
                      <a:pt x="246" y="392"/>
                      <a:pt x="254" y="392"/>
                      <a:pt x="262" y="392"/>
                    </a:cubicBezTo>
                    <a:cubicBezTo>
                      <a:pt x="421" y="392"/>
                      <a:pt x="513" y="201"/>
                      <a:pt x="409" y="73"/>
                    </a:cubicBezTo>
                    <a:cubicBezTo>
                      <a:pt x="371" y="25"/>
                      <a:pt x="315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28"/>
              <p:cNvSpPr/>
              <p:nvPr/>
            </p:nvSpPr>
            <p:spPr>
              <a:xfrm>
                <a:off x="4108125" y="3803675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1"/>
                    </a:moveTo>
                    <a:cubicBezTo>
                      <a:pt x="204" y="1"/>
                      <a:pt x="164" y="14"/>
                      <a:pt x="129" y="42"/>
                    </a:cubicBezTo>
                    <a:cubicBezTo>
                      <a:pt x="1" y="144"/>
                      <a:pt x="62" y="353"/>
                      <a:pt x="226" y="369"/>
                    </a:cubicBezTo>
                    <a:cubicBezTo>
                      <a:pt x="233" y="370"/>
                      <a:pt x="241" y="371"/>
                      <a:pt x="249" y="371"/>
                    </a:cubicBezTo>
                    <a:cubicBezTo>
                      <a:pt x="399" y="371"/>
                      <a:pt x="490" y="193"/>
                      <a:pt x="389" y="71"/>
                    </a:cubicBezTo>
                    <a:cubicBezTo>
                      <a:pt x="353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28"/>
              <p:cNvSpPr/>
              <p:nvPr/>
            </p:nvSpPr>
            <p:spPr>
              <a:xfrm>
                <a:off x="4094800" y="3787125"/>
                <a:ext cx="117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5" extrusionOk="0">
                    <a:moveTo>
                      <a:pt x="236" y="0"/>
                    </a:moveTo>
                    <a:cubicBezTo>
                      <a:pt x="197" y="0"/>
                      <a:pt x="157" y="14"/>
                      <a:pt x="125" y="42"/>
                    </a:cubicBezTo>
                    <a:cubicBezTo>
                      <a:pt x="0" y="138"/>
                      <a:pt x="61" y="337"/>
                      <a:pt x="215" y="353"/>
                    </a:cubicBezTo>
                    <a:cubicBezTo>
                      <a:pt x="222" y="354"/>
                      <a:pt x="229" y="354"/>
                      <a:pt x="235" y="354"/>
                    </a:cubicBezTo>
                    <a:cubicBezTo>
                      <a:pt x="381" y="354"/>
                      <a:pt x="468" y="184"/>
                      <a:pt x="373" y="67"/>
                    </a:cubicBezTo>
                    <a:cubicBezTo>
                      <a:pt x="338" y="23"/>
                      <a:pt x="287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28"/>
              <p:cNvSpPr/>
              <p:nvPr/>
            </p:nvSpPr>
            <p:spPr>
              <a:xfrm>
                <a:off x="4081525" y="3770575"/>
                <a:ext cx="11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6" extrusionOk="0">
                    <a:moveTo>
                      <a:pt x="224" y="1"/>
                    </a:moveTo>
                    <a:cubicBezTo>
                      <a:pt x="187" y="1"/>
                      <a:pt x="149" y="13"/>
                      <a:pt x="117" y="38"/>
                    </a:cubicBezTo>
                    <a:cubicBezTo>
                      <a:pt x="1" y="132"/>
                      <a:pt x="59" y="321"/>
                      <a:pt x="207" y="334"/>
                    </a:cubicBezTo>
                    <a:cubicBezTo>
                      <a:pt x="213" y="335"/>
                      <a:pt x="220" y="335"/>
                      <a:pt x="226" y="335"/>
                    </a:cubicBezTo>
                    <a:cubicBezTo>
                      <a:pt x="362" y="335"/>
                      <a:pt x="443" y="175"/>
                      <a:pt x="354" y="64"/>
                    </a:cubicBezTo>
                    <a:cubicBezTo>
                      <a:pt x="322" y="22"/>
                      <a:pt x="273" y="1"/>
                      <a:pt x="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28"/>
              <p:cNvSpPr/>
              <p:nvPr/>
            </p:nvSpPr>
            <p:spPr>
              <a:xfrm>
                <a:off x="4068275" y="3754075"/>
                <a:ext cx="104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17" extrusionOk="0">
                    <a:moveTo>
                      <a:pt x="210" y="1"/>
                    </a:moveTo>
                    <a:cubicBezTo>
                      <a:pt x="175" y="1"/>
                      <a:pt x="139" y="13"/>
                      <a:pt x="110" y="36"/>
                    </a:cubicBezTo>
                    <a:cubicBezTo>
                      <a:pt x="1" y="123"/>
                      <a:pt x="52" y="300"/>
                      <a:pt x="193" y="316"/>
                    </a:cubicBezTo>
                    <a:cubicBezTo>
                      <a:pt x="199" y="316"/>
                      <a:pt x="204" y="317"/>
                      <a:pt x="209" y="317"/>
                    </a:cubicBezTo>
                    <a:cubicBezTo>
                      <a:pt x="338" y="317"/>
                      <a:pt x="418" y="164"/>
                      <a:pt x="332" y="59"/>
                    </a:cubicBezTo>
                    <a:cubicBezTo>
                      <a:pt x="301" y="21"/>
                      <a:pt x="255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28"/>
              <p:cNvSpPr/>
              <p:nvPr/>
            </p:nvSpPr>
            <p:spPr>
              <a:xfrm>
                <a:off x="4338400" y="4053675"/>
                <a:ext cx="220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69" extrusionOk="0">
                    <a:moveTo>
                      <a:pt x="442" y="1"/>
                    </a:moveTo>
                    <a:cubicBezTo>
                      <a:pt x="368" y="1"/>
                      <a:pt x="294" y="25"/>
                      <a:pt x="232" y="75"/>
                    </a:cubicBezTo>
                    <a:cubicBezTo>
                      <a:pt x="0" y="261"/>
                      <a:pt x="113" y="637"/>
                      <a:pt x="408" y="666"/>
                    </a:cubicBezTo>
                    <a:cubicBezTo>
                      <a:pt x="421" y="668"/>
                      <a:pt x="434" y="668"/>
                      <a:pt x="447" y="668"/>
                    </a:cubicBezTo>
                    <a:cubicBezTo>
                      <a:pt x="720" y="668"/>
                      <a:pt x="882" y="344"/>
                      <a:pt x="704" y="123"/>
                    </a:cubicBezTo>
                    <a:cubicBezTo>
                      <a:pt x="636" y="43"/>
                      <a:pt x="540" y="1"/>
                      <a:pt x="4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28"/>
              <p:cNvSpPr/>
              <p:nvPr/>
            </p:nvSpPr>
            <p:spPr>
              <a:xfrm>
                <a:off x="4325125" y="4037125"/>
                <a:ext cx="2145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53" extrusionOk="0">
                    <a:moveTo>
                      <a:pt x="430" y="1"/>
                    </a:moveTo>
                    <a:cubicBezTo>
                      <a:pt x="358" y="1"/>
                      <a:pt x="286" y="25"/>
                      <a:pt x="226" y="75"/>
                    </a:cubicBezTo>
                    <a:cubicBezTo>
                      <a:pt x="1" y="255"/>
                      <a:pt x="107" y="621"/>
                      <a:pt x="396" y="650"/>
                    </a:cubicBezTo>
                    <a:cubicBezTo>
                      <a:pt x="409" y="651"/>
                      <a:pt x="422" y="652"/>
                      <a:pt x="435" y="652"/>
                    </a:cubicBezTo>
                    <a:cubicBezTo>
                      <a:pt x="701" y="652"/>
                      <a:pt x="857" y="338"/>
                      <a:pt x="682" y="123"/>
                    </a:cubicBezTo>
                    <a:cubicBezTo>
                      <a:pt x="618" y="43"/>
                      <a:pt x="524" y="1"/>
                      <a:pt x="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28"/>
              <p:cNvSpPr/>
              <p:nvPr/>
            </p:nvSpPr>
            <p:spPr>
              <a:xfrm>
                <a:off x="4311875" y="4020600"/>
                <a:ext cx="20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632" extrusionOk="0">
                    <a:moveTo>
                      <a:pt x="418" y="0"/>
                    </a:moveTo>
                    <a:cubicBezTo>
                      <a:pt x="348" y="0"/>
                      <a:pt x="278" y="23"/>
                      <a:pt x="219" y="71"/>
                    </a:cubicBezTo>
                    <a:cubicBezTo>
                      <a:pt x="1" y="247"/>
                      <a:pt x="104" y="601"/>
                      <a:pt x="386" y="630"/>
                    </a:cubicBezTo>
                    <a:cubicBezTo>
                      <a:pt x="399" y="631"/>
                      <a:pt x="412" y="632"/>
                      <a:pt x="425" y="632"/>
                    </a:cubicBezTo>
                    <a:cubicBezTo>
                      <a:pt x="681" y="632"/>
                      <a:pt x="831" y="327"/>
                      <a:pt x="663" y="119"/>
                    </a:cubicBezTo>
                    <a:cubicBezTo>
                      <a:pt x="601" y="40"/>
                      <a:pt x="510" y="0"/>
                      <a:pt x="4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28"/>
              <p:cNvSpPr/>
              <p:nvPr/>
            </p:nvSpPr>
            <p:spPr>
              <a:xfrm>
                <a:off x="4298550" y="4004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7" y="0"/>
                    </a:moveTo>
                    <a:cubicBezTo>
                      <a:pt x="338" y="0"/>
                      <a:pt x="269" y="23"/>
                      <a:pt x="212" y="69"/>
                    </a:cubicBezTo>
                    <a:cubicBezTo>
                      <a:pt x="0" y="239"/>
                      <a:pt x="103" y="583"/>
                      <a:pt x="376" y="612"/>
                    </a:cubicBezTo>
                    <a:cubicBezTo>
                      <a:pt x="388" y="613"/>
                      <a:pt x="399" y="614"/>
                      <a:pt x="411" y="614"/>
                    </a:cubicBezTo>
                    <a:cubicBezTo>
                      <a:pt x="660" y="614"/>
                      <a:pt x="809" y="316"/>
                      <a:pt x="646" y="114"/>
                    </a:cubicBezTo>
                    <a:cubicBezTo>
                      <a:pt x="586" y="39"/>
                      <a:pt x="497" y="0"/>
                      <a:pt x="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28"/>
              <p:cNvSpPr/>
              <p:nvPr/>
            </p:nvSpPr>
            <p:spPr>
              <a:xfrm>
                <a:off x="4285275" y="3987525"/>
                <a:ext cx="196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596" extrusionOk="0">
                    <a:moveTo>
                      <a:pt x="394" y="0"/>
                    </a:moveTo>
                    <a:cubicBezTo>
                      <a:pt x="328" y="0"/>
                      <a:pt x="262" y="22"/>
                      <a:pt x="207" y="66"/>
                    </a:cubicBezTo>
                    <a:cubicBezTo>
                      <a:pt x="1" y="233"/>
                      <a:pt x="101" y="568"/>
                      <a:pt x="364" y="593"/>
                    </a:cubicBezTo>
                    <a:cubicBezTo>
                      <a:pt x="376" y="595"/>
                      <a:pt x="387" y="595"/>
                      <a:pt x="399" y="595"/>
                    </a:cubicBezTo>
                    <a:cubicBezTo>
                      <a:pt x="642" y="595"/>
                      <a:pt x="784" y="308"/>
                      <a:pt x="624" y="111"/>
                    </a:cubicBezTo>
                    <a:cubicBezTo>
                      <a:pt x="566" y="38"/>
                      <a:pt x="480" y="0"/>
                      <a:pt x="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28"/>
              <p:cNvSpPr/>
              <p:nvPr/>
            </p:nvSpPr>
            <p:spPr>
              <a:xfrm>
                <a:off x="4272025" y="3971050"/>
                <a:ext cx="190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6" extrusionOk="0">
                    <a:moveTo>
                      <a:pt x="383" y="0"/>
                    </a:moveTo>
                    <a:cubicBezTo>
                      <a:pt x="318" y="0"/>
                      <a:pt x="253" y="22"/>
                      <a:pt x="200" y="66"/>
                    </a:cubicBezTo>
                    <a:cubicBezTo>
                      <a:pt x="1" y="227"/>
                      <a:pt x="97" y="552"/>
                      <a:pt x="354" y="574"/>
                    </a:cubicBezTo>
                    <a:cubicBezTo>
                      <a:pt x="365" y="575"/>
                      <a:pt x="375" y="576"/>
                      <a:pt x="385" y="576"/>
                    </a:cubicBezTo>
                    <a:cubicBezTo>
                      <a:pt x="624" y="576"/>
                      <a:pt x="762" y="296"/>
                      <a:pt x="605" y="105"/>
                    </a:cubicBezTo>
                    <a:cubicBezTo>
                      <a:pt x="549" y="36"/>
                      <a:pt x="466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28"/>
              <p:cNvSpPr/>
              <p:nvPr/>
            </p:nvSpPr>
            <p:spPr>
              <a:xfrm>
                <a:off x="4258775" y="3954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1" y="0"/>
                    </a:moveTo>
                    <a:cubicBezTo>
                      <a:pt x="308" y="0"/>
                      <a:pt x="245" y="21"/>
                      <a:pt x="193" y="63"/>
                    </a:cubicBezTo>
                    <a:cubicBezTo>
                      <a:pt x="0" y="221"/>
                      <a:pt x="94" y="532"/>
                      <a:pt x="341" y="555"/>
                    </a:cubicBezTo>
                    <a:cubicBezTo>
                      <a:pt x="352" y="556"/>
                      <a:pt x="362" y="557"/>
                      <a:pt x="372" y="557"/>
                    </a:cubicBezTo>
                    <a:cubicBezTo>
                      <a:pt x="601" y="557"/>
                      <a:pt x="736" y="286"/>
                      <a:pt x="585" y="102"/>
                    </a:cubicBezTo>
                    <a:cubicBezTo>
                      <a:pt x="531" y="35"/>
                      <a:pt x="451" y="0"/>
                      <a:pt x="3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28"/>
              <p:cNvSpPr/>
              <p:nvPr/>
            </p:nvSpPr>
            <p:spPr>
              <a:xfrm>
                <a:off x="4245425" y="3937925"/>
                <a:ext cx="178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542" extrusionOk="0">
                    <a:moveTo>
                      <a:pt x="360" y="1"/>
                    </a:moveTo>
                    <a:cubicBezTo>
                      <a:pt x="300" y="1"/>
                      <a:pt x="239" y="20"/>
                      <a:pt x="187" y="61"/>
                    </a:cubicBezTo>
                    <a:cubicBezTo>
                      <a:pt x="1" y="212"/>
                      <a:pt x="91" y="514"/>
                      <a:pt x="329" y="540"/>
                    </a:cubicBezTo>
                    <a:cubicBezTo>
                      <a:pt x="339" y="541"/>
                      <a:pt x="350" y="542"/>
                      <a:pt x="360" y="542"/>
                    </a:cubicBezTo>
                    <a:cubicBezTo>
                      <a:pt x="582" y="542"/>
                      <a:pt x="714" y="281"/>
                      <a:pt x="570" y="100"/>
                    </a:cubicBezTo>
                    <a:cubicBezTo>
                      <a:pt x="515" y="34"/>
                      <a:pt x="438" y="1"/>
                      <a:pt x="3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28"/>
              <p:cNvSpPr/>
              <p:nvPr/>
            </p:nvSpPr>
            <p:spPr>
              <a:xfrm>
                <a:off x="4232175" y="3921375"/>
                <a:ext cx="1715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3" extrusionOk="0">
                    <a:moveTo>
                      <a:pt x="342" y="1"/>
                    </a:moveTo>
                    <a:cubicBezTo>
                      <a:pt x="286" y="1"/>
                      <a:pt x="228" y="20"/>
                      <a:pt x="181" y="58"/>
                    </a:cubicBezTo>
                    <a:cubicBezTo>
                      <a:pt x="1" y="202"/>
                      <a:pt x="87" y="495"/>
                      <a:pt x="316" y="521"/>
                    </a:cubicBezTo>
                    <a:cubicBezTo>
                      <a:pt x="326" y="522"/>
                      <a:pt x="336" y="522"/>
                      <a:pt x="346" y="522"/>
                    </a:cubicBezTo>
                    <a:cubicBezTo>
                      <a:pt x="559" y="522"/>
                      <a:pt x="685" y="271"/>
                      <a:pt x="547" y="100"/>
                    </a:cubicBezTo>
                    <a:cubicBezTo>
                      <a:pt x="495" y="35"/>
                      <a:pt x="419" y="1"/>
                      <a:pt x="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28"/>
              <p:cNvSpPr/>
              <p:nvPr/>
            </p:nvSpPr>
            <p:spPr>
              <a:xfrm>
                <a:off x="4218925" y="3904875"/>
                <a:ext cx="165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1" extrusionOk="0">
                    <a:moveTo>
                      <a:pt x="332" y="0"/>
                    </a:moveTo>
                    <a:cubicBezTo>
                      <a:pt x="277" y="0"/>
                      <a:pt x="221" y="18"/>
                      <a:pt x="174" y="56"/>
                    </a:cubicBezTo>
                    <a:cubicBezTo>
                      <a:pt x="0" y="197"/>
                      <a:pt x="84" y="477"/>
                      <a:pt x="306" y="499"/>
                    </a:cubicBezTo>
                    <a:cubicBezTo>
                      <a:pt x="316" y="500"/>
                      <a:pt x="326" y="501"/>
                      <a:pt x="336" y="501"/>
                    </a:cubicBezTo>
                    <a:cubicBezTo>
                      <a:pt x="540" y="501"/>
                      <a:pt x="662" y="260"/>
                      <a:pt x="527" y="94"/>
                    </a:cubicBezTo>
                    <a:cubicBezTo>
                      <a:pt x="478" y="32"/>
                      <a:pt x="406" y="0"/>
                      <a:pt x="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28"/>
              <p:cNvSpPr/>
              <p:nvPr/>
            </p:nvSpPr>
            <p:spPr>
              <a:xfrm>
                <a:off x="4205675" y="3888375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9" y="0"/>
                    </a:moveTo>
                    <a:cubicBezTo>
                      <a:pt x="266" y="0"/>
                      <a:pt x="212" y="18"/>
                      <a:pt x="167" y="54"/>
                    </a:cubicBezTo>
                    <a:cubicBezTo>
                      <a:pt x="0" y="189"/>
                      <a:pt x="80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7" y="249"/>
                      <a:pt x="508" y="89"/>
                    </a:cubicBezTo>
                    <a:cubicBezTo>
                      <a:pt x="460" y="31"/>
                      <a:pt x="390" y="0"/>
                      <a:pt x="3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28"/>
              <p:cNvSpPr/>
              <p:nvPr/>
            </p:nvSpPr>
            <p:spPr>
              <a:xfrm>
                <a:off x="4192400" y="3871800"/>
                <a:ext cx="1532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8" extrusionOk="0">
                    <a:moveTo>
                      <a:pt x="308" y="1"/>
                    </a:moveTo>
                    <a:cubicBezTo>
                      <a:pt x="257" y="1"/>
                      <a:pt x="205" y="18"/>
                      <a:pt x="162" y="55"/>
                    </a:cubicBezTo>
                    <a:cubicBezTo>
                      <a:pt x="1" y="183"/>
                      <a:pt x="78" y="444"/>
                      <a:pt x="284" y="466"/>
                    </a:cubicBezTo>
                    <a:cubicBezTo>
                      <a:pt x="292" y="467"/>
                      <a:pt x="299" y="467"/>
                      <a:pt x="307" y="467"/>
                    </a:cubicBezTo>
                    <a:cubicBezTo>
                      <a:pt x="499" y="467"/>
                      <a:pt x="613" y="241"/>
                      <a:pt x="489" y="87"/>
                    </a:cubicBezTo>
                    <a:cubicBezTo>
                      <a:pt x="442" y="30"/>
                      <a:pt x="375" y="1"/>
                      <a:pt x="3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28"/>
              <p:cNvSpPr/>
              <p:nvPr/>
            </p:nvSpPr>
            <p:spPr>
              <a:xfrm>
                <a:off x="4179150" y="3855300"/>
                <a:ext cx="147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5" y="49"/>
                    </a:cubicBezTo>
                    <a:cubicBezTo>
                      <a:pt x="1" y="175"/>
                      <a:pt x="74" y="425"/>
                      <a:pt x="274" y="445"/>
                    </a:cubicBezTo>
                    <a:cubicBezTo>
                      <a:pt x="282" y="445"/>
                      <a:pt x="289" y="446"/>
                      <a:pt x="297" y="446"/>
                    </a:cubicBezTo>
                    <a:cubicBezTo>
                      <a:pt x="479" y="446"/>
                      <a:pt x="590" y="230"/>
                      <a:pt x="470" y="82"/>
                    </a:cubicBezTo>
                    <a:cubicBezTo>
                      <a:pt x="426" y="28"/>
                      <a:pt x="361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28"/>
              <p:cNvSpPr/>
              <p:nvPr/>
            </p:nvSpPr>
            <p:spPr>
              <a:xfrm>
                <a:off x="4165825" y="3838750"/>
                <a:ext cx="141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0" extrusionOk="0">
                    <a:moveTo>
                      <a:pt x="283" y="0"/>
                    </a:moveTo>
                    <a:cubicBezTo>
                      <a:pt x="236" y="0"/>
                      <a:pt x="188" y="16"/>
                      <a:pt x="148" y="49"/>
                    </a:cubicBezTo>
                    <a:cubicBezTo>
                      <a:pt x="0" y="168"/>
                      <a:pt x="71" y="406"/>
                      <a:pt x="260" y="429"/>
                    </a:cubicBezTo>
                    <a:cubicBezTo>
                      <a:pt x="268" y="429"/>
                      <a:pt x="276" y="430"/>
                      <a:pt x="284" y="430"/>
                    </a:cubicBezTo>
                    <a:cubicBezTo>
                      <a:pt x="460" y="430"/>
                      <a:pt x="564" y="223"/>
                      <a:pt x="450" y="82"/>
                    </a:cubicBezTo>
                    <a:cubicBezTo>
                      <a:pt x="408" y="28"/>
                      <a:pt x="346" y="0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28"/>
              <p:cNvSpPr/>
              <p:nvPr/>
            </p:nvSpPr>
            <p:spPr>
              <a:xfrm>
                <a:off x="4152550" y="3822200"/>
                <a:ext cx="135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11" extrusionOk="0">
                    <a:moveTo>
                      <a:pt x="270" y="1"/>
                    </a:moveTo>
                    <a:cubicBezTo>
                      <a:pt x="225" y="1"/>
                      <a:pt x="180" y="16"/>
                      <a:pt x="142" y="46"/>
                    </a:cubicBezTo>
                    <a:cubicBezTo>
                      <a:pt x="1" y="162"/>
                      <a:pt x="68" y="390"/>
                      <a:pt x="251" y="409"/>
                    </a:cubicBezTo>
                    <a:cubicBezTo>
                      <a:pt x="259" y="410"/>
                      <a:pt x="267" y="411"/>
                      <a:pt x="275" y="411"/>
                    </a:cubicBezTo>
                    <a:cubicBezTo>
                      <a:pt x="441" y="411"/>
                      <a:pt x="539" y="214"/>
                      <a:pt x="431" y="78"/>
                    </a:cubicBezTo>
                    <a:cubicBezTo>
                      <a:pt x="389" y="27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28"/>
              <p:cNvSpPr/>
              <p:nvPr/>
            </p:nvSpPr>
            <p:spPr>
              <a:xfrm>
                <a:off x="4139300" y="3805700"/>
                <a:ext cx="128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0" extrusionOk="0">
                    <a:moveTo>
                      <a:pt x="258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5" y="388"/>
                    </a:cubicBezTo>
                    <a:cubicBezTo>
                      <a:pt x="243" y="389"/>
                      <a:pt x="251" y="389"/>
                      <a:pt x="258" y="389"/>
                    </a:cubicBezTo>
                    <a:cubicBezTo>
                      <a:pt x="418" y="389"/>
                      <a:pt x="513" y="202"/>
                      <a:pt x="409" y="73"/>
                    </a:cubicBezTo>
                    <a:cubicBezTo>
                      <a:pt x="370" y="26"/>
                      <a:pt x="314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28"/>
              <p:cNvSpPr/>
              <p:nvPr/>
            </p:nvSpPr>
            <p:spPr>
              <a:xfrm>
                <a:off x="4126050" y="3789150"/>
                <a:ext cx="122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73" extrusionOk="0">
                    <a:moveTo>
                      <a:pt x="243" y="0"/>
                    </a:moveTo>
                    <a:cubicBezTo>
                      <a:pt x="203" y="0"/>
                      <a:pt x="162" y="13"/>
                      <a:pt x="129" y="41"/>
                    </a:cubicBezTo>
                    <a:cubicBezTo>
                      <a:pt x="0" y="147"/>
                      <a:pt x="61" y="356"/>
                      <a:pt x="225" y="372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397" y="373"/>
                      <a:pt x="488" y="193"/>
                      <a:pt x="389" y="70"/>
                    </a:cubicBezTo>
                    <a:cubicBezTo>
                      <a:pt x="352" y="24"/>
                      <a:pt x="298" y="0"/>
                      <a:pt x="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28"/>
              <p:cNvSpPr/>
              <p:nvPr/>
            </p:nvSpPr>
            <p:spPr>
              <a:xfrm>
                <a:off x="4112700" y="3772650"/>
                <a:ext cx="117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2" extrusionOk="0">
                    <a:moveTo>
                      <a:pt x="235" y="0"/>
                    </a:moveTo>
                    <a:cubicBezTo>
                      <a:pt x="196" y="0"/>
                      <a:pt x="156" y="13"/>
                      <a:pt x="123" y="39"/>
                    </a:cubicBezTo>
                    <a:cubicBezTo>
                      <a:pt x="1" y="139"/>
                      <a:pt x="62" y="335"/>
                      <a:pt x="216" y="351"/>
                    </a:cubicBezTo>
                    <a:cubicBezTo>
                      <a:pt x="224" y="352"/>
                      <a:pt x="231" y="352"/>
                      <a:pt x="239" y="352"/>
                    </a:cubicBezTo>
                    <a:cubicBezTo>
                      <a:pt x="383" y="352"/>
                      <a:pt x="468" y="181"/>
                      <a:pt x="374" y="65"/>
                    </a:cubicBezTo>
                    <a:cubicBezTo>
                      <a:pt x="339" y="22"/>
                      <a:pt x="287" y="0"/>
                      <a:pt x="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28"/>
              <p:cNvSpPr/>
              <p:nvPr/>
            </p:nvSpPr>
            <p:spPr>
              <a:xfrm>
                <a:off x="4099450" y="3756075"/>
                <a:ext cx="111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7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40"/>
                    </a:cubicBezTo>
                    <a:cubicBezTo>
                      <a:pt x="1" y="133"/>
                      <a:pt x="55" y="319"/>
                      <a:pt x="206" y="336"/>
                    </a:cubicBezTo>
                    <a:cubicBezTo>
                      <a:pt x="213" y="336"/>
                      <a:pt x="219" y="337"/>
                      <a:pt x="225" y="337"/>
                    </a:cubicBezTo>
                    <a:cubicBezTo>
                      <a:pt x="362" y="337"/>
                      <a:pt x="443" y="173"/>
                      <a:pt x="351" y="62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28"/>
              <p:cNvSpPr/>
              <p:nvPr/>
            </p:nvSpPr>
            <p:spPr>
              <a:xfrm>
                <a:off x="4086200" y="3739550"/>
                <a:ext cx="103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17" extrusionOk="0">
                    <a:moveTo>
                      <a:pt x="208" y="1"/>
                    </a:moveTo>
                    <a:cubicBezTo>
                      <a:pt x="173" y="1"/>
                      <a:pt x="139" y="12"/>
                      <a:pt x="110" y="36"/>
                    </a:cubicBezTo>
                    <a:cubicBezTo>
                      <a:pt x="0" y="126"/>
                      <a:pt x="52" y="302"/>
                      <a:pt x="190" y="315"/>
                    </a:cubicBezTo>
                    <a:cubicBezTo>
                      <a:pt x="196" y="316"/>
                      <a:pt x="203" y="316"/>
                      <a:pt x="209" y="316"/>
                    </a:cubicBezTo>
                    <a:cubicBezTo>
                      <a:pt x="339" y="316"/>
                      <a:pt x="414" y="165"/>
                      <a:pt x="331" y="61"/>
                    </a:cubicBezTo>
                    <a:cubicBezTo>
                      <a:pt x="300" y="21"/>
                      <a:pt x="254" y="1"/>
                      <a:pt x="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28"/>
              <p:cNvSpPr/>
              <p:nvPr/>
            </p:nvSpPr>
            <p:spPr>
              <a:xfrm>
                <a:off x="4343050" y="4022675"/>
                <a:ext cx="214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52" extrusionOk="0">
                    <a:moveTo>
                      <a:pt x="429" y="0"/>
                    </a:moveTo>
                    <a:cubicBezTo>
                      <a:pt x="357" y="0"/>
                      <a:pt x="285" y="24"/>
                      <a:pt x="226" y="74"/>
                    </a:cubicBezTo>
                    <a:cubicBezTo>
                      <a:pt x="1" y="258"/>
                      <a:pt x="107" y="621"/>
                      <a:pt x="396" y="650"/>
                    </a:cubicBezTo>
                    <a:cubicBezTo>
                      <a:pt x="408" y="651"/>
                      <a:pt x="420" y="651"/>
                      <a:pt x="431" y="651"/>
                    </a:cubicBezTo>
                    <a:cubicBezTo>
                      <a:pt x="699" y="651"/>
                      <a:pt x="858" y="338"/>
                      <a:pt x="682" y="123"/>
                    </a:cubicBezTo>
                    <a:cubicBezTo>
                      <a:pt x="618" y="42"/>
                      <a:pt x="524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28"/>
              <p:cNvSpPr/>
              <p:nvPr/>
            </p:nvSpPr>
            <p:spPr>
              <a:xfrm>
                <a:off x="4329725" y="4006100"/>
                <a:ext cx="20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4" extrusionOk="0">
                    <a:moveTo>
                      <a:pt x="420" y="0"/>
                    </a:moveTo>
                    <a:cubicBezTo>
                      <a:pt x="351" y="0"/>
                      <a:pt x="280" y="23"/>
                      <a:pt x="222" y="72"/>
                    </a:cubicBezTo>
                    <a:cubicBezTo>
                      <a:pt x="0" y="249"/>
                      <a:pt x="106" y="602"/>
                      <a:pt x="386" y="631"/>
                    </a:cubicBezTo>
                    <a:cubicBezTo>
                      <a:pt x="398" y="632"/>
                      <a:pt x="409" y="633"/>
                      <a:pt x="420" y="633"/>
                    </a:cubicBezTo>
                    <a:cubicBezTo>
                      <a:pt x="680" y="633"/>
                      <a:pt x="835" y="326"/>
                      <a:pt x="665" y="117"/>
                    </a:cubicBezTo>
                    <a:cubicBezTo>
                      <a:pt x="603" y="40"/>
                      <a:pt x="512" y="0"/>
                      <a:pt x="4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28"/>
              <p:cNvSpPr/>
              <p:nvPr/>
            </p:nvSpPr>
            <p:spPr>
              <a:xfrm>
                <a:off x="4316450" y="398955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7" y="1"/>
                    </a:moveTo>
                    <a:cubicBezTo>
                      <a:pt x="338" y="1"/>
                      <a:pt x="270" y="23"/>
                      <a:pt x="213" y="69"/>
                    </a:cubicBezTo>
                    <a:cubicBezTo>
                      <a:pt x="1" y="242"/>
                      <a:pt x="104" y="586"/>
                      <a:pt x="374" y="612"/>
                    </a:cubicBezTo>
                    <a:cubicBezTo>
                      <a:pt x="386" y="613"/>
                      <a:pt x="397" y="614"/>
                      <a:pt x="409" y="614"/>
                    </a:cubicBezTo>
                    <a:cubicBezTo>
                      <a:pt x="661" y="614"/>
                      <a:pt x="810" y="320"/>
                      <a:pt x="647" y="114"/>
                    </a:cubicBezTo>
                    <a:cubicBezTo>
                      <a:pt x="585" y="39"/>
                      <a:pt x="496" y="1"/>
                      <a:pt x="4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28"/>
              <p:cNvSpPr/>
              <p:nvPr/>
            </p:nvSpPr>
            <p:spPr>
              <a:xfrm>
                <a:off x="4303200" y="3973050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3" y="1"/>
                    </a:moveTo>
                    <a:cubicBezTo>
                      <a:pt x="328" y="1"/>
                      <a:pt x="262" y="23"/>
                      <a:pt x="206" y="67"/>
                    </a:cubicBezTo>
                    <a:cubicBezTo>
                      <a:pt x="1" y="234"/>
                      <a:pt x="100" y="565"/>
                      <a:pt x="364" y="594"/>
                    </a:cubicBezTo>
                    <a:cubicBezTo>
                      <a:pt x="375" y="595"/>
                      <a:pt x="387" y="596"/>
                      <a:pt x="398" y="596"/>
                    </a:cubicBezTo>
                    <a:cubicBezTo>
                      <a:pt x="641" y="596"/>
                      <a:pt x="784" y="308"/>
                      <a:pt x="624" y="112"/>
                    </a:cubicBezTo>
                    <a:cubicBezTo>
                      <a:pt x="566" y="39"/>
                      <a:pt x="480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28"/>
              <p:cNvSpPr/>
              <p:nvPr/>
            </p:nvSpPr>
            <p:spPr>
              <a:xfrm>
                <a:off x="4289950" y="3956475"/>
                <a:ext cx="189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78" extrusionOk="0">
                    <a:moveTo>
                      <a:pt x="379" y="1"/>
                    </a:moveTo>
                    <a:cubicBezTo>
                      <a:pt x="316" y="1"/>
                      <a:pt x="252" y="22"/>
                      <a:pt x="200" y="65"/>
                    </a:cubicBezTo>
                    <a:cubicBezTo>
                      <a:pt x="0" y="228"/>
                      <a:pt x="94" y="550"/>
                      <a:pt x="351" y="576"/>
                    </a:cubicBezTo>
                    <a:cubicBezTo>
                      <a:pt x="362" y="577"/>
                      <a:pt x="374" y="578"/>
                      <a:pt x="385" y="578"/>
                    </a:cubicBezTo>
                    <a:cubicBezTo>
                      <a:pt x="619" y="578"/>
                      <a:pt x="758" y="300"/>
                      <a:pt x="604" y="110"/>
                    </a:cubicBezTo>
                    <a:cubicBezTo>
                      <a:pt x="548" y="38"/>
                      <a:pt x="463" y="1"/>
                      <a:pt x="3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28"/>
              <p:cNvSpPr/>
              <p:nvPr/>
            </p:nvSpPr>
            <p:spPr>
              <a:xfrm>
                <a:off x="4276700" y="3940000"/>
                <a:ext cx="184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9" extrusionOk="0">
                    <a:moveTo>
                      <a:pt x="366" y="0"/>
                    </a:moveTo>
                    <a:cubicBezTo>
                      <a:pt x="305" y="0"/>
                      <a:pt x="244" y="20"/>
                      <a:pt x="193" y="62"/>
                    </a:cubicBezTo>
                    <a:cubicBezTo>
                      <a:pt x="0" y="219"/>
                      <a:pt x="93" y="531"/>
                      <a:pt x="341" y="556"/>
                    </a:cubicBezTo>
                    <a:cubicBezTo>
                      <a:pt x="351" y="558"/>
                      <a:pt x="362" y="558"/>
                      <a:pt x="372" y="558"/>
                    </a:cubicBezTo>
                    <a:cubicBezTo>
                      <a:pt x="601" y="558"/>
                      <a:pt x="736" y="288"/>
                      <a:pt x="585" y="103"/>
                    </a:cubicBezTo>
                    <a:cubicBezTo>
                      <a:pt x="528" y="35"/>
                      <a:pt x="447" y="0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28"/>
              <p:cNvSpPr/>
              <p:nvPr/>
            </p:nvSpPr>
            <p:spPr>
              <a:xfrm>
                <a:off x="4263350" y="3923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3"/>
                    </a:cubicBezTo>
                    <a:cubicBezTo>
                      <a:pt x="1" y="210"/>
                      <a:pt x="91" y="512"/>
                      <a:pt x="328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82" y="540"/>
                      <a:pt x="711" y="279"/>
                      <a:pt x="566" y="101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28"/>
              <p:cNvSpPr/>
              <p:nvPr/>
            </p:nvSpPr>
            <p:spPr>
              <a:xfrm>
                <a:off x="4250100" y="3906900"/>
                <a:ext cx="1722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23" extrusionOk="0">
                    <a:moveTo>
                      <a:pt x="345" y="0"/>
                    </a:moveTo>
                    <a:cubicBezTo>
                      <a:pt x="287" y="0"/>
                      <a:pt x="229" y="19"/>
                      <a:pt x="180" y="58"/>
                    </a:cubicBezTo>
                    <a:cubicBezTo>
                      <a:pt x="0" y="206"/>
                      <a:pt x="87" y="495"/>
                      <a:pt x="318" y="521"/>
                    </a:cubicBezTo>
                    <a:cubicBezTo>
                      <a:pt x="328" y="522"/>
                      <a:pt x="337" y="522"/>
                      <a:pt x="346" y="522"/>
                    </a:cubicBezTo>
                    <a:cubicBezTo>
                      <a:pt x="561" y="522"/>
                      <a:pt x="689" y="270"/>
                      <a:pt x="547" y="97"/>
                    </a:cubicBezTo>
                    <a:cubicBezTo>
                      <a:pt x="496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28"/>
              <p:cNvSpPr/>
              <p:nvPr/>
            </p:nvSpPr>
            <p:spPr>
              <a:xfrm>
                <a:off x="4236850" y="3890400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2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0" y="198"/>
                      <a:pt x="84" y="477"/>
                      <a:pt x="305" y="500"/>
                    </a:cubicBezTo>
                    <a:cubicBezTo>
                      <a:pt x="315" y="501"/>
                      <a:pt x="324" y="501"/>
                      <a:pt x="333" y="501"/>
                    </a:cubicBezTo>
                    <a:cubicBezTo>
                      <a:pt x="538" y="501"/>
                      <a:pt x="663" y="261"/>
                      <a:pt x="527" y="92"/>
                    </a:cubicBezTo>
                    <a:cubicBezTo>
                      <a:pt x="478" y="32"/>
                      <a:pt x="405" y="0"/>
                      <a:pt x="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28"/>
              <p:cNvSpPr/>
              <p:nvPr/>
            </p:nvSpPr>
            <p:spPr>
              <a:xfrm>
                <a:off x="4223575" y="387382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9" y="0"/>
                    </a:moveTo>
                    <a:cubicBezTo>
                      <a:pt x="266" y="0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1"/>
                    </a:cubicBezTo>
                    <a:cubicBezTo>
                      <a:pt x="302" y="482"/>
                      <a:pt x="312" y="483"/>
                      <a:pt x="320" y="483"/>
                    </a:cubicBezTo>
                    <a:cubicBezTo>
                      <a:pt x="519" y="483"/>
                      <a:pt x="635" y="249"/>
                      <a:pt x="509" y="89"/>
                    </a:cubicBezTo>
                    <a:cubicBezTo>
                      <a:pt x="459" y="31"/>
                      <a:pt x="389" y="0"/>
                      <a:pt x="3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28"/>
              <p:cNvSpPr/>
              <p:nvPr/>
            </p:nvSpPr>
            <p:spPr>
              <a:xfrm>
                <a:off x="4210250" y="3857325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9" y="1"/>
                    </a:moveTo>
                    <a:cubicBezTo>
                      <a:pt x="258" y="1"/>
                      <a:pt x="207" y="18"/>
                      <a:pt x="164" y="52"/>
                    </a:cubicBezTo>
                    <a:cubicBezTo>
                      <a:pt x="0" y="184"/>
                      <a:pt x="77" y="444"/>
                      <a:pt x="286" y="463"/>
                    </a:cubicBezTo>
                    <a:cubicBezTo>
                      <a:pt x="295" y="464"/>
                      <a:pt x="304" y="465"/>
                      <a:pt x="313" y="465"/>
                    </a:cubicBezTo>
                    <a:cubicBezTo>
                      <a:pt x="503" y="465"/>
                      <a:pt x="615" y="241"/>
                      <a:pt x="489" y="87"/>
                    </a:cubicBezTo>
                    <a:cubicBezTo>
                      <a:pt x="443" y="30"/>
                      <a:pt x="37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28"/>
              <p:cNvSpPr/>
              <p:nvPr/>
            </p:nvSpPr>
            <p:spPr>
              <a:xfrm>
                <a:off x="4197000" y="3840800"/>
                <a:ext cx="147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8" extrusionOk="0">
                    <a:moveTo>
                      <a:pt x="297" y="1"/>
                    </a:moveTo>
                    <a:cubicBezTo>
                      <a:pt x="247" y="1"/>
                      <a:pt x="196" y="17"/>
                      <a:pt x="154" y="51"/>
                    </a:cubicBezTo>
                    <a:cubicBezTo>
                      <a:pt x="0" y="176"/>
                      <a:pt x="74" y="424"/>
                      <a:pt x="273" y="446"/>
                    </a:cubicBezTo>
                    <a:cubicBezTo>
                      <a:pt x="281" y="447"/>
                      <a:pt x="289" y="447"/>
                      <a:pt x="296" y="447"/>
                    </a:cubicBezTo>
                    <a:cubicBezTo>
                      <a:pt x="479" y="447"/>
                      <a:pt x="590" y="231"/>
                      <a:pt x="469" y="83"/>
                    </a:cubicBezTo>
                    <a:cubicBezTo>
                      <a:pt x="426" y="29"/>
                      <a:pt x="362" y="1"/>
                      <a:pt x="2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28"/>
              <p:cNvSpPr/>
              <p:nvPr/>
            </p:nvSpPr>
            <p:spPr>
              <a:xfrm>
                <a:off x="4183725" y="3824225"/>
                <a:ext cx="141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0" extrusionOk="0">
                    <a:moveTo>
                      <a:pt x="284" y="1"/>
                    </a:moveTo>
                    <a:cubicBezTo>
                      <a:pt x="236" y="1"/>
                      <a:pt x="189" y="17"/>
                      <a:pt x="149" y="49"/>
                    </a:cubicBezTo>
                    <a:cubicBezTo>
                      <a:pt x="1" y="168"/>
                      <a:pt x="71" y="409"/>
                      <a:pt x="261" y="428"/>
                    </a:cubicBezTo>
                    <a:cubicBezTo>
                      <a:pt x="269" y="429"/>
                      <a:pt x="277" y="429"/>
                      <a:pt x="284" y="429"/>
                    </a:cubicBezTo>
                    <a:cubicBezTo>
                      <a:pt x="460" y="429"/>
                      <a:pt x="565" y="223"/>
                      <a:pt x="451" y="81"/>
                    </a:cubicBezTo>
                    <a:cubicBezTo>
                      <a:pt x="407" y="28"/>
                      <a:pt x="346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28"/>
              <p:cNvSpPr/>
              <p:nvPr/>
            </p:nvSpPr>
            <p:spPr>
              <a:xfrm>
                <a:off x="4170475" y="3807750"/>
                <a:ext cx="1347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7" extrusionOk="0">
                    <a:moveTo>
                      <a:pt x="270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0" y="158"/>
                      <a:pt x="68" y="390"/>
                      <a:pt x="248" y="406"/>
                    </a:cubicBezTo>
                    <a:cubicBezTo>
                      <a:pt x="256" y="406"/>
                      <a:pt x="264" y="407"/>
                      <a:pt x="271" y="407"/>
                    </a:cubicBezTo>
                    <a:cubicBezTo>
                      <a:pt x="440" y="407"/>
                      <a:pt x="539" y="210"/>
                      <a:pt x="428" y="75"/>
                    </a:cubicBezTo>
                    <a:cubicBezTo>
                      <a:pt x="388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28"/>
              <p:cNvSpPr/>
              <p:nvPr/>
            </p:nvSpPr>
            <p:spPr>
              <a:xfrm>
                <a:off x="4157225" y="3791175"/>
                <a:ext cx="128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2" extrusionOk="0">
                    <a:moveTo>
                      <a:pt x="257" y="0"/>
                    </a:moveTo>
                    <a:cubicBezTo>
                      <a:pt x="214" y="0"/>
                      <a:pt x="171" y="14"/>
                      <a:pt x="135" y="43"/>
                    </a:cubicBezTo>
                    <a:cubicBezTo>
                      <a:pt x="0" y="156"/>
                      <a:pt x="64" y="371"/>
                      <a:pt x="238" y="391"/>
                    </a:cubicBezTo>
                    <a:cubicBezTo>
                      <a:pt x="246" y="391"/>
                      <a:pt x="253" y="392"/>
                      <a:pt x="261" y="392"/>
                    </a:cubicBezTo>
                    <a:cubicBezTo>
                      <a:pt x="418" y="392"/>
                      <a:pt x="513" y="201"/>
                      <a:pt x="408" y="72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28"/>
              <p:cNvSpPr/>
              <p:nvPr/>
            </p:nvSpPr>
            <p:spPr>
              <a:xfrm>
                <a:off x="4143950" y="3774675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1"/>
                    </a:moveTo>
                    <a:cubicBezTo>
                      <a:pt x="205" y="1"/>
                      <a:pt x="164" y="14"/>
                      <a:pt x="129" y="41"/>
                    </a:cubicBezTo>
                    <a:cubicBezTo>
                      <a:pt x="1" y="144"/>
                      <a:pt x="62" y="353"/>
                      <a:pt x="226" y="369"/>
                    </a:cubicBezTo>
                    <a:cubicBezTo>
                      <a:pt x="234" y="370"/>
                      <a:pt x="241" y="371"/>
                      <a:pt x="249" y="371"/>
                    </a:cubicBezTo>
                    <a:cubicBezTo>
                      <a:pt x="399" y="371"/>
                      <a:pt x="491" y="193"/>
                      <a:pt x="390" y="70"/>
                    </a:cubicBezTo>
                    <a:cubicBezTo>
                      <a:pt x="353" y="24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28"/>
              <p:cNvSpPr/>
              <p:nvPr/>
            </p:nvSpPr>
            <p:spPr>
              <a:xfrm>
                <a:off x="4130625" y="375812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4" y="0"/>
                    </a:moveTo>
                    <a:cubicBezTo>
                      <a:pt x="195" y="0"/>
                      <a:pt x="156" y="14"/>
                      <a:pt x="123" y="41"/>
                    </a:cubicBezTo>
                    <a:cubicBezTo>
                      <a:pt x="0" y="138"/>
                      <a:pt x="58" y="337"/>
                      <a:pt x="216" y="353"/>
                    </a:cubicBezTo>
                    <a:cubicBezTo>
                      <a:pt x="222" y="354"/>
                      <a:pt x="229" y="354"/>
                      <a:pt x="235" y="354"/>
                    </a:cubicBezTo>
                    <a:cubicBezTo>
                      <a:pt x="381" y="354"/>
                      <a:pt x="465" y="184"/>
                      <a:pt x="370" y="67"/>
                    </a:cubicBezTo>
                    <a:cubicBezTo>
                      <a:pt x="335" y="23"/>
                      <a:pt x="285" y="0"/>
                      <a:pt x="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28"/>
              <p:cNvSpPr/>
              <p:nvPr/>
            </p:nvSpPr>
            <p:spPr>
              <a:xfrm>
                <a:off x="4117375" y="3741575"/>
                <a:ext cx="110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5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38"/>
                    </a:cubicBezTo>
                    <a:cubicBezTo>
                      <a:pt x="0" y="131"/>
                      <a:pt x="55" y="321"/>
                      <a:pt x="203" y="334"/>
                    </a:cubicBezTo>
                    <a:cubicBezTo>
                      <a:pt x="209" y="335"/>
                      <a:pt x="216" y="335"/>
                      <a:pt x="222" y="335"/>
                    </a:cubicBezTo>
                    <a:cubicBezTo>
                      <a:pt x="362" y="335"/>
                      <a:pt x="443" y="174"/>
                      <a:pt x="350" y="64"/>
                    </a:cubicBezTo>
                    <a:cubicBezTo>
                      <a:pt x="318" y="22"/>
                      <a:pt x="269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28"/>
              <p:cNvSpPr/>
              <p:nvPr/>
            </p:nvSpPr>
            <p:spPr>
              <a:xfrm>
                <a:off x="4104100" y="3725075"/>
                <a:ext cx="1040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17" extrusionOk="0">
                    <a:moveTo>
                      <a:pt x="210" y="1"/>
                    </a:moveTo>
                    <a:cubicBezTo>
                      <a:pt x="175" y="1"/>
                      <a:pt x="140" y="12"/>
                      <a:pt x="110" y="36"/>
                    </a:cubicBezTo>
                    <a:cubicBezTo>
                      <a:pt x="1" y="123"/>
                      <a:pt x="52" y="300"/>
                      <a:pt x="194" y="316"/>
                    </a:cubicBezTo>
                    <a:cubicBezTo>
                      <a:pt x="199" y="316"/>
                      <a:pt x="204" y="316"/>
                      <a:pt x="209" y="316"/>
                    </a:cubicBezTo>
                    <a:cubicBezTo>
                      <a:pt x="338" y="316"/>
                      <a:pt x="415" y="164"/>
                      <a:pt x="332" y="59"/>
                    </a:cubicBezTo>
                    <a:cubicBezTo>
                      <a:pt x="301" y="20"/>
                      <a:pt x="256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28"/>
              <p:cNvSpPr/>
              <p:nvPr/>
            </p:nvSpPr>
            <p:spPr>
              <a:xfrm>
                <a:off x="4347625" y="3991625"/>
                <a:ext cx="209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634" extrusionOk="0">
                    <a:moveTo>
                      <a:pt x="418" y="1"/>
                    </a:moveTo>
                    <a:cubicBezTo>
                      <a:pt x="348" y="1"/>
                      <a:pt x="278" y="24"/>
                      <a:pt x="219" y="73"/>
                    </a:cubicBezTo>
                    <a:cubicBezTo>
                      <a:pt x="1" y="249"/>
                      <a:pt x="107" y="603"/>
                      <a:pt x="386" y="632"/>
                    </a:cubicBezTo>
                    <a:cubicBezTo>
                      <a:pt x="398" y="633"/>
                      <a:pt x="410" y="634"/>
                      <a:pt x="421" y="634"/>
                    </a:cubicBezTo>
                    <a:cubicBezTo>
                      <a:pt x="680" y="634"/>
                      <a:pt x="835" y="327"/>
                      <a:pt x="666" y="118"/>
                    </a:cubicBezTo>
                    <a:cubicBezTo>
                      <a:pt x="602" y="41"/>
                      <a:pt x="510" y="1"/>
                      <a:pt x="4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28"/>
              <p:cNvSpPr/>
              <p:nvPr/>
            </p:nvSpPr>
            <p:spPr>
              <a:xfrm>
                <a:off x="4334375" y="3975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6" y="0"/>
                    </a:moveTo>
                    <a:cubicBezTo>
                      <a:pt x="338" y="0"/>
                      <a:pt x="270" y="22"/>
                      <a:pt x="213" y="68"/>
                    </a:cubicBezTo>
                    <a:cubicBezTo>
                      <a:pt x="1" y="239"/>
                      <a:pt x="103" y="583"/>
                      <a:pt x="373" y="611"/>
                    </a:cubicBezTo>
                    <a:cubicBezTo>
                      <a:pt x="385" y="613"/>
                      <a:pt x="397" y="613"/>
                      <a:pt x="408" y="613"/>
                    </a:cubicBezTo>
                    <a:cubicBezTo>
                      <a:pt x="661" y="613"/>
                      <a:pt x="809" y="316"/>
                      <a:pt x="643" y="113"/>
                    </a:cubicBezTo>
                    <a:cubicBezTo>
                      <a:pt x="583" y="39"/>
                      <a:pt x="49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28"/>
              <p:cNvSpPr/>
              <p:nvPr/>
            </p:nvSpPr>
            <p:spPr>
              <a:xfrm>
                <a:off x="4321125" y="3958525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3" y="0"/>
                    </a:moveTo>
                    <a:cubicBezTo>
                      <a:pt x="327" y="0"/>
                      <a:pt x="261" y="22"/>
                      <a:pt x="206" y="66"/>
                    </a:cubicBezTo>
                    <a:cubicBezTo>
                      <a:pt x="0" y="233"/>
                      <a:pt x="97" y="567"/>
                      <a:pt x="363" y="593"/>
                    </a:cubicBezTo>
                    <a:cubicBezTo>
                      <a:pt x="375" y="594"/>
                      <a:pt x="387" y="595"/>
                      <a:pt x="398" y="595"/>
                    </a:cubicBezTo>
                    <a:cubicBezTo>
                      <a:pt x="641" y="595"/>
                      <a:pt x="783" y="308"/>
                      <a:pt x="624" y="111"/>
                    </a:cubicBezTo>
                    <a:cubicBezTo>
                      <a:pt x="565" y="38"/>
                      <a:pt x="480" y="0"/>
                      <a:pt x="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28"/>
              <p:cNvSpPr/>
              <p:nvPr/>
            </p:nvSpPr>
            <p:spPr>
              <a:xfrm>
                <a:off x="4307775" y="3942025"/>
                <a:ext cx="190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7" extrusionOk="0">
                    <a:moveTo>
                      <a:pt x="384" y="0"/>
                    </a:moveTo>
                    <a:cubicBezTo>
                      <a:pt x="320" y="0"/>
                      <a:pt x="256" y="21"/>
                      <a:pt x="203" y="64"/>
                    </a:cubicBezTo>
                    <a:cubicBezTo>
                      <a:pt x="1" y="225"/>
                      <a:pt x="97" y="549"/>
                      <a:pt x="354" y="575"/>
                    </a:cubicBezTo>
                    <a:cubicBezTo>
                      <a:pt x="365" y="576"/>
                      <a:pt x="375" y="577"/>
                      <a:pt x="385" y="577"/>
                    </a:cubicBezTo>
                    <a:cubicBezTo>
                      <a:pt x="621" y="577"/>
                      <a:pt x="762" y="297"/>
                      <a:pt x="608" y="106"/>
                    </a:cubicBezTo>
                    <a:cubicBezTo>
                      <a:pt x="552" y="36"/>
                      <a:pt x="468" y="0"/>
                      <a:pt x="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28"/>
              <p:cNvSpPr/>
              <p:nvPr/>
            </p:nvSpPr>
            <p:spPr>
              <a:xfrm>
                <a:off x="4294525" y="3925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2" y="0"/>
                    </a:moveTo>
                    <a:cubicBezTo>
                      <a:pt x="310" y="0"/>
                      <a:pt x="247" y="21"/>
                      <a:pt x="193" y="63"/>
                    </a:cubicBezTo>
                    <a:cubicBezTo>
                      <a:pt x="0" y="221"/>
                      <a:pt x="97" y="532"/>
                      <a:pt x="341" y="555"/>
                    </a:cubicBezTo>
                    <a:cubicBezTo>
                      <a:pt x="352" y="556"/>
                      <a:pt x="362" y="556"/>
                      <a:pt x="372" y="556"/>
                    </a:cubicBezTo>
                    <a:cubicBezTo>
                      <a:pt x="601" y="556"/>
                      <a:pt x="736" y="286"/>
                      <a:pt x="585" y="102"/>
                    </a:cubicBezTo>
                    <a:cubicBezTo>
                      <a:pt x="531" y="35"/>
                      <a:pt x="452" y="0"/>
                      <a:pt x="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28"/>
              <p:cNvSpPr/>
              <p:nvPr/>
            </p:nvSpPr>
            <p:spPr>
              <a:xfrm>
                <a:off x="4281275" y="3908925"/>
                <a:ext cx="177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2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1"/>
                    </a:cubicBezTo>
                    <a:cubicBezTo>
                      <a:pt x="0" y="212"/>
                      <a:pt x="90" y="514"/>
                      <a:pt x="328" y="540"/>
                    </a:cubicBezTo>
                    <a:cubicBezTo>
                      <a:pt x="339" y="541"/>
                      <a:pt x="349" y="541"/>
                      <a:pt x="359" y="541"/>
                    </a:cubicBezTo>
                    <a:cubicBezTo>
                      <a:pt x="581" y="541"/>
                      <a:pt x="710" y="281"/>
                      <a:pt x="566" y="103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28"/>
              <p:cNvSpPr/>
              <p:nvPr/>
            </p:nvSpPr>
            <p:spPr>
              <a:xfrm>
                <a:off x="4268000" y="3892375"/>
                <a:ext cx="1715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3" extrusionOk="0">
                    <a:moveTo>
                      <a:pt x="343" y="1"/>
                    </a:moveTo>
                    <a:cubicBezTo>
                      <a:pt x="286" y="1"/>
                      <a:pt x="229" y="19"/>
                      <a:pt x="181" y="58"/>
                    </a:cubicBezTo>
                    <a:cubicBezTo>
                      <a:pt x="1" y="202"/>
                      <a:pt x="85" y="495"/>
                      <a:pt x="316" y="520"/>
                    </a:cubicBezTo>
                    <a:cubicBezTo>
                      <a:pt x="326" y="522"/>
                      <a:pt x="337" y="522"/>
                      <a:pt x="347" y="522"/>
                    </a:cubicBezTo>
                    <a:cubicBezTo>
                      <a:pt x="560" y="522"/>
                      <a:pt x="685" y="271"/>
                      <a:pt x="547" y="99"/>
                    </a:cubicBezTo>
                    <a:cubicBezTo>
                      <a:pt x="496" y="35"/>
                      <a:pt x="419" y="1"/>
                      <a:pt x="3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28"/>
              <p:cNvSpPr/>
              <p:nvPr/>
            </p:nvSpPr>
            <p:spPr>
              <a:xfrm>
                <a:off x="4254750" y="3875850"/>
                <a:ext cx="165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05" extrusionOk="0">
                    <a:moveTo>
                      <a:pt x="330" y="1"/>
                    </a:moveTo>
                    <a:cubicBezTo>
                      <a:pt x="275" y="1"/>
                      <a:pt x="220" y="19"/>
                      <a:pt x="174" y="57"/>
                    </a:cubicBezTo>
                    <a:cubicBezTo>
                      <a:pt x="1" y="198"/>
                      <a:pt x="81" y="478"/>
                      <a:pt x="306" y="503"/>
                    </a:cubicBezTo>
                    <a:cubicBezTo>
                      <a:pt x="315" y="504"/>
                      <a:pt x="324" y="505"/>
                      <a:pt x="333" y="505"/>
                    </a:cubicBezTo>
                    <a:cubicBezTo>
                      <a:pt x="539" y="505"/>
                      <a:pt x="660" y="262"/>
                      <a:pt x="528" y="95"/>
                    </a:cubicBezTo>
                    <a:cubicBezTo>
                      <a:pt x="477" y="33"/>
                      <a:pt x="403" y="1"/>
                      <a:pt x="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28"/>
              <p:cNvSpPr/>
              <p:nvPr/>
            </p:nvSpPr>
            <p:spPr>
              <a:xfrm>
                <a:off x="4241500" y="3859350"/>
                <a:ext cx="15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4" extrusionOk="0">
                    <a:moveTo>
                      <a:pt x="318" y="1"/>
                    </a:moveTo>
                    <a:cubicBezTo>
                      <a:pt x="264" y="1"/>
                      <a:pt x="210" y="19"/>
                      <a:pt x="164" y="55"/>
                    </a:cubicBezTo>
                    <a:cubicBezTo>
                      <a:pt x="0" y="190"/>
                      <a:pt x="81" y="459"/>
                      <a:pt x="293" y="482"/>
                    </a:cubicBezTo>
                    <a:cubicBezTo>
                      <a:pt x="302" y="483"/>
                      <a:pt x="311" y="483"/>
                      <a:pt x="320" y="483"/>
                    </a:cubicBezTo>
                    <a:cubicBezTo>
                      <a:pt x="516" y="483"/>
                      <a:pt x="634" y="250"/>
                      <a:pt x="505" y="90"/>
                    </a:cubicBezTo>
                    <a:cubicBezTo>
                      <a:pt x="457" y="31"/>
                      <a:pt x="388" y="1"/>
                      <a:pt x="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28"/>
              <p:cNvSpPr/>
              <p:nvPr/>
            </p:nvSpPr>
            <p:spPr>
              <a:xfrm>
                <a:off x="4228150" y="3842800"/>
                <a:ext cx="154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5" extrusionOk="0">
                    <a:moveTo>
                      <a:pt x="307" y="0"/>
                    </a:moveTo>
                    <a:cubicBezTo>
                      <a:pt x="256" y="0"/>
                      <a:pt x="204" y="17"/>
                      <a:pt x="162" y="51"/>
                    </a:cubicBezTo>
                    <a:cubicBezTo>
                      <a:pt x="1" y="183"/>
                      <a:pt x="78" y="440"/>
                      <a:pt x="284" y="463"/>
                    </a:cubicBezTo>
                    <a:cubicBezTo>
                      <a:pt x="293" y="464"/>
                      <a:pt x="302" y="464"/>
                      <a:pt x="311" y="464"/>
                    </a:cubicBezTo>
                    <a:cubicBezTo>
                      <a:pt x="501" y="464"/>
                      <a:pt x="615" y="240"/>
                      <a:pt x="489" y="87"/>
                    </a:cubicBezTo>
                    <a:cubicBezTo>
                      <a:pt x="444" y="30"/>
                      <a:pt x="376" y="0"/>
                      <a:pt x="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28"/>
              <p:cNvSpPr/>
              <p:nvPr/>
            </p:nvSpPr>
            <p:spPr>
              <a:xfrm>
                <a:off x="4214900" y="3826300"/>
                <a:ext cx="147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5" y="49"/>
                    </a:cubicBezTo>
                    <a:cubicBezTo>
                      <a:pt x="1" y="175"/>
                      <a:pt x="75" y="425"/>
                      <a:pt x="274" y="445"/>
                    </a:cubicBezTo>
                    <a:cubicBezTo>
                      <a:pt x="282" y="445"/>
                      <a:pt x="289" y="446"/>
                      <a:pt x="297" y="446"/>
                    </a:cubicBezTo>
                    <a:cubicBezTo>
                      <a:pt x="480" y="446"/>
                      <a:pt x="590" y="230"/>
                      <a:pt x="470" y="81"/>
                    </a:cubicBezTo>
                    <a:cubicBezTo>
                      <a:pt x="426" y="28"/>
                      <a:pt x="361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28"/>
              <p:cNvSpPr/>
              <p:nvPr/>
            </p:nvSpPr>
            <p:spPr>
              <a:xfrm>
                <a:off x="4201650" y="3809800"/>
                <a:ext cx="1410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9" extrusionOk="0">
                    <a:moveTo>
                      <a:pt x="280" y="1"/>
                    </a:moveTo>
                    <a:cubicBezTo>
                      <a:pt x="233" y="1"/>
                      <a:pt x="187" y="16"/>
                      <a:pt x="148" y="47"/>
                    </a:cubicBezTo>
                    <a:cubicBezTo>
                      <a:pt x="0" y="169"/>
                      <a:pt x="71" y="407"/>
                      <a:pt x="261" y="426"/>
                    </a:cubicBezTo>
                    <a:cubicBezTo>
                      <a:pt x="270" y="428"/>
                      <a:pt x="279" y="428"/>
                      <a:pt x="287" y="428"/>
                    </a:cubicBezTo>
                    <a:cubicBezTo>
                      <a:pt x="461" y="428"/>
                      <a:pt x="564" y="220"/>
                      <a:pt x="450" y="79"/>
                    </a:cubicBezTo>
                    <a:cubicBezTo>
                      <a:pt x="406" y="28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28"/>
              <p:cNvSpPr/>
              <p:nvPr/>
            </p:nvSpPr>
            <p:spPr>
              <a:xfrm>
                <a:off x="4188400" y="3793200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1"/>
                    </a:moveTo>
                    <a:cubicBezTo>
                      <a:pt x="224" y="1"/>
                      <a:pt x="179" y="16"/>
                      <a:pt x="142" y="46"/>
                    </a:cubicBezTo>
                    <a:cubicBezTo>
                      <a:pt x="0" y="162"/>
                      <a:pt x="68" y="390"/>
                      <a:pt x="248" y="409"/>
                    </a:cubicBezTo>
                    <a:cubicBezTo>
                      <a:pt x="255" y="410"/>
                      <a:pt x="263" y="410"/>
                      <a:pt x="271" y="410"/>
                    </a:cubicBezTo>
                    <a:cubicBezTo>
                      <a:pt x="437" y="410"/>
                      <a:pt x="538" y="213"/>
                      <a:pt x="428" y="78"/>
                    </a:cubicBezTo>
                    <a:cubicBezTo>
                      <a:pt x="387" y="27"/>
                      <a:pt x="328" y="1"/>
                      <a:pt x="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28"/>
              <p:cNvSpPr/>
              <p:nvPr/>
            </p:nvSpPr>
            <p:spPr>
              <a:xfrm>
                <a:off x="4175050" y="3776700"/>
                <a:ext cx="129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0" extrusionOk="0">
                    <a:moveTo>
                      <a:pt x="261" y="1"/>
                    </a:moveTo>
                    <a:cubicBezTo>
                      <a:pt x="218" y="1"/>
                      <a:pt x="175" y="15"/>
                      <a:pt x="139" y="44"/>
                    </a:cubicBezTo>
                    <a:cubicBezTo>
                      <a:pt x="1" y="153"/>
                      <a:pt x="68" y="372"/>
                      <a:pt x="238" y="388"/>
                    </a:cubicBezTo>
                    <a:cubicBezTo>
                      <a:pt x="246" y="389"/>
                      <a:pt x="254" y="389"/>
                      <a:pt x="262" y="389"/>
                    </a:cubicBezTo>
                    <a:cubicBezTo>
                      <a:pt x="422" y="389"/>
                      <a:pt x="516" y="202"/>
                      <a:pt x="412" y="73"/>
                    </a:cubicBezTo>
                    <a:cubicBezTo>
                      <a:pt x="374" y="25"/>
                      <a:pt x="318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28"/>
              <p:cNvSpPr/>
              <p:nvPr/>
            </p:nvSpPr>
            <p:spPr>
              <a:xfrm>
                <a:off x="4161800" y="3760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6" y="1"/>
                    </a:moveTo>
                    <a:cubicBezTo>
                      <a:pt x="205" y="1"/>
                      <a:pt x="163" y="14"/>
                      <a:pt x="129" y="42"/>
                    </a:cubicBezTo>
                    <a:cubicBezTo>
                      <a:pt x="0" y="148"/>
                      <a:pt x="61" y="357"/>
                      <a:pt x="229" y="373"/>
                    </a:cubicBezTo>
                    <a:cubicBezTo>
                      <a:pt x="235" y="373"/>
                      <a:pt x="242" y="374"/>
                      <a:pt x="248" y="374"/>
                    </a:cubicBezTo>
                    <a:cubicBezTo>
                      <a:pt x="400" y="374"/>
                      <a:pt x="491" y="194"/>
                      <a:pt x="392" y="71"/>
                    </a:cubicBezTo>
                    <a:cubicBezTo>
                      <a:pt x="356" y="25"/>
                      <a:pt x="301" y="1"/>
                      <a:pt x="2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28"/>
              <p:cNvSpPr/>
              <p:nvPr/>
            </p:nvSpPr>
            <p:spPr>
              <a:xfrm>
                <a:off x="4148550" y="3743625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3" y="1"/>
                    </a:moveTo>
                    <a:cubicBezTo>
                      <a:pt x="194" y="1"/>
                      <a:pt x="155" y="14"/>
                      <a:pt x="122" y="40"/>
                    </a:cubicBezTo>
                    <a:cubicBezTo>
                      <a:pt x="0" y="139"/>
                      <a:pt x="58" y="335"/>
                      <a:pt x="215" y="351"/>
                    </a:cubicBezTo>
                    <a:cubicBezTo>
                      <a:pt x="223" y="352"/>
                      <a:pt x="231" y="353"/>
                      <a:pt x="238" y="353"/>
                    </a:cubicBezTo>
                    <a:cubicBezTo>
                      <a:pt x="382" y="353"/>
                      <a:pt x="464" y="182"/>
                      <a:pt x="370" y="65"/>
                    </a:cubicBezTo>
                    <a:cubicBezTo>
                      <a:pt x="335" y="23"/>
                      <a:pt x="284" y="1"/>
                      <a:pt x="2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28"/>
              <p:cNvSpPr/>
              <p:nvPr/>
            </p:nvSpPr>
            <p:spPr>
              <a:xfrm>
                <a:off x="4135275" y="3727075"/>
                <a:ext cx="110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7" extrusionOk="0">
                    <a:moveTo>
                      <a:pt x="222" y="1"/>
                    </a:moveTo>
                    <a:cubicBezTo>
                      <a:pt x="184" y="1"/>
                      <a:pt x="147" y="13"/>
                      <a:pt x="117" y="40"/>
                    </a:cubicBezTo>
                    <a:cubicBezTo>
                      <a:pt x="1" y="133"/>
                      <a:pt x="55" y="319"/>
                      <a:pt x="203" y="335"/>
                    </a:cubicBezTo>
                    <a:cubicBezTo>
                      <a:pt x="210" y="336"/>
                      <a:pt x="216" y="336"/>
                      <a:pt x="222" y="336"/>
                    </a:cubicBezTo>
                    <a:cubicBezTo>
                      <a:pt x="359" y="336"/>
                      <a:pt x="440" y="173"/>
                      <a:pt x="351" y="62"/>
                    </a:cubicBezTo>
                    <a:cubicBezTo>
                      <a:pt x="318" y="22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28"/>
              <p:cNvSpPr/>
              <p:nvPr/>
            </p:nvSpPr>
            <p:spPr>
              <a:xfrm>
                <a:off x="4122025" y="3710550"/>
                <a:ext cx="103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5"/>
                    </a:cubicBezTo>
                    <a:cubicBezTo>
                      <a:pt x="1" y="125"/>
                      <a:pt x="52" y="302"/>
                      <a:pt x="190" y="315"/>
                    </a:cubicBezTo>
                    <a:cubicBezTo>
                      <a:pt x="197" y="316"/>
                      <a:pt x="203" y="316"/>
                      <a:pt x="210" y="316"/>
                    </a:cubicBezTo>
                    <a:cubicBezTo>
                      <a:pt x="339" y="316"/>
                      <a:pt x="414" y="165"/>
                      <a:pt x="332" y="61"/>
                    </a:cubicBezTo>
                    <a:cubicBezTo>
                      <a:pt x="300" y="21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28"/>
              <p:cNvSpPr/>
              <p:nvPr/>
            </p:nvSpPr>
            <p:spPr>
              <a:xfrm>
                <a:off x="4338950" y="3944050"/>
                <a:ext cx="197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596" extrusionOk="0">
                    <a:moveTo>
                      <a:pt x="395" y="1"/>
                    </a:moveTo>
                    <a:cubicBezTo>
                      <a:pt x="330" y="1"/>
                      <a:pt x="264" y="22"/>
                      <a:pt x="210" y="67"/>
                    </a:cubicBezTo>
                    <a:cubicBezTo>
                      <a:pt x="1" y="234"/>
                      <a:pt x="100" y="565"/>
                      <a:pt x="364" y="594"/>
                    </a:cubicBezTo>
                    <a:cubicBezTo>
                      <a:pt x="376" y="595"/>
                      <a:pt x="387" y="596"/>
                      <a:pt x="398" y="596"/>
                    </a:cubicBezTo>
                    <a:cubicBezTo>
                      <a:pt x="642" y="596"/>
                      <a:pt x="787" y="308"/>
                      <a:pt x="627" y="112"/>
                    </a:cubicBezTo>
                    <a:cubicBezTo>
                      <a:pt x="569" y="38"/>
                      <a:pt x="482" y="1"/>
                      <a:pt x="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28"/>
              <p:cNvSpPr/>
              <p:nvPr/>
            </p:nvSpPr>
            <p:spPr>
              <a:xfrm>
                <a:off x="4325700" y="3927475"/>
                <a:ext cx="190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8" extrusionOk="0">
                    <a:moveTo>
                      <a:pt x="381" y="1"/>
                    </a:moveTo>
                    <a:cubicBezTo>
                      <a:pt x="317" y="1"/>
                      <a:pt x="253" y="22"/>
                      <a:pt x="200" y="64"/>
                    </a:cubicBezTo>
                    <a:cubicBezTo>
                      <a:pt x="0" y="228"/>
                      <a:pt x="97" y="550"/>
                      <a:pt x="354" y="575"/>
                    </a:cubicBezTo>
                    <a:cubicBezTo>
                      <a:pt x="366" y="577"/>
                      <a:pt x="377" y="577"/>
                      <a:pt x="388" y="577"/>
                    </a:cubicBezTo>
                    <a:cubicBezTo>
                      <a:pt x="622" y="577"/>
                      <a:pt x="761" y="300"/>
                      <a:pt x="608" y="109"/>
                    </a:cubicBezTo>
                    <a:cubicBezTo>
                      <a:pt x="549" y="38"/>
                      <a:pt x="465" y="1"/>
                      <a:pt x="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28"/>
              <p:cNvSpPr/>
              <p:nvPr/>
            </p:nvSpPr>
            <p:spPr>
              <a:xfrm>
                <a:off x="4312450" y="3910975"/>
                <a:ext cx="184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9" extrusionOk="0">
                    <a:moveTo>
                      <a:pt x="369" y="1"/>
                    </a:moveTo>
                    <a:cubicBezTo>
                      <a:pt x="307" y="1"/>
                      <a:pt x="245" y="21"/>
                      <a:pt x="193" y="62"/>
                    </a:cubicBezTo>
                    <a:cubicBezTo>
                      <a:pt x="0" y="220"/>
                      <a:pt x="93" y="532"/>
                      <a:pt x="341" y="557"/>
                    </a:cubicBezTo>
                    <a:cubicBezTo>
                      <a:pt x="351" y="558"/>
                      <a:pt x="362" y="559"/>
                      <a:pt x="372" y="559"/>
                    </a:cubicBezTo>
                    <a:cubicBezTo>
                      <a:pt x="601" y="559"/>
                      <a:pt x="736" y="289"/>
                      <a:pt x="585" y="104"/>
                    </a:cubicBezTo>
                    <a:cubicBezTo>
                      <a:pt x="530" y="36"/>
                      <a:pt x="450" y="1"/>
                      <a:pt x="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28"/>
              <p:cNvSpPr/>
              <p:nvPr/>
            </p:nvSpPr>
            <p:spPr>
              <a:xfrm>
                <a:off x="4299175" y="3894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8" y="1"/>
                      <a:pt x="237" y="21"/>
                      <a:pt x="187" y="62"/>
                    </a:cubicBezTo>
                    <a:cubicBezTo>
                      <a:pt x="1" y="210"/>
                      <a:pt x="91" y="512"/>
                      <a:pt x="329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79" y="540"/>
                      <a:pt x="711" y="279"/>
                      <a:pt x="567" y="101"/>
                    </a:cubicBezTo>
                    <a:cubicBezTo>
                      <a:pt x="514" y="35"/>
                      <a:pt x="436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28"/>
              <p:cNvSpPr/>
              <p:nvPr/>
            </p:nvSpPr>
            <p:spPr>
              <a:xfrm>
                <a:off x="4285925" y="3877900"/>
                <a:ext cx="171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0" extrusionOk="0">
                    <a:moveTo>
                      <a:pt x="345" y="0"/>
                    </a:moveTo>
                    <a:cubicBezTo>
                      <a:pt x="288" y="0"/>
                      <a:pt x="229" y="19"/>
                      <a:pt x="181" y="58"/>
                    </a:cubicBezTo>
                    <a:cubicBezTo>
                      <a:pt x="1" y="203"/>
                      <a:pt x="84" y="492"/>
                      <a:pt x="316" y="518"/>
                    </a:cubicBezTo>
                    <a:cubicBezTo>
                      <a:pt x="326" y="519"/>
                      <a:pt x="336" y="519"/>
                      <a:pt x="346" y="519"/>
                    </a:cubicBezTo>
                    <a:cubicBezTo>
                      <a:pt x="557" y="519"/>
                      <a:pt x="685" y="269"/>
                      <a:pt x="547" y="97"/>
                    </a:cubicBezTo>
                    <a:cubicBezTo>
                      <a:pt x="496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28"/>
              <p:cNvSpPr/>
              <p:nvPr/>
            </p:nvSpPr>
            <p:spPr>
              <a:xfrm>
                <a:off x="4272600" y="3861400"/>
                <a:ext cx="165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1" extrusionOk="0">
                    <a:moveTo>
                      <a:pt x="334" y="0"/>
                    </a:moveTo>
                    <a:cubicBezTo>
                      <a:pt x="279" y="0"/>
                      <a:pt x="223" y="18"/>
                      <a:pt x="177" y="56"/>
                    </a:cubicBezTo>
                    <a:cubicBezTo>
                      <a:pt x="0" y="198"/>
                      <a:pt x="84" y="477"/>
                      <a:pt x="305" y="500"/>
                    </a:cubicBezTo>
                    <a:cubicBezTo>
                      <a:pt x="315" y="501"/>
                      <a:pt x="324" y="501"/>
                      <a:pt x="333" y="501"/>
                    </a:cubicBezTo>
                    <a:cubicBezTo>
                      <a:pt x="541" y="501"/>
                      <a:pt x="663" y="261"/>
                      <a:pt x="527" y="91"/>
                    </a:cubicBezTo>
                    <a:cubicBezTo>
                      <a:pt x="478" y="31"/>
                      <a:pt x="406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28"/>
              <p:cNvSpPr/>
              <p:nvPr/>
            </p:nvSpPr>
            <p:spPr>
              <a:xfrm>
                <a:off x="4259425" y="3844825"/>
                <a:ext cx="158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83" extrusionOk="0">
                    <a:moveTo>
                      <a:pt x="316" y="1"/>
                    </a:moveTo>
                    <a:cubicBezTo>
                      <a:pt x="263" y="1"/>
                      <a:pt x="209" y="18"/>
                      <a:pt x="164" y="54"/>
                    </a:cubicBezTo>
                    <a:cubicBezTo>
                      <a:pt x="0" y="189"/>
                      <a:pt x="80" y="459"/>
                      <a:pt x="293" y="481"/>
                    </a:cubicBezTo>
                    <a:cubicBezTo>
                      <a:pt x="302" y="482"/>
                      <a:pt x="311" y="483"/>
                      <a:pt x="319" y="483"/>
                    </a:cubicBezTo>
                    <a:cubicBezTo>
                      <a:pt x="516" y="483"/>
                      <a:pt x="634" y="249"/>
                      <a:pt x="505" y="92"/>
                    </a:cubicBezTo>
                    <a:cubicBezTo>
                      <a:pt x="457" y="32"/>
                      <a:pt x="387" y="1"/>
                      <a:pt x="3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28"/>
              <p:cNvSpPr/>
              <p:nvPr/>
            </p:nvSpPr>
            <p:spPr>
              <a:xfrm>
                <a:off x="4246075" y="3828325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7" y="1"/>
                    </a:moveTo>
                    <a:cubicBezTo>
                      <a:pt x="256" y="1"/>
                      <a:pt x="204" y="17"/>
                      <a:pt x="161" y="52"/>
                    </a:cubicBezTo>
                    <a:cubicBezTo>
                      <a:pt x="1" y="184"/>
                      <a:pt x="78" y="444"/>
                      <a:pt x="283" y="463"/>
                    </a:cubicBezTo>
                    <a:cubicBezTo>
                      <a:pt x="293" y="464"/>
                      <a:pt x="302" y="465"/>
                      <a:pt x="310" y="465"/>
                    </a:cubicBezTo>
                    <a:cubicBezTo>
                      <a:pt x="500" y="465"/>
                      <a:pt x="615" y="241"/>
                      <a:pt x="489" y="87"/>
                    </a:cubicBezTo>
                    <a:cubicBezTo>
                      <a:pt x="443" y="30"/>
                      <a:pt x="375" y="1"/>
                      <a:pt x="3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28"/>
              <p:cNvSpPr/>
              <p:nvPr/>
            </p:nvSpPr>
            <p:spPr>
              <a:xfrm>
                <a:off x="4232825" y="3811775"/>
                <a:ext cx="147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9" extrusionOk="0">
                    <a:moveTo>
                      <a:pt x="295" y="0"/>
                    </a:moveTo>
                    <a:cubicBezTo>
                      <a:pt x="246" y="0"/>
                      <a:pt x="196" y="17"/>
                      <a:pt x="155" y="52"/>
                    </a:cubicBezTo>
                    <a:cubicBezTo>
                      <a:pt x="0" y="174"/>
                      <a:pt x="74" y="425"/>
                      <a:pt x="270" y="447"/>
                    </a:cubicBezTo>
                    <a:cubicBezTo>
                      <a:pt x="278" y="448"/>
                      <a:pt x="286" y="448"/>
                      <a:pt x="294" y="448"/>
                    </a:cubicBezTo>
                    <a:cubicBezTo>
                      <a:pt x="479" y="448"/>
                      <a:pt x="590" y="232"/>
                      <a:pt x="470" y="84"/>
                    </a:cubicBezTo>
                    <a:cubicBezTo>
                      <a:pt x="424" y="29"/>
                      <a:pt x="360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28"/>
              <p:cNvSpPr/>
              <p:nvPr/>
            </p:nvSpPr>
            <p:spPr>
              <a:xfrm>
                <a:off x="4219575" y="3795225"/>
                <a:ext cx="140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9" extrusionOk="0">
                    <a:moveTo>
                      <a:pt x="281" y="1"/>
                    </a:moveTo>
                    <a:cubicBezTo>
                      <a:pt x="234" y="1"/>
                      <a:pt x="187" y="17"/>
                      <a:pt x="148" y="49"/>
                    </a:cubicBezTo>
                    <a:cubicBezTo>
                      <a:pt x="0" y="167"/>
                      <a:pt x="71" y="409"/>
                      <a:pt x="260" y="428"/>
                    </a:cubicBezTo>
                    <a:cubicBezTo>
                      <a:pt x="268" y="429"/>
                      <a:pt x="276" y="429"/>
                      <a:pt x="283" y="429"/>
                    </a:cubicBezTo>
                    <a:cubicBezTo>
                      <a:pt x="456" y="429"/>
                      <a:pt x="561" y="222"/>
                      <a:pt x="447" y="81"/>
                    </a:cubicBezTo>
                    <a:cubicBezTo>
                      <a:pt x="405" y="28"/>
                      <a:pt x="343" y="1"/>
                      <a:pt x="2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28"/>
              <p:cNvSpPr/>
              <p:nvPr/>
            </p:nvSpPr>
            <p:spPr>
              <a:xfrm>
                <a:off x="4206225" y="3778750"/>
                <a:ext cx="134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0" extrusionOk="0">
                    <a:moveTo>
                      <a:pt x="272" y="0"/>
                    </a:moveTo>
                    <a:cubicBezTo>
                      <a:pt x="227" y="0"/>
                      <a:pt x="181" y="15"/>
                      <a:pt x="142" y="46"/>
                    </a:cubicBezTo>
                    <a:cubicBezTo>
                      <a:pt x="1" y="161"/>
                      <a:pt x="68" y="389"/>
                      <a:pt x="251" y="409"/>
                    </a:cubicBezTo>
                    <a:cubicBezTo>
                      <a:pt x="259" y="410"/>
                      <a:pt x="267" y="410"/>
                      <a:pt x="274" y="410"/>
                    </a:cubicBezTo>
                    <a:cubicBezTo>
                      <a:pt x="441" y="410"/>
                      <a:pt x="539" y="213"/>
                      <a:pt x="431" y="78"/>
                    </a:cubicBezTo>
                    <a:cubicBezTo>
                      <a:pt x="391" y="26"/>
                      <a:pt x="332" y="0"/>
                      <a:pt x="2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28"/>
              <p:cNvSpPr/>
              <p:nvPr/>
            </p:nvSpPr>
            <p:spPr>
              <a:xfrm>
                <a:off x="4192975" y="3762175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3"/>
                    </a:cubicBezTo>
                    <a:cubicBezTo>
                      <a:pt x="0" y="156"/>
                      <a:pt x="65" y="371"/>
                      <a:pt x="238" y="390"/>
                    </a:cubicBezTo>
                    <a:cubicBezTo>
                      <a:pt x="246" y="391"/>
                      <a:pt x="254" y="392"/>
                      <a:pt x="261" y="392"/>
                    </a:cubicBezTo>
                    <a:cubicBezTo>
                      <a:pt x="421" y="392"/>
                      <a:pt x="516" y="201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28"/>
              <p:cNvSpPr/>
              <p:nvPr/>
            </p:nvSpPr>
            <p:spPr>
              <a:xfrm>
                <a:off x="4179725" y="3745675"/>
                <a:ext cx="122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71" extrusionOk="0">
                    <a:moveTo>
                      <a:pt x="244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0" y="144"/>
                      <a:pt x="61" y="353"/>
                      <a:pt x="225" y="369"/>
                    </a:cubicBezTo>
                    <a:cubicBezTo>
                      <a:pt x="233" y="370"/>
                      <a:pt x="241" y="370"/>
                      <a:pt x="248" y="370"/>
                    </a:cubicBezTo>
                    <a:cubicBezTo>
                      <a:pt x="401" y="370"/>
                      <a:pt x="490" y="193"/>
                      <a:pt x="389" y="70"/>
                    </a:cubicBezTo>
                    <a:cubicBezTo>
                      <a:pt x="352" y="24"/>
                      <a:pt x="299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28"/>
              <p:cNvSpPr/>
              <p:nvPr/>
            </p:nvSpPr>
            <p:spPr>
              <a:xfrm>
                <a:off x="4166450" y="37291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1" y="0"/>
                    </a:moveTo>
                    <a:cubicBezTo>
                      <a:pt x="193" y="0"/>
                      <a:pt x="154" y="13"/>
                      <a:pt x="123" y="39"/>
                    </a:cubicBezTo>
                    <a:cubicBezTo>
                      <a:pt x="1" y="139"/>
                      <a:pt x="59" y="338"/>
                      <a:pt x="216" y="354"/>
                    </a:cubicBezTo>
                    <a:cubicBezTo>
                      <a:pt x="223" y="355"/>
                      <a:pt x="229" y="355"/>
                      <a:pt x="235" y="355"/>
                    </a:cubicBezTo>
                    <a:cubicBezTo>
                      <a:pt x="378" y="355"/>
                      <a:pt x="466" y="185"/>
                      <a:pt x="370" y="68"/>
                    </a:cubicBezTo>
                    <a:cubicBezTo>
                      <a:pt x="335" y="24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28"/>
              <p:cNvSpPr/>
              <p:nvPr/>
            </p:nvSpPr>
            <p:spPr>
              <a:xfrm>
                <a:off x="4153200" y="3712575"/>
                <a:ext cx="110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5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38"/>
                    </a:cubicBezTo>
                    <a:cubicBezTo>
                      <a:pt x="1" y="131"/>
                      <a:pt x="55" y="321"/>
                      <a:pt x="203" y="334"/>
                    </a:cubicBezTo>
                    <a:cubicBezTo>
                      <a:pt x="210" y="334"/>
                      <a:pt x="216" y="335"/>
                      <a:pt x="222" y="335"/>
                    </a:cubicBezTo>
                    <a:cubicBezTo>
                      <a:pt x="359" y="335"/>
                      <a:pt x="440" y="174"/>
                      <a:pt x="351" y="64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28"/>
              <p:cNvSpPr/>
              <p:nvPr/>
            </p:nvSpPr>
            <p:spPr>
              <a:xfrm>
                <a:off x="4139875" y="369607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1"/>
                    </a:moveTo>
                    <a:cubicBezTo>
                      <a:pt x="174" y="1"/>
                      <a:pt x="139" y="12"/>
                      <a:pt x="109" y="36"/>
                    </a:cubicBezTo>
                    <a:cubicBezTo>
                      <a:pt x="0" y="123"/>
                      <a:pt x="55" y="300"/>
                      <a:pt x="193" y="316"/>
                    </a:cubicBezTo>
                    <a:cubicBezTo>
                      <a:pt x="198" y="316"/>
                      <a:pt x="204" y="316"/>
                      <a:pt x="209" y="316"/>
                    </a:cubicBezTo>
                    <a:cubicBezTo>
                      <a:pt x="341" y="316"/>
                      <a:pt x="418" y="164"/>
                      <a:pt x="331" y="58"/>
                    </a:cubicBezTo>
                    <a:cubicBezTo>
                      <a:pt x="300" y="20"/>
                      <a:pt x="255" y="1"/>
                      <a:pt x="2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28"/>
              <p:cNvSpPr/>
              <p:nvPr/>
            </p:nvSpPr>
            <p:spPr>
              <a:xfrm>
                <a:off x="4343625" y="3913025"/>
                <a:ext cx="190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7" extrusionOk="0">
                    <a:moveTo>
                      <a:pt x="381" y="0"/>
                    </a:moveTo>
                    <a:cubicBezTo>
                      <a:pt x="318" y="0"/>
                      <a:pt x="253" y="21"/>
                      <a:pt x="199" y="64"/>
                    </a:cubicBezTo>
                    <a:cubicBezTo>
                      <a:pt x="0" y="225"/>
                      <a:pt x="97" y="549"/>
                      <a:pt x="350" y="575"/>
                    </a:cubicBezTo>
                    <a:cubicBezTo>
                      <a:pt x="361" y="576"/>
                      <a:pt x="371" y="577"/>
                      <a:pt x="382" y="577"/>
                    </a:cubicBezTo>
                    <a:cubicBezTo>
                      <a:pt x="620" y="577"/>
                      <a:pt x="761" y="297"/>
                      <a:pt x="604" y="106"/>
                    </a:cubicBezTo>
                    <a:cubicBezTo>
                      <a:pt x="548" y="36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28"/>
              <p:cNvSpPr/>
              <p:nvPr/>
            </p:nvSpPr>
            <p:spPr>
              <a:xfrm>
                <a:off x="4330350" y="3896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1" y="0"/>
                    </a:moveTo>
                    <a:cubicBezTo>
                      <a:pt x="309" y="0"/>
                      <a:pt x="246" y="21"/>
                      <a:pt x="194" y="63"/>
                    </a:cubicBezTo>
                    <a:cubicBezTo>
                      <a:pt x="1" y="220"/>
                      <a:pt x="94" y="532"/>
                      <a:pt x="341" y="555"/>
                    </a:cubicBezTo>
                    <a:cubicBezTo>
                      <a:pt x="352" y="556"/>
                      <a:pt x="362" y="556"/>
                      <a:pt x="372" y="556"/>
                    </a:cubicBezTo>
                    <a:cubicBezTo>
                      <a:pt x="601" y="556"/>
                      <a:pt x="737" y="286"/>
                      <a:pt x="586" y="101"/>
                    </a:cubicBezTo>
                    <a:cubicBezTo>
                      <a:pt x="531" y="35"/>
                      <a:pt x="452" y="0"/>
                      <a:pt x="3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28"/>
              <p:cNvSpPr/>
              <p:nvPr/>
            </p:nvSpPr>
            <p:spPr>
              <a:xfrm>
                <a:off x="4317100" y="3879925"/>
                <a:ext cx="177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2" extrusionOk="0">
                    <a:moveTo>
                      <a:pt x="357" y="1"/>
                    </a:moveTo>
                    <a:cubicBezTo>
                      <a:pt x="297" y="1"/>
                      <a:pt x="237" y="20"/>
                      <a:pt x="187" y="61"/>
                    </a:cubicBezTo>
                    <a:cubicBezTo>
                      <a:pt x="1" y="212"/>
                      <a:pt x="87" y="514"/>
                      <a:pt x="328" y="540"/>
                    </a:cubicBezTo>
                    <a:cubicBezTo>
                      <a:pt x="339" y="541"/>
                      <a:pt x="349" y="541"/>
                      <a:pt x="359" y="541"/>
                    </a:cubicBezTo>
                    <a:cubicBezTo>
                      <a:pt x="579" y="541"/>
                      <a:pt x="711" y="281"/>
                      <a:pt x="566" y="102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28"/>
              <p:cNvSpPr/>
              <p:nvPr/>
            </p:nvSpPr>
            <p:spPr>
              <a:xfrm>
                <a:off x="4303775" y="3863375"/>
                <a:ext cx="1720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22" extrusionOk="0">
                    <a:moveTo>
                      <a:pt x="345" y="1"/>
                    </a:moveTo>
                    <a:cubicBezTo>
                      <a:pt x="288" y="1"/>
                      <a:pt x="231" y="19"/>
                      <a:pt x="183" y="57"/>
                    </a:cubicBezTo>
                    <a:cubicBezTo>
                      <a:pt x="0" y="202"/>
                      <a:pt x="87" y="495"/>
                      <a:pt x="315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9" y="522"/>
                      <a:pt x="688" y="271"/>
                      <a:pt x="546" y="99"/>
                    </a:cubicBezTo>
                    <a:cubicBezTo>
                      <a:pt x="497" y="35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28"/>
              <p:cNvSpPr/>
              <p:nvPr/>
            </p:nvSpPr>
            <p:spPr>
              <a:xfrm>
                <a:off x="4290500" y="3846850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3" y="1"/>
                    </a:moveTo>
                    <a:cubicBezTo>
                      <a:pt x="277" y="1"/>
                      <a:pt x="221" y="19"/>
                      <a:pt x="174" y="56"/>
                    </a:cubicBezTo>
                    <a:cubicBezTo>
                      <a:pt x="1" y="198"/>
                      <a:pt x="84" y="477"/>
                      <a:pt x="306" y="503"/>
                    </a:cubicBezTo>
                    <a:cubicBezTo>
                      <a:pt x="315" y="504"/>
                      <a:pt x="324" y="505"/>
                      <a:pt x="333" y="505"/>
                    </a:cubicBezTo>
                    <a:cubicBezTo>
                      <a:pt x="539" y="505"/>
                      <a:pt x="663" y="261"/>
                      <a:pt x="528" y="95"/>
                    </a:cubicBezTo>
                    <a:cubicBezTo>
                      <a:pt x="478" y="33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28"/>
              <p:cNvSpPr/>
              <p:nvPr/>
            </p:nvSpPr>
            <p:spPr>
              <a:xfrm>
                <a:off x="4277250" y="3830350"/>
                <a:ext cx="15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4" extrusionOk="0">
                    <a:moveTo>
                      <a:pt x="320" y="1"/>
                    </a:moveTo>
                    <a:cubicBezTo>
                      <a:pt x="266" y="1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6" y="482"/>
                    </a:cubicBezTo>
                    <a:cubicBezTo>
                      <a:pt x="305" y="483"/>
                      <a:pt x="314" y="483"/>
                      <a:pt x="323" y="483"/>
                    </a:cubicBezTo>
                    <a:cubicBezTo>
                      <a:pt x="519" y="483"/>
                      <a:pt x="638" y="250"/>
                      <a:pt x="508" y="90"/>
                    </a:cubicBezTo>
                    <a:cubicBezTo>
                      <a:pt x="461" y="31"/>
                      <a:pt x="390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28"/>
              <p:cNvSpPr/>
              <p:nvPr/>
            </p:nvSpPr>
            <p:spPr>
              <a:xfrm>
                <a:off x="4264000" y="3813800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10" y="1"/>
                    </a:moveTo>
                    <a:cubicBezTo>
                      <a:pt x="258" y="1"/>
                      <a:pt x="206" y="18"/>
                      <a:pt x="161" y="54"/>
                    </a:cubicBezTo>
                    <a:cubicBezTo>
                      <a:pt x="0" y="183"/>
                      <a:pt x="77" y="443"/>
                      <a:pt x="286" y="466"/>
                    </a:cubicBezTo>
                    <a:cubicBezTo>
                      <a:pt x="294" y="466"/>
                      <a:pt x="302" y="467"/>
                      <a:pt x="310" y="467"/>
                    </a:cubicBezTo>
                    <a:cubicBezTo>
                      <a:pt x="501" y="467"/>
                      <a:pt x="615" y="241"/>
                      <a:pt x="489" y="87"/>
                    </a:cubicBezTo>
                    <a:cubicBezTo>
                      <a:pt x="443" y="30"/>
                      <a:pt x="377" y="1"/>
                      <a:pt x="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28"/>
              <p:cNvSpPr/>
              <p:nvPr/>
            </p:nvSpPr>
            <p:spPr>
              <a:xfrm>
                <a:off x="4250750" y="3797300"/>
                <a:ext cx="146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46" extrusionOk="0">
                    <a:moveTo>
                      <a:pt x="294" y="0"/>
                    </a:moveTo>
                    <a:cubicBezTo>
                      <a:pt x="245" y="0"/>
                      <a:pt x="196" y="16"/>
                      <a:pt x="154" y="49"/>
                    </a:cubicBezTo>
                    <a:cubicBezTo>
                      <a:pt x="0" y="174"/>
                      <a:pt x="74" y="425"/>
                      <a:pt x="270" y="444"/>
                    </a:cubicBezTo>
                    <a:cubicBezTo>
                      <a:pt x="279" y="445"/>
                      <a:pt x="288" y="446"/>
                      <a:pt x="297" y="446"/>
                    </a:cubicBezTo>
                    <a:cubicBezTo>
                      <a:pt x="480" y="446"/>
                      <a:pt x="586" y="228"/>
                      <a:pt x="466" y="81"/>
                    </a:cubicBezTo>
                    <a:cubicBezTo>
                      <a:pt x="422" y="28"/>
                      <a:pt x="358" y="0"/>
                      <a:pt x="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28"/>
              <p:cNvSpPr/>
              <p:nvPr/>
            </p:nvSpPr>
            <p:spPr>
              <a:xfrm>
                <a:off x="4237400" y="3780725"/>
                <a:ext cx="14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31" extrusionOk="0">
                    <a:moveTo>
                      <a:pt x="285" y="1"/>
                    </a:moveTo>
                    <a:cubicBezTo>
                      <a:pt x="237" y="1"/>
                      <a:pt x="189" y="17"/>
                      <a:pt x="148" y="50"/>
                    </a:cubicBezTo>
                    <a:cubicBezTo>
                      <a:pt x="1" y="169"/>
                      <a:pt x="71" y="407"/>
                      <a:pt x="261" y="429"/>
                    </a:cubicBezTo>
                    <a:cubicBezTo>
                      <a:pt x="269" y="430"/>
                      <a:pt x="277" y="431"/>
                      <a:pt x="284" y="431"/>
                    </a:cubicBezTo>
                    <a:cubicBezTo>
                      <a:pt x="460" y="431"/>
                      <a:pt x="567" y="224"/>
                      <a:pt x="450" y="79"/>
                    </a:cubicBezTo>
                    <a:cubicBezTo>
                      <a:pt x="409" y="28"/>
                      <a:pt x="347" y="1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28"/>
              <p:cNvSpPr/>
              <p:nvPr/>
            </p:nvSpPr>
            <p:spPr>
              <a:xfrm>
                <a:off x="4224150" y="3764200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72" y="0"/>
                    </a:moveTo>
                    <a:cubicBezTo>
                      <a:pt x="226" y="0"/>
                      <a:pt x="180" y="15"/>
                      <a:pt x="142" y="46"/>
                    </a:cubicBezTo>
                    <a:cubicBezTo>
                      <a:pt x="0" y="162"/>
                      <a:pt x="68" y="390"/>
                      <a:pt x="251" y="409"/>
                    </a:cubicBezTo>
                    <a:cubicBezTo>
                      <a:pt x="259" y="410"/>
                      <a:pt x="266" y="410"/>
                      <a:pt x="274" y="410"/>
                    </a:cubicBezTo>
                    <a:cubicBezTo>
                      <a:pt x="440" y="410"/>
                      <a:pt x="538" y="213"/>
                      <a:pt x="431" y="78"/>
                    </a:cubicBezTo>
                    <a:cubicBezTo>
                      <a:pt x="391" y="27"/>
                      <a:pt x="332" y="0"/>
                      <a:pt x="2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28"/>
              <p:cNvSpPr/>
              <p:nvPr/>
            </p:nvSpPr>
            <p:spPr>
              <a:xfrm>
                <a:off x="4210875" y="3747700"/>
                <a:ext cx="129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92" extrusionOk="0">
                    <a:moveTo>
                      <a:pt x="258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9" y="391"/>
                    </a:cubicBezTo>
                    <a:cubicBezTo>
                      <a:pt x="245" y="392"/>
                      <a:pt x="252" y="392"/>
                      <a:pt x="258" y="392"/>
                    </a:cubicBezTo>
                    <a:cubicBezTo>
                      <a:pt x="420" y="392"/>
                      <a:pt x="517" y="203"/>
                      <a:pt x="412" y="73"/>
                    </a:cubicBezTo>
                    <a:cubicBezTo>
                      <a:pt x="372" y="25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28"/>
              <p:cNvSpPr/>
              <p:nvPr/>
            </p:nvSpPr>
            <p:spPr>
              <a:xfrm>
                <a:off x="4197625" y="3731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1"/>
                    </a:moveTo>
                    <a:cubicBezTo>
                      <a:pt x="205" y="1"/>
                      <a:pt x="164" y="14"/>
                      <a:pt x="129" y="42"/>
                    </a:cubicBezTo>
                    <a:cubicBezTo>
                      <a:pt x="1" y="148"/>
                      <a:pt x="62" y="357"/>
                      <a:pt x="226" y="373"/>
                    </a:cubicBezTo>
                    <a:cubicBezTo>
                      <a:pt x="232" y="373"/>
                      <a:pt x="239" y="374"/>
                      <a:pt x="245" y="374"/>
                    </a:cubicBezTo>
                    <a:cubicBezTo>
                      <a:pt x="398" y="374"/>
                      <a:pt x="491" y="194"/>
                      <a:pt x="390" y="71"/>
                    </a:cubicBezTo>
                    <a:cubicBezTo>
                      <a:pt x="353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28"/>
              <p:cNvSpPr/>
              <p:nvPr/>
            </p:nvSpPr>
            <p:spPr>
              <a:xfrm>
                <a:off x="4184375" y="3714625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2" y="1"/>
                    </a:moveTo>
                    <a:cubicBezTo>
                      <a:pt x="193" y="1"/>
                      <a:pt x="154" y="13"/>
                      <a:pt x="123" y="40"/>
                    </a:cubicBezTo>
                    <a:cubicBezTo>
                      <a:pt x="0" y="139"/>
                      <a:pt x="58" y="335"/>
                      <a:pt x="216" y="351"/>
                    </a:cubicBezTo>
                    <a:cubicBezTo>
                      <a:pt x="223" y="352"/>
                      <a:pt x="231" y="353"/>
                      <a:pt x="238" y="353"/>
                    </a:cubicBezTo>
                    <a:cubicBezTo>
                      <a:pt x="379" y="353"/>
                      <a:pt x="465" y="181"/>
                      <a:pt x="370" y="65"/>
                    </a:cubicBezTo>
                    <a:cubicBezTo>
                      <a:pt x="335" y="23"/>
                      <a:pt x="284" y="1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28"/>
              <p:cNvSpPr/>
              <p:nvPr/>
            </p:nvSpPr>
            <p:spPr>
              <a:xfrm>
                <a:off x="4171025" y="3698100"/>
                <a:ext cx="11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6" extrusionOk="0">
                    <a:moveTo>
                      <a:pt x="223" y="1"/>
                    </a:moveTo>
                    <a:cubicBezTo>
                      <a:pt x="185" y="1"/>
                      <a:pt x="148" y="13"/>
                      <a:pt x="117" y="39"/>
                    </a:cubicBezTo>
                    <a:cubicBezTo>
                      <a:pt x="1" y="132"/>
                      <a:pt x="56" y="318"/>
                      <a:pt x="203" y="334"/>
                    </a:cubicBezTo>
                    <a:cubicBezTo>
                      <a:pt x="210" y="335"/>
                      <a:pt x="217" y="335"/>
                      <a:pt x="223" y="335"/>
                    </a:cubicBezTo>
                    <a:cubicBezTo>
                      <a:pt x="362" y="335"/>
                      <a:pt x="443" y="172"/>
                      <a:pt x="351" y="61"/>
                    </a:cubicBezTo>
                    <a:cubicBezTo>
                      <a:pt x="319" y="21"/>
                      <a:pt x="271" y="1"/>
                      <a:pt x="2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28"/>
              <p:cNvSpPr/>
              <p:nvPr/>
            </p:nvSpPr>
            <p:spPr>
              <a:xfrm>
                <a:off x="4157775" y="3681550"/>
                <a:ext cx="1047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19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5"/>
                    </a:cubicBezTo>
                    <a:cubicBezTo>
                      <a:pt x="1" y="125"/>
                      <a:pt x="52" y="302"/>
                      <a:pt x="194" y="318"/>
                    </a:cubicBezTo>
                    <a:cubicBezTo>
                      <a:pt x="199" y="319"/>
                      <a:pt x="204" y="319"/>
                      <a:pt x="209" y="319"/>
                    </a:cubicBezTo>
                    <a:cubicBezTo>
                      <a:pt x="341" y="319"/>
                      <a:pt x="418" y="166"/>
                      <a:pt x="332" y="61"/>
                    </a:cubicBezTo>
                    <a:cubicBezTo>
                      <a:pt x="301" y="21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28"/>
              <p:cNvSpPr/>
              <p:nvPr/>
            </p:nvSpPr>
            <p:spPr>
              <a:xfrm>
                <a:off x="4348275" y="3881975"/>
                <a:ext cx="184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9" extrusionOk="0">
                    <a:moveTo>
                      <a:pt x="368" y="1"/>
                    </a:moveTo>
                    <a:cubicBezTo>
                      <a:pt x="306" y="1"/>
                      <a:pt x="244" y="21"/>
                      <a:pt x="193" y="62"/>
                    </a:cubicBezTo>
                    <a:cubicBezTo>
                      <a:pt x="0" y="220"/>
                      <a:pt x="94" y="531"/>
                      <a:pt x="341" y="557"/>
                    </a:cubicBezTo>
                    <a:cubicBezTo>
                      <a:pt x="352" y="558"/>
                      <a:pt x="362" y="559"/>
                      <a:pt x="372" y="559"/>
                    </a:cubicBezTo>
                    <a:cubicBezTo>
                      <a:pt x="601" y="559"/>
                      <a:pt x="736" y="289"/>
                      <a:pt x="585" y="104"/>
                    </a:cubicBezTo>
                    <a:cubicBezTo>
                      <a:pt x="530" y="36"/>
                      <a:pt x="449" y="1"/>
                      <a:pt x="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28"/>
              <p:cNvSpPr/>
              <p:nvPr/>
            </p:nvSpPr>
            <p:spPr>
              <a:xfrm>
                <a:off x="4335025" y="3865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0"/>
                    </a:moveTo>
                    <a:cubicBezTo>
                      <a:pt x="297" y="0"/>
                      <a:pt x="237" y="21"/>
                      <a:pt x="187" y="62"/>
                    </a:cubicBezTo>
                    <a:cubicBezTo>
                      <a:pt x="0" y="210"/>
                      <a:pt x="87" y="512"/>
                      <a:pt x="328" y="538"/>
                    </a:cubicBezTo>
                    <a:cubicBezTo>
                      <a:pt x="338" y="539"/>
                      <a:pt x="349" y="540"/>
                      <a:pt x="359" y="540"/>
                    </a:cubicBezTo>
                    <a:cubicBezTo>
                      <a:pt x="578" y="540"/>
                      <a:pt x="710" y="279"/>
                      <a:pt x="566" y="101"/>
                    </a:cubicBezTo>
                    <a:cubicBezTo>
                      <a:pt x="513" y="35"/>
                      <a:pt x="435" y="0"/>
                      <a:pt x="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28"/>
              <p:cNvSpPr/>
              <p:nvPr/>
            </p:nvSpPr>
            <p:spPr>
              <a:xfrm>
                <a:off x="4321675" y="3848875"/>
                <a:ext cx="172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24" extrusionOk="0">
                    <a:moveTo>
                      <a:pt x="345" y="1"/>
                    </a:moveTo>
                    <a:cubicBezTo>
                      <a:pt x="288" y="1"/>
                      <a:pt x="229" y="20"/>
                      <a:pt x="181" y="59"/>
                    </a:cubicBezTo>
                    <a:cubicBezTo>
                      <a:pt x="1" y="207"/>
                      <a:pt x="88" y="496"/>
                      <a:pt x="319" y="522"/>
                    </a:cubicBezTo>
                    <a:cubicBezTo>
                      <a:pt x="328" y="523"/>
                      <a:pt x="337" y="523"/>
                      <a:pt x="346" y="523"/>
                    </a:cubicBezTo>
                    <a:cubicBezTo>
                      <a:pt x="561" y="523"/>
                      <a:pt x="689" y="270"/>
                      <a:pt x="547" y="98"/>
                    </a:cubicBezTo>
                    <a:cubicBezTo>
                      <a:pt x="496" y="34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28"/>
              <p:cNvSpPr/>
              <p:nvPr/>
            </p:nvSpPr>
            <p:spPr>
              <a:xfrm>
                <a:off x="4308425" y="3832400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4" y="0"/>
                    </a:moveTo>
                    <a:cubicBezTo>
                      <a:pt x="278" y="0"/>
                      <a:pt x="221" y="18"/>
                      <a:pt x="174" y="56"/>
                    </a:cubicBezTo>
                    <a:cubicBezTo>
                      <a:pt x="0" y="197"/>
                      <a:pt x="84" y="477"/>
                      <a:pt x="306" y="499"/>
                    </a:cubicBezTo>
                    <a:cubicBezTo>
                      <a:pt x="316" y="501"/>
                      <a:pt x="326" y="501"/>
                      <a:pt x="336" y="501"/>
                    </a:cubicBezTo>
                    <a:cubicBezTo>
                      <a:pt x="543" y="501"/>
                      <a:pt x="662" y="257"/>
                      <a:pt x="528" y="91"/>
                    </a:cubicBezTo>
                    <a:cubicBezTo>
                      <a:pt x="478" y="31"/>
                      <a:pt x="407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28"/>
              <p:cNvSpPr/>
              <p:nvPr/>
            </p:nvSpPr>
            <p:spPr>
              <a:xfrm>
                <a:off x="4295175" y="3815825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8" y="0"/>
                    </a:moveTo>
                    <a:cubicBezTo>
                      <a:pt x="265" y="0"/>
                      <a:pt x="211" y="18"/>
                      <a:pt x="167" y="54"/>
                    </a:cubicBezTo>
                    <a:cubicBezTo>
                      <a:pt x="0" y="189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7" y="249"/>
                      <a:pt x="508" y="92"/>
                    </a:cubicBezTo>
                    <a:cubicBezTo>
                      <a:pt x="460" y="32"/>
                      <a:pt x="389" y="0"/>
                      <a:pt x="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28"/>
              <p:cNvSpPr/>
              <p:nvPr/>
            </p:nvSpPr>
            <p:spPr>
              <a:xfrm>
                <a:off x="4281900" y="3799325"/>
                <a:ext cx="153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5" extrusionOk="0">
                    <a:moveTo>
                      <a:pt x="306" y="1"/>
                    </a:moveTo>
                    <a:cubicBezTo>
                      <a:pt x="255" y="1"/>
                      <a:pt x="204" y="17"/>
                      <a:pt x="162" y="52"/>
                    </a:cubicBezTo>
                    <a:cubicBezTo>
                      <a:pt x="1" y="183"/>
                      <a:pt x="78" y="444"/>
                      <a:pt x="284" y="463"/>
                    </a:cubicBezTo>
                    <a:cubicBezTo>
                      <a:pt x="293" y="464"/>
                      <a:pt x="302" y="465"/>
                      <a:pt x="311" y="465"/>
                    </a:cubicBezTo>
                    <a:cubicBezTo>
                      <a:pt x="500" y="465"/>
                      <a:pt x="612" y="241"/>
                      <a:pt x="486" y="87"/>
                    </a:cubicBezTo>
                    <a:cubicBezTo>
                      <a:pt x="440" y="30"/>
                      <a:pt x="373" y="1"/>
                      <a:pt x="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28"/>
              <p:cNvSpPr/>
              <p:nvPr/>
            </p:nvSpPr>
            <p:spPr>
              <a:xfrm>
                <a:off x="4268575" y="3782775"/>
                <a:ext cx="147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9" extrusionOk="0">
                    <a:moveTo>
                      <a:pt x="296" y="0"/>
                    </a:moveTo>
                    <a:cubicBezTo>
                      <a:pt x="246" y="0"/>
                      <a:pt x="196" y="17"/>
                      <a:pt x="155" y="52"/>
                    </a:cubicBezTo>
                    <a:cubicBezTo>
                      <a:pt x="0" y="174"/>
                      <a:pt x="74" y="424"/>
                      <a:pt x="274" y="447"/>
                    </a:cubicBezTo>
                    <a:cubicBezTo>
                      <a:pt x="282" y="448"/>
                      <a:pt x="289" y="448"/>
                      <a:pt x="297" y="448"/>
                    </a:cubicBezTo>
                    <a:cubicBezTo>
                      <a:pt x="482" y="448"/>
                      <a:pt x="590" y="232"/>
                      <a:pt x="470" y="84"/>
                    </a:cubicBezTo>
                    <a:cubicBezTo>
                      <a:pt x="426" y="29"/>
                      <a:pt x="361" y="0"/>
                      <a:pt x="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28"/>
              <p:cNvSpPr/>
              <p:nvPr/>
            </p:nvSpPr>
            <p:spPr>
              <a:xfrm>
                <a:off x="4255325" y="3766225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4" y="1"/>
                    </a:moveTo>
                    <a:cubicBezTo>
                      <a:pt x="237" y="1"/>
                      <a:pt x="188" y="16"/>
                      <a:pt x="148" y="48"/>
                    </a:cubicBezTo>
                    <a:cubicBezTo>
                      <a:pt x="0" y="167"/>
                      <a:pt x="71" y="408"/>
                      <a:pt x="261" y="428"/>
                    </a:cubicBezTo>
                    <a:cubicBezTo>
                      <a:pt x="268" y="428"/>
                      <a:pt x="276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8" y="28"/>
                      <a:pt x="347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28"/>
              <p:cNvSpPr/>
              <p:nvPr/>
            </p:nvSpPr>
            <p:spPr>
              <a:xfrm>
                <a:off x="4242050" y="3749725"/>
                <a:ext cx="1350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08" extrusionOk="0">
                    <a:moveTo>
                      <a:pt x="272" y="1"/>
                    </a:moveTo>
                    <a:cubicBezTo>
                      <a:pt x="226" y="1"/>
                      <a:pt x="180" y="16"/>
                      <a:pt x="142" y="46"/>
                    </a:cubicBezTo>
                    <a:cubicBezTo>
                      <a:pt x="1" y="159"/>
                      <a:pt x="68" y="390"/>
                      <a:pt x="252" y="406"/>
                    </a:cubicBezTo>
                    <a:cubicBezTo>
                      <a:pt x="259" y="407"/>
                      <a:pt x="267" y="408"/>
                      <a:pt x="275" y="408"/>
                    </a:cubicBezTo>
                    <a:cubicBezTo>
                      <a:pt x="441" y="408"/>
                      <a:pt x="539" y="211"/>
                      <a:pt x="432" y="75"/>
                    </a:cubicBezTo>
                    <a:cubicBezTo>
                      <a:pt x="392" y="26"/>
                      <a:pt x="332" y="1"/>
                      <a:pt x="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28"/>
              <p:cNvSpPr/>
              <p:nvPr/>
            </p:nvSpPr>
            <p:spPr>
              <a:xfrm>
                <a:off x="4228800" y="3733150"/>
                <a:ext cx="129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3" extrusionOk="0">
                    <a:moveTo>
                      <a:pt x="259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7"/>
                      <a:pt x="65" y="372"/>
                      <a:pt x="238" y="391"/>
                    </a:cubicBezTo>
                    <a:cubicBezTo>
                      <a:pt x="246" y="392"/>
                      <a:pt x="254" y="393"/>
                      <a:pt x="261" y="393"/>
                    </a:cubicBezTo>
                    <a:cubicBezTo>
                      <a:pt x="421" y="393"/>
                      <a:pt x="516" y="202"/>
                      <a:pt x="412" y="73"/>
                    </a:cubicBezTo>
                    <a:cubicBezTo>
                      <a:pt x="374" y="26"/>
                      <a:pt x="31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28"/>
              <p:cNvSpPr/>
              <p:nvPr/>
            </p:nvSpPr>
            <p:spPr>
              <a:xfrm>
                <a:off x="4215550" y="3716675"/>
                <a:ext cx="122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74" extrusionOk="0">
                    <a:moveTo>
                      <a:pt x="243" y="0"/>
                    </a:moveTo>
                    <a:cubicBezTo>
                      <a:pt x="203" y="0"/>
                      <a:pt x="162" y="14"/>
                      <a:pt x="129" y="41"/>
                    </a:cubicBezTo>
                    <a:cubicBezTo>
                      <a:pt x="0" y="144"/>
                      <a:pt x="61" y="353"/>
                      <a:pt x="225" y="372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397" y="373"/>
                      <a:pt x="488" y="193"/>
                      <a:pt x="389" y="70"/>
                    </a:cubicBezTo>
                    <a:cubicBezTo>
                      <a:pt x="352" y="24"/>
                      <a:pt x="298" y="0"/>
                      <a:pt x="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28"/>
              <p:cNvSpPr/>
              <p:nvPr/>
            </p:nvSpPr>
            <p:spPr>
              <a:xfrm>
                <a:off x="4202200" y="3700100"/>
                <a:ext cx="117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55" extrusionOk="0">
                    <a:moveTo>
                      <a:pt x="236" y="1"/>
                    </a:moveTo>
                    <a:cubicBezTo>
                      <a:pt x="196" y="1"/>
                      <a:pt x="156" y="14"/>
                      <a:pt x="123" y="42"/>
                    </a:cubicBezTo>
                    <a:cubicBezTo>
                      <a:pt x="1" y="139"/>
                      <a:pt x="62" y="338"/>
                      <a:pt x="216" y="354"/>
                    </a:cubicBezTo>
                    <a:cubicBezTo>
                      <a:pt x="223" y="355"/>
                      <a:pt x="229" y="355"/>
                      <a:pt x="236" y="355"/>
                    </a:cubicBezTo>
                    <a:cubicBezTo>
                      <a:pt x="382" y="355"/>
                      <a:pt x="469" y="185"/>
                      <a:pt x="374" y="68"/>
                    </a:cubicBezTo>
                    <a:cubicBezTo>
                      <a:pt x="339" y="24"/>
                      <a:pt x="288" y="1"/>
                      <a:pt x="2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28"/>
              <p:cNvSpPr/>
              <p:nvPr/>
            </p:nvSpPr>
            <p:spPr>
              <a:xfrm>
                <a:off x="4188950" y="3683575"/>
                <a:ext cx="11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5" extrusionOk="0">
                    <a:moveTo>
                      <a:pt x="223" y="0"/>
                    </a:moveTo>
                    <a:cubicBezTo>
                      <a:pt x="186" y="0"/>
                      <a:pt x="148" y="13"/>
                      <a:pt x="116" y="38"/>
                    </a:cubicBezTo>
                    <a:cubicBezTo>
                      <a:pt x="1" y="131"/>
                      <a:pt x="55" y="321"/>
                      <a:pt x="206" y="334"/>
                    </a:cubicBezTo>
                    <a:cubicBezTo>
                      <a:pt x="213" y="334"/>
                      <a:pt x="219" y="335"/>
                      <a:pt x="226" y="335"/>
                    </a:cubicBezTo>
                    <a:cubicBezTo>
                      <a:pt x="362" y="335"/>
                      <a:pt x="443" y="174"/>
                      <a:pt x="354" y="64"/>
                    </a:cubicBezTo>
                    <a:cubicBezTo>
                      <a:pt x="320" y="22"/>
                      <a:pt x="271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28"/>
              <p:cNvSpPr/>
              <p:nvPr/>
            </p:nvSpPr>
            <p:spPr>
              <a:xfrm>
                <a:off x="4175700" y="366707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6"/>
                    </a:cubicBezTo>
                    <a:cubicBezTo>
                      <a:pt x="0" y="123"/>
                      <a:pt x="52" y="299"/>
                      <a:pt x="193" y="315"/>
                    </a:cubicBezTo>
                    <a:cubicBezTo>
                      <a:pt x="198" y="316"/>
                      <a:pt x="204" y="316"/>
                      <a:pt x="209" y="316"/>
                    </a:cubicBezTo>
                    <a:cubicBezTo>
                      <a:pt x="338" y="316"/>
                      <a:pt x="418" y="163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28"/>
              <p:cNvSpPr/>
              <p:nvPr/>
            </p:nvSpPr>
            <p:spPr>
              <a:xfrm>
                <a:off x="4339600" y="3834375"/>
                <a:ext cx="171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2" extrusionOk="0">
                    <a:moveTo>
                      <a:pt x="342" y="1"/>
                    </a:moveTo>
                    <a:cubicBezTo>
                      <a:pt x="285" y="1"/>
                      <a:pt x="228" y="19"/>
                      <a:pt x="180" y="57"/>
                    </a:cubicBezTo>
                    <a:cubicBezTo>
                      <a:pt x="0" y="202"/>
                      <a:pt x="84" y="494"/>
                      <a:pt x="315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9" y="522"/>
                      <a:pt x="685" y="271"/>
                      <a:pt x="547" y="99"/>
                    </a:cubicBezTo>
                    <a:cubicBezTo>
                      <a:pt x="495" y="34"/>
                      <a:pt x="419" y="1"/>
                      <a:pt x="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28"/>
              <p:cNvSpPr/>
              <p:nvPr/>
            </p:nvSpPr>
            <p:spPr>
              <a:xfrm>
                <a:off x="4326350" y="3817850"/>
                <a:ext cx="165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5" extrusionOk="0">
                    <a:moveTo>
                      <a:pt x="331" y="1"/>
                    </a:moveTo>
                    <a:cubicBezTo>
                      <a:pt x="275" y="1"/>
                      <a:pt x="219" y="19"/>
                      <a:pt x="174" y="56"/>
                    </a:cubicBezTo>
                    <a:cubicBezTo>
                      <a:pt x="0" y="198"/>
                      <a:pt x="84" y="477"/>
                      <a:pt x="305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8" y="504"/>
                      <a:pt x="663" y="261"/>
                      <a:pt x="527" y="95"/>
                    </a:cubicBezTo>
                    <a:cubicBezTo>
                      <a:pt x="478" y="33"/>
                      <a:pt x="404" y="1"/>
                      <a:pt x="3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28"/>
              <p:cNvSpPr/>
              <p:nvPr/>
            </p:nvSpPr>
            <p:spPr>
              <a:xfrm>
                <a:off x="4313075" y="3801350"/>
                <a:ext cx="15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4" extrusionOk="0">
                    <a:moveTo>
                      <a:pt x="320" y="1"/>
                    </a:moveTo>
                    <a:cubicBezTo>
                      <a:pt x="266" y="1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2"/>
                    </a:cubicBezTo>
                    <a:cubicBezTo>
                      <a:pt x="303" y="483"/>
                      <a:pt x="312" y="483"/>
                      <a:pt x="321" y="483"/>
                    </a:cubicBezTo>
                    <a:cubicBezTo>
                      <a:pt x="519" y="483"/>
                      <a:pt x="635" y="250"/>
                      <a:pt x="509" y="90"/>
                    </a:cubicBezTo>
                    <a:cubicBezTo>
                      <a:pt x="461" y="31"/>
                      <a:pt x="391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28"/>
              <p:cNvSpPr/>
              <p:nvPr/>
            </p:nvSpPr>
            <p:spPr>
              <a:xfrm>
                <a:off x="4299750" y="3784800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10" y="0"/>
                    </a:moveTo>
                    <a:cubicBezTo>
                      <a:pt x="258" y="0"/>
                      <a:pt x="206" y="18"/>
                      <a:pt x="161" y="54"/>
                    </a:cubicBezTo>
                    <a:cubicBezTo>
                      <a:pt x="0" y="183"/>
                      <a:pt x="78" y="443"/>
                      <a:pt x="286" y="466"/>
                    </a:cubicBezTo>
                    <a:cubicBezTo>
                      <a:pt x="294" y="466"/>
                      <a:pt x="302" y="467"/>
                      <a:pt x="310" y="467"/>
                    </a:cubicBezTo>
                    <a:cubicBezTo>
                      <a:pt x="502" y="467"/>
                      <a:pt x="616" y="241"/>
                      <a:pt x="489" y="86"/>
                    </a:cubicBezTo>
                    <a:cubicBezTo>
                      <a:pt x="443" y="30"/>
                      <a:pt x="377" y="0"/>
                      <a:pt x="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28"/>
              <p:cNvSpPr/>
              <p:nvPr/>
            </p:nvSpPr>
            <p:spPr>
              <a:xfrm>
                <a:off x="4286500" y="3768275"/>
                <a:ext cx="147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47" extrusionOk="0">
                    <a:moveTo>
                      <a:pt x="295" y="1"/>
                    </a:moveTo>
                    <a:cubicBezTo>
                      <a:pt x="246" y="1"/>
                      <a:pt x="196" y="17"/>
                      <a:pt x="154" y="50"/>
                    </a:cubicBezTo>
                    <a:cubicBezTo>
                      <a:pt x="0" y="175"/>
                      <a:pt x="74" y="426"/>
                      <a:pt x="273" y="445"/>
                    </a:cubicBezTo>
                    <a:cubicBezTo>
                      <a:pt x="282" y="446"/>
                      <a:pt x="291" y="447"/>
                      <a:pt x="300" y="447"/>
                    </a:cubicBezTo>
                    <a:cubicBezTo>
                      <a:pt x="480" y="447"/>
                      <a:pt x="589" y="229"/>
                      <a:pt x="469" y="82"/>
                    </a:cubicBezTo>
                    <a:cubicBezTo>
                      <a:pt x="425" y="29"/>
                      <a:pt x="360" y="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28"/>
              <p:cNvSpPr/>
              <p:nvPr/>
            </p:nvSpPr>
            <p:spPr>
              <a:xfrm>
                <a:off x="4273225" y="3751725"/>
                <a:ext cx="141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1" extrusionOk="0">
                    <a:moveTo>
                      <a:pt x="284" y="1"/>
                    </a:moveTo>
                    <a:cubicBezTo>
                      <a:pt x="236" y="1"/>
                      <a:pt x="189" y="17"/>
                      <a:pt x="149" y="50"/>
                    </a:cubicBezTo>
                    <a:cubicBezTo>
                      <a:pt x="1" y="169"/>
                      <a:pt x="72" y="407"/>
                      <a:pt x="261" y="429"/>
                    </a:cubicBezTo>
                    <a:cubicBezTo>
                      <a:pt x="269" y="430"/>
                      <a:pt x="277" y="430"/>
                      <a:pt x="284" y="430"/>
                    </a:cubicBezTo>
                    <a:cubicBezTo>
                      <a:pt x="460" y="430"/>
                      <a:pt x="565" y="224"/>
                      <a:pt x="451" y="82"/>
                    </a:cubicBezTo>
                    <a:cubicBezTo>
                      <a:pt x="409" y="29"/>
                      <a:pt x="347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28"/>
              <p:cNvSpPr/>
              <p:nvPr/>
            </p:nvSpPr>
            <p:spPr>
              <a:xfrm>
                <a:off x="4259975" y="3735200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0"/>
                    </a:moveTo>
                    <a:cubicBezTo>
                      <a:pt x="224" y="0"/>
                      <a:pt x="179" y="15"/>
                      <a:pt x="142" y="46"/>
                    </a:cubicBezTo>
                    <a:cubicBezTo>
                      <a:pt x="1" y="161"/>
                      <a:pt x="68" y="390"/>
                      <a:pt x="248" y="409"/>
                    </a:cubicBezTo>
                    <a:cubicBezTo>
                      <a:pt x="256" y="410"/>
                      <a:pt x="264" y="410"/>
                      <a:pt x="272" y="410"/>
                    </a:cubicBezTo>
                    <a:cubicBezTo>
                      <a:pt x="441" y="410"/>
                      <a:pt x="539" y="213"/>
                      <a:pt x="428" y="78"/>
                    </a:cubicBezTo>
                    <a:cubicBezTo>
                      <a:pt x="388" y="27"/>
                      <a:pt x="329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28"/>
              <p:cNvSpPr/>
              <p:nvPr/>
            </p:nvSpPr>
            <p:spPr>
              <a:xfrm>
                <a:off x="4246725" y="3718700"/>
                <a:ext cx="128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89" extrusionOk="0">
                    <a:moveTo>
                      <a:pt x="257" y="0"/>
                    </a:moveTo>
                    <a:cubicBezTo>
                      <a:pt x="215" y="0"/>
                      <a:pt x="171" y="15"/>
                      <a:pt x="135" y="44"/>
                    </a:cubicBezTo>
                    <a:cubicBezTo>
                      <a:pt x="0" y="153"/>
                      <a:pt x="65" y="371"/>
                      <a:pt x="238" y="388"/>
                    </a:cubicBezTo>
                    <a:cubicBezTo>
                      <a:pt x="246" y="388"/>
                      <a:pt x="253" y="389"/>
                      <a:pt x="261" y="389"/>
                    </a:cubicBezTo>
                    <a:cubicBezTo>
                      <a:pt x="418" y="389"/>
                      <a:pt x="513" y="201"/>
                      <a:pt x="408" y="73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28"/>
              <p:cNvSpPr/>
              <p:nvPr/>
            </p:nvSpPr>
            <p:spPr>
              <a:xfrm>
                <a:off x="4233375" y="3702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6" y="1"/>
                    </a:moveTo>
                    <a:cubicBezTo>
                      <a:pt x="205" y="1"/>
                      <a:pt x="164" y="14"/>
                      <a:pt x="129" y="41"/>
                    </a:cubicBezTo>
                    <a:cubicBezTo>
                      <a:pt x="1" y="147"/>
                      <a:pt x="62" y="356"/>
                      <a:pt x="229" y="372"/>
                    </a:cubicBezTo>
                    <a:cubicBezTo>
                      <a:pt x="236" y="373"/>
                      <a:pt x="242" y="373"/>
                      <a:pt x="248" y="373"/>
                    </a:cubicBezTo>
                    <a:cubicBezTo>
                      <a:pt x="401" y="373"/>
                      <a:pt x="492" y="194"/>
                      <a:pt x="393" y="70"/>
                    </a:cubicBezTo>
                    <a:cubicBezTo>
                      <a:pt x="356" y="24"/>
                      <a:pt x="302" y="1"/>
                      <a:pt x="2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28"/>
              <p:cNvSpPr/>
              <p:nvPr/>
            </p:nvSpPr>
            <p:spPr>
              <a:xfrm>
                <a:off x="4220125" y="3685625"/>
                <a:ext cx="116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3" extrusionOk="0">
                    <a:moveTo>
                      <a:pt x="234" y="1"/>
                    </a:moveTo>
                    <a:cubicBezTo>
                      <a:pt x="195" y="1"/>
                      <a:pt x="156" y="13"/>
                      <a:pt x="123" y="39"/>
                    </a:cubicBezTo>
                    <a:cubicBezTo>
                      <a:pt x="1" y="139"/>
                      <a:pt x="58" y="335"/>
                      <a:pt x="216" y="351"/>
                    </a:cubicBezTo>
                    <a:cubicBezTo>
                      <a:pt x="224" y="352"/>
                      <a:pt x="231" y="353"/>
                      <a:pt x="239" y="353"/>
                    </a:cubicBezTo>
                    <a:cubicBezTo>
                      <a:pt x="382" y="353"/>
                      <a:pt x="465" y="181"/>
                      <a:pt x="373" y="65"/>
                    </a:cubicBezTo>
                    <a:cubicBezTo>
                      <a:pt x="337" y="23"/>
                      <a:pt x="285" y="1"/>
                      <a:pt x="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28"/>
              <p:cNvSpPr/>
              <p:nvPr/>
            </p:nvSpPr>
            <p:spPr>
              <a:xfrm>
                <a:off x="4206875" y="3669100"/>
                <a:ext cx="11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6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8"/>
                    </a:cubicBezTo>
                    <a:cubicBezTo>
                      <a:pt x="0" y="132"/>
                      <a:pt x="55" y="318"/>
                      <a:pt x="203" y="334"/>
                    </a:cubicBezTo>
                    <a:cubicBezTo>
                      <a:pt x="209" y="335"/>
                      <a:pt x="216" y="335"/>
                      <a:pt x="222" y="335"/>
                    </a:cubicBezTo>
                    <a:cubicBezTo>
                      <a:pt x="362" y="335"/>
                      <a:pt x="443" y="172"/>
                      <a:pt x="351" y="61"/>
                    </a:cubicBezTo>
                    <a:cubicBezTo>
                      <a:pt x="318" y="21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28"/>
              <p:cNvSpPr/>
              <p:nvPr/>
            </p:nvSpPr>
            <p:spPr>
              <a:xfrm>
                <a:off x="4193625" y="3652550"/>
                <a:ext cx="1045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9" extrusionOk="0">
                    <a:moveTo>
                      <a:pt x="208" y="0"/>
                    </a:moveTo>
                    <a:cubicBezTo>
                      <a:pt x="173" y="0"/>
                      <a:pt x="138" y="12"/>
                      <a:pt x="109" y="35"/>
                    </a:cubicBezTo>
                    <a:cubicBezTo>
                      <a:pt x="0" y="125"/>
                      <a:pt x="51" y="302"/>
                      <a:pt x="193" y="318"/>
                    </a:cubicBezTo>
                    <a:cubicBezTo>
                      <a:pt x="198" y="318"/>
                      <a:pt x="204" y="319"/>
                      <a:pt x="209" y="319"/>
                    </a:cubicBezTo>
                    <a:cubicBezTo>
                      <a:pt x="341" y="319"/>
                      <a:pt x="418" y="166"/>
                      <a:pt x="331" y="61"/>
                    </a:cubicBezTo>
                    <a:cubicBezTo>
                      <a:pt x="300" y="21"/>
                      <a:pt x="254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28"/>
              <p:cNvSpPr/>
              <p:nvPr/>
            </p:nvSpPr>
            <p:spPr>
              <a:xfrm>
                <a:off x="4344250" y="3803375"/>
                <a:ext cx="166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2" extrusionOk="0">
                    <a:moveTo>
                      <a:pt x="333" y="1"/>
                    </a:moveTo>
                    <a:cubicBezTo>
                      <a:pt x="277" y="1"/>
                      <a:pt x="220" y="19"/>
                      <a:pt x="174" y="57"/>
                    </a:cubicBezTo>
                    <a:cubicBezTo>
                      <a:pt x="1" y="198"/>
                      <a:pt x="84" y="478"/>
                      <a:pt x="306" y="500"/>
                    </a:cubicBezTo>
                    <a:cubicBezTo>
                      <a:pt x="315" y="501"/>
                      <a:pt x="324" y="502"/>
                      <a:pt x="333" y="502"/>
                    </a:cubicBezTo>
                    <a:cubicBezTo>
                      <a:pt x="539" y="502"/>
                      <a:pt x="663" y="259"/>
                      <a:pt x="528" y="92"/>
                    </a:cubicBezTo>
                    <a:cubicBezTo>
                      <a:pt x="479" y="32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28"/>
              <p:cNvSpPr/>
              <p:nvPr/>
            </p:nvSpPr>
            <p:spPr>
              <a:xfrm>
                <a:off x="4331000" y="378682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5" y="0"/>
                      <a:pt x="212" y="18"/>
                      <a:pt x="168" y="54"/>
                    </a:cubicBezTo>
                    <a:cubicBezTo>
                      <a:pt x="1" y="189"/>
                      <a:pt x="81" y="458"/>
                      <a:pt x="293" y="481"/>
                    </a:cubicBezTo>
                    <a:cubicBezTo>
                      <a:pt x="302" y="482"/>
                      <a:pt x="311" y="482"/>
                      <a:pt x="320" y="482"/>
                    </a:cubicBezTo>
                    <a:cubicBezTo>
                      <a:pt x="516" y="482"/>
                      <a:pt x="634" y="249"/>
                      <a:pt x="505" y="92"/>
                    </a:cubicBezTo>
                    <a:cubicBezTo>
                      <a:pt x="457" y="31"/>
                      <a:pt x="387" y="0"/>
                      <a:pt x="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28"/>
              <p:cNvSpPr/>
              <p:nvPr/>
            </p:nvSpPr>
            <p:spPr>
              <a:xfrm>
                <a:off x="4317675" y="3770325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6" y="0"/>
                    </a:moveTo>
                    <a:cubicBezTo>
                      <a:pt x="255" y="0"/>
                      <a:pt x="203" y="17"/>
                      <a:pt x="161" y="52"/>
                    </a:cubicBezTo>
                    <a:cubicBezTo>
                      <a:pt x="0" y="183"/>
                      <a:pt x="77" y="444"/>
                      <a:pt x="283" y="463"/>
                    </a:cubicBezTo>
                    <a:cubicBezTo>
                      <a:pt x="292" y="464"/>
                      <a:pt x="301" y="464"/>
                      <a:pt x="310" y="464"/>
                    </a:cubicBezTo>
                    <a:cubicBezTo>
                      <a:pt x="503" y="464"/>
                      <a:pt x="614" y="240"/>
                      <a:pt x="489" y="87"/>
                    </a:cubicBezTo>
                    <a:cubicBezTo>
                      <a:pt x="443" y="30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28"/>
              <p:cNvSpPr/>
              <p:nvPr/>
            </p:nvSpPr>
            <p:spPr>
              <a:xfrm>
                <a:off x="4304400" y="3753775"/>
                <a:ext cx="147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8" extrusionOk="0">
                    <a:moveTo>
                      <a:pt x="296" y="0"/>
                    </a:moveTo>
                    <a:cubicBezTo>
                      <a:pt x="247" y="0"/>
                      <a:pt x="197" y="17"/>
                      <a:pt x="155" y="52"/>
                    </a:cubicBezTo>
                    <a:cubicBezTo>
                      <a:pt x="1" y="174"/>
                      <a:pt x="75" y="424"/>
                      <a:pt x="274" y="447"/>
                    </a:cubicBezTo>
                    <a:cubicBezTo>
                      <a:pt x="282" y="448"/>
                      <a:pt x="290" y="448"/>
                      <a:pt x="297" y="448"/>
                    </a:cubicBezTo>
                    <a:cubicBezTo>
                      <a:pt x="480" y="448"/>
                      <a:pt x="590" y="232"/>
                      <a:pt x="470" y="84"/>
                    </a:cubicBezTo>
                    <a:cubicBezTo>
                      <a:pt x="426" y="29"/>
                      <a:pt x="362" y="0"/>
                      <a:pt x="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28"/>
              <p:cNvSpPr/>
              <p:nvPr/>
            </p:nvSpPr>
            <p:spPr>
              <a:xfrm>
                <a:off x="4291150" y="3737225"/>
                <a:ext cx="1405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9" extrusionOk="0">
                    <a:moveTo>
                      <a:pt x="282" y="1"/>
                    </a:moveTo>
                    <a:cubicBezTo>
                      <a:pt x="235" y="1"/>
                      <a:pt x="187" y="16"/>
                      <a:pt x="148" y="48"/>
                    </a:cubicBezTo>
                    <a:cubicBezTo>
                      <a:pt x="1" y="167"/>
                      <a:pt x="71" y="408"/>
                      <a:pt x="261" y="427"/>
                    </a:cubicBezTo>
                    <a:cubicBezTo>
                      <a:pt x="269" y="428"/>
                      <a:pt x="276" y="429"/>
                      <a:pt x="284" y="429"/>
                    </a:cubicBezTo>
                    <a:cubicBezTo>
                      <a:pt x="457" y="429"/>
                      <a:pt x="561" y="222"/>
                      <a:pt x="447" y="80"/>
                    </a:cubicBezTo>
                    <a:cubicBezTo>
                      <a:pt x="405" y="28"/>
                      <a:pt x="344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28"/>
              <p:cNvSpPr/>
              <p:nvPr/>
            </p:nvSpPr>
            <p:spPr>
              <a:xfrm>
                <a:off x="4277900" y="3720725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1"/>
                    </a:moveTo>
                    <a:cubicBezTo>
                      <a:pt x="225" y="1"/>
                      <a:pt x="179" y="16"/>
                      <a:pt x="142" y="46"/>
                    </a:cubicBezTo>
                    <a:cubicBezTo>
                      <a:pt x="0" y="159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1" y="407"/>
                    </a:cubicBezTo>
                    <a:cubicBezTo>
                      <a:pt x="440" y="407"/>
                      <a:pt x="538" y="210"/>
                      <a:pt x="428" y="75"/>
                    </a:cubicBezTo>
                    <a:cubicBezTo>
                      <a:pt x="388" y="26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28"/>
              <p:cNvSpPr/>
              <p:nvPr/>
            </p:nvSpPr>
            <p:spPr>
              <a:xfrm>
                <a:off x="4264625" y="3704150"/>
                <a:ext cx="128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3" extrusionOk="0">
                    <a:moveTo>
                      <a:pt x="257" y="1"/>
                    </a:moveTo>
                    <a:cubicBezTo>
                      <a:pt x="214" y="1"/>
                      <a:pt x="170" y="15"/>
                      <a:pt x="133" y="44"/>
                    </a:cubicBezTo>
                    <a:cubicBezTo>
                      <a:pt x="1" y="156"/>
                      <a:pt x="65" y="372"/>
                      <a:pt x="239" y="391"/>
                    </a:cubicBezTo>
                    <a:cubicBezTo>
                      <a:pt x="246" y="392"/>
                      <a:pt x="254" y="392"/>
                      <a:pt x="261" y="392"/>
                    </a:cubicBezTo>
                    <a:cubicBezTo>
                      <a:pt x="418" y="392"/>
                      <a:pt x="514" y="202"/>
                      <a:pt x="409" y="73"/>
                    </a:cubicBezTo>
                    <a:cubicBezTo>
                      <a:pt x="371" y="25"/>
                      <a:pt x="315" y="1"/>
                      <a:pt x="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28"/>
              <p:cNvSpPr/>
              <p:nvPr/>
            </p:nvSpPr>
            <p:spPr>
              <a:xfrm>
                <a:off x="4251300" y="3687650"/>
                <a:ext cx="122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2" extrusionOk="0">
                    <a:moveTo>
                      <a:pt x="247" y="1"/>
                    </a:moveTo>
                    <a:cubicBezTo>
                      <a:pt x="206" y="1"/>
                      <a:pt x="164" y="14"/>
                      <a:pt x="129" y="42"/>
                    </a:cubicBezTo>
                    <a:cubicBezTo>
                      <a:pt x="1" y="145"/>
                      <a:pt x="62" y="354"/>
                      <a:pt x="229" y="370"/>
                    </a:cubicBezTo>
                    <a:cubicBezTo>
                      <a:pt x="236" y="371"/>
                      <a:pt x="244" y="371"/>
                      <a:pt x="252" y="371"/>
                    </a:cubicBezTo>
                    <a:cubicBezTo>
                      <a:pt x="402" y="371"/>
                      <a:pt x="491" y="193"/>
                      <a:pt x="393" y="68"/>
                    </a:cubicBezTo>
                    <a:cubicBezTo>
                      <a:pt x="356" y="24"/>
                      <a:pt x="302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28"/>
              <p:cNvSpPr/>
              <p:nvPr/>
            </p:nvSpPr>
            <p:spPr>
              <a:xfrm>
                <a:off x="4238050" y="36711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4" y="1"/>
                    </a:moveTo>
                    <a:cubicBezTo>
                      <a:pt x="195" y="1"/>
                      <a:pt x="156" y="14"/>
                      <a:pt x="122" y="42"/>
                    </a:cubicBezTo>
                    <a:cubicBezTo>
                      <a:pt x="0" y="138"/>
                      <a:pt x="58" y="338"/>
                      <a:pt x="216" y="354"/>
                    </a:cubicBezTo>
                    <a:cubicBezTo>
                      <a:pt x="222" y="354"/>
                      <a:pt x="229" y="355"/>
                      <a:pt x="235" y="355"/>
                    </a:cubicBezTo>
                    <a:cubicBezTo>
                      <a:pt x="381" y="355"/>
                      <a:pt x="465" y="185"/>
                      <a:pt x="370" y="68"/>
                    </a:cubicBezTo>
                    <a:cubicBezTo>
                      <a:pt x="335" y="24"/>
                      <a:pt x="285" y="1"/>
                      <a:pt x="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28"/>
              <p:cNvSpPr/>
              <p:nvPr/>
            </p:nvSpPr>
            <p:spPr>
              <a:xfrm>
                <a:off x="4224775" y="3654575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2" y="0"/>
                    </a:moveTo>
                    <a:cubicBezTo>
                      <a:pt x="185" y="0"/>
                      <a:pt x="147" y="13"/>
                      <a:pt x="117" y="38"/>
                    </a:cubicBezTo>
                    <a:cubicBezTo>
                      <a:pt x="1" y="131"/>
                      <a:pt x="56" y="321"/>
                      <a:pt x="203" y="333"/>
                    </a:cubicBezTo>
                    <a:cubicBezTo>
                      <a:pt x="210" y="334"/>
                      <a:pt x="216" y="334"/>
                      <a:pt x="223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2"/>
                      <a:pt x="270" y="0"/>
                      <a:pt x="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28"/>
              <p:cNvSpPr/>
              <p:nvPr/>
            </p:nvSpPr>
            <p:spPr>
              <a:xfrm>
                <a:off x="4211525" y="3638075"/>
                <a:ext cx="104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16" extrusionOk="0">
                    <a:moveTo>
                      <a:pt x="210" y="0"/>
                    </a:moveTo>
                    <a:cubicBezTo>
                      <a:pt x="175" y="0"/>
                      <a:pt x="139" y="12"/>
                      <a:pt x="110" y="36"/>
                    </a:cubicBezTo>
                    <a:cubicBezTo>
                      <a:pt x="1" y="122"/>
                      <a:pt x="52" y="299"/>
                      <a:pt x="190" y="315"/>
                    </a:cubicBezTo>
                    <a:cubicBezTo>
                      <a:pt x="196" y="316"/>
                      <a:pt x="201" y="316"/>
                      <a:pt x="206" y="316"/>
                    </a:cubicBezTo>
                    <a:cubicBezTo>
                      <a:pt x="338" y="316"/>
                      <a:pt x="415" y="163"/>
                      <a:pt x="332" y="58"/>
                    </a:cubicBezTo>
                    <a:cubicBezTo>
                      <a:pt x="301" y="20"/>
                      <a:pt x="256" y="0"/>
                      <a:pt x="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28"/>
              <p:cNvSpPr/>
              <p:nvPr/>
            </p:nvSpPr>
            <p:spPr>
              <a:xfrm>
                <a:off x="4348925" y="3772350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8" y="1"/>
                    </a:moveTo>
                    <a:cubicBezTo>
                      <a:pt x="265" y="1"/>
                      <a:pt x="211" y="18"/>
                      <a:pt x="167" y="54"/>
                    </a:cubicBezTo>
                    <a:cubicBezTo>
                      <a:pt x="0" y="192"/>
                      <a:pt x="81" y="459"/>
                      <a:pt x="293" y="482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7" y="253"/>
                      <a:pt x="508" y="93"/>
                    </a:cubicBezTo>
                    <a:cubicBezTo>
                      <a:pt x="460" y="32"/>
                      <a:pt x="389" y="1"/>
                      <a:pt x="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28"/>
              <p:cNvSpPr/>
              <p:nvPr/>
            </p:nvSpPr>
            <p:spPr>
              <a:xfrm>
                <a:off x="4335575" y="3755800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09" y="0"/>
                    </a:moveTo>
                    <a:cubicBezTo>
                      <a:pt x="257" y="0"/>
                      <a:pt x="205" y="18"/>
                      <a:pt x="161" y="54"/>
                    </a:cubicBezTo>
                    <a:cubicBezTo>
                      <a:pt x="1" y="183"/>
                      <a:pt x="78" y="443"/>
                      <a:pt x="284" y="465"/>
                    </a:cubicBezTo>
                    <a:cubicBezTo>
                      <a:pt x="291" y="466"/>
                      <a:pt x="299" y="467"/>
                      <a:pt x="307" y="467"/>
                    </a:cubicBezTo>
                    <a:cubicBezTo>
                      <a:pt x="499" y="467"/>
                      <a:pt x="616" y="241"/>
                      <a:pt x="489" y="86"/>
                    </a:cubicBezTo>
                    <a:cubicBezTo>
                      <a:pt x="444" y="30"/>
                      <a:pt x="377" y="0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28"/>
              <p:cNvSpPr/>
              <p:nvPr/>
            </p:nvSpPr>
            <p:spPr>
              <a:xfrm>
                <a:off x="4322325" y="3739275"/>
                <a:ext cx="147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7" extrusionOk="0">
                    <a:moveTo>
                      <a:pt x="294" y="1"/>
                    </a:moveTo>
                    <a:cubicBezTo>
                      <a:pt x="245" y="1"/>
                      <a:pt x="196" y="17"/>
                      <a:pt x="155" y="50"/>
                    </a:cubicBezTo>
                    <a:cubicBezTo>
                      <a:pt x="0" y="175"/>
                      <a:pt x="74" y="426"/>
                      <a:pt x="270" y="445"/>
                    </a:cubicBezTo>
                    <a:cubicBezTo>
                      <a:pt x="280" y="446"/>
                      <a:pt x="288" y="447"/>
                      <a:pt x="297" y="447"/>
                    </a:cubicBezTo>
                    <a:cubicBezTo>
                      <a:pt x="481" y="447"/>
                      <a:pt x="589" y="229"/>
                      <a:pt x="470" y="82"/>
                    </a:cubicBezTo>
                    <a:cubicBezTo>
                      <a:pt x="424" y="29"/>
                      <a:pt x="359" y="1"/>
                      <a:pt x="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28"/>
              <p:cNvSpPr/>
              <p:nvPr/>
            </p:nvSpPr>
            <p:spPr>
              <a:xfrm>
                <a:off x="4309075" y="3722725"/>
                <a:ext cx="141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1" extrusionOk="0">
                    <a:moveTo>
                      <a:pt x="281" y="1"/>
                    </a:moveTo>
                    <a:cubicBezTo>
                      <a:pt x="234" y="1"/>
                      <a:pt x="187" y="17"/>
                      <a:pt x="148" y="50"/>
                    </a:cubicBezTo>
                    <a:cubicBezTo>
                      <a:pt x="0" y="169"/>
                      <a:pt x="71" y="407"/>
                      <a:pt x="260" y="429"/>
                    </a:cubicBezTo>
                    <a:cubicBezTo>
                      <a:pt x="268" y="430"/>
                      <a:pt x="276" y="430"/>
                      <a:pt x="284" y="430"/>
                    </a:cubicBezTo>
                    <a:cubicBezTo>
                      <a:pt x="460" y="430"/>
                      <a:pt x="564" y="224"/>
                      <a:pt x="447" y="82"/>
                    </a:cubicBezTo>
                    <a:cubicBezTo>
                      <a:pt x="405" y="29"/>
                      <a:pt x="343" y="1"/>
                      <a:pt x="2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28"/>
              <p:cNvSpPr/>
              <p:nvPr/>
            </p:nvSpPr>
            <p:spPr>
              <a:xfrm>
                <a:off x="4295725" y="3706200"/>
                <a:ext cx="135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10" extrusionOk="0">
                    <a:moveTo>
                      <a:pt x="273" y="0"/>
                    </a:moveTo>
                    <a:cubicBezTo>
                      <a:pt x="228" y="0"/>
                      <a:pt x="183" y="15"/>
                      <a:pt x="145" y="46"/>
                    </a:cubicBezTo>
                    <a:cubicBezTo>
                      <a:pt x="1" y="161"/>
                      <a:pt x="71" y="389"/>
                      <a:pt x="251" y="409"/>
                    </a:cubicBezTo>
                    <a:cubicBezTo>
                      <a:pt x="259" y="410"/>
                      <a:pt x="267" y="410"/>
                      <a:pt x="274" y="410"/>
                    </a:cubicBezTo>
                    <a:cubicBezTo>
                      <a:pt x="441" y="410"/>
                      <a:pt x="542" y="213"/>
                      <a:pt x="431" y="78"/>
                    </a:cubicBezTo>
                    <a:cubicBezTo>
                      <a:pt x="391" y="26"/>
                      <a:pt x="332" y="0"/>
                      <a:pt x="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28"/>
              <p:cNvSpPr/>
              <p:nvPr/>
            </p:nvSpPr>
            <p:spPr>
              <a:xfrm>
                <a:off x="4282475" y="3689700"/>
                <a:ext cx="129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89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4"/>
                    </a:cubicBezTo>
                    <a:cubicBezTo>
                      <a:pt x="0" y="153"/>
                      <a:pt x="65" y="371"/>
                      <a:pt x="238" y="387"/>
                    </a:cubicBezTo>
                    <a:cubicBezTo>
                      <a:pt x="246" y="388"/>
                      <a:pt x="254" y="389"/>
                      <a:pt x="262" y="389"/>
                    </a:cubicBezTo>
                    <a:cubicBezTo>
                      <a:pt x="421" y="389"/>
                      <a:pt x="516" y="201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28"/>
              <p:cNvSpPr/>
              <p:nvPr/>
            </p:nvSpPr>
            <p:spPr>
              <a:xfrm>
                <a:off x="4269225" y="3673125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5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0" y="147"/>
                      <a:pt x="61" y="356"/>
                      <a:pt x="225" y="372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400" y="373"/>
                      <a:pt x="491" y="194"/>
                      <a:pt x="392" y="70"/>
                    </a:cubicBezTo>
                    <a:cubicBezTo>
                      <a:pt x="354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28"/>
              <p:cNvSpPr/>
              <p:nvPr/>
            </p:nvSpPr>
            <p:spPr>
              <a:xfrm>
                <a:off x="4255875" y="3656625"/>
                <a:ext cx="117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3" extrusionOk="0">
                    <a:moveTo>
                      <a:pt x="235" y="0"/>
                    </a:moveTo>
                    <a:cubicBezTo>
                      <a:pt x="196" y="0"/>
                      <a:pt x="156" y="13"/>
                      <a:pt x="123" y="39"/>
                    </a:cubicBezTo>
                    <a:cubicBezTo>
                      <a:pt x="1" y="139"/>
                      <a:pt x="62" y="335"/>
                      <a:pt x="216" y="351"/>
                    </a:cubicBezTo>
                    <a:cubicBezTo>
                      <a:pt x="224" y="352"/>
                      <a:pt x="231" y="352"/>
                      <a:pt x="239" y="352"/>
                    </a:cubicBezTo>
                    <a:cubicBezTo>
                      <a:pt x="383" y="352"/>
                      <a:pt x="468" y="181"/>
                      <a:pt x="373" y="65"/>
                    </a:cubicBezTo>
                    <a:cubicBezTo>
                      <a:pt x="339" y="23"/>
                      <a:pt x="287" y="0"/>
                      <a:pt x="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28"/>
              <p:cNvSpPr/>
              <p:nvPr/>
            </p:nvSpPr>
            <p:spPr>
              <a:xfrm>
                <a:off x="4242700" y="364010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8"/>
                    </a:cubicBezTo>
                    <a:cubicBezTo>
                      <a:pt x="1" y="131"/>
                      <a:pt x="55" y="318"/>
                      <a:pt x="203" y="334"/>
                    </a:cubicBezTo>
                    <a:cubicBezTo>
                      <a:pt x="210" y="335"/>
                      <a:pt x="216" y="335"/>
                      <a:pt x="222" y="335"/>
                    </a:cubicBezTo>
                    <a:cubicBezTo>
                      <a:pt x="359" y="335"/>
                      <a:pt x="440" y="171"/>
                      <a:pt x="351" y="61"/>
                    </a:cubicBezTo>
                    <a:cubicBezTo>
                      <a:pt x="318" y="21"/>
                      <a:pt x="271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28"/>
              <p:cNvSpPr/>
              <p:nvPr/>
            </p:nvSpPr>
            <p:spPr>
              <a:xfrm>
                <a:off x="4229375" y="362352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2" y="1"/>
                    </a:moveTo>
                    <a:cubicBezTo>
                      <a:pt x="176" y="1"/>
                      <a:pt x="140" y="12"/>
                      <a:pt x="109" y="36"/>
                    </a:cubicBezTo>
                    <a:cubicBezTo>
                      <a:pt x="0" y="123"/>
                      <a:pt x="52" y="300"/>
                      <a:pt x="193" y="316"/>
                    </a:cubicBezTo>
                    <a:cubicBezTo>
                      <a:pt x="199" y="316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4" y="58"/>
                    </a:cubicBezTo>
                    <a:cubicBezTo>
                      <a:pt x="303" y="20"/>
                      <a:pt x="258" y="1"/>
                      <a:pt x="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28"/>
              <p:cNvSpPr/>
              <p:nvPr/>
            </p:nvSpPr>
            <p:spPr>
              <a:xfrm>
                <a:off x="4340250" y="3724750"/>
                <a:ext cx="146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9" extrusionOk="0">
                    <a:moveTo>
                      <a:pt x="295" y="1"/>
                    </a:moveTo>
                    <a:cubicBezTo>
                      <a:pt x="246" y="1"/>
                      <a:pt x="196" y="18"/>
                      <a:pt x="154" y="52"/>
                    </a:cubicBezTo>
                    <a:cubicBezTo>
                      <a:pt x="0" y="174"/>
                      <a:pt x="74" y="425"/>
                      <a:pt x="270" y="448"/>
                    </a:cubicBezTo>
                    <a:cubicBezTo>
                      <a:pt x="278" y="448"/>
                      <a:pt x="286" y="449"/>
                      <a:pt x="294" y="449"/>
                    </a:cubicBezTo>
                    <a:cubicBezTo>
                      <a:pt x="479" y="449"/>
                      <a:pt x="587" y="233"/>
                      <a:pt x="469" y="84"/>
                    </a:cubicBezTo>
                    <a:cubicBezTo>
                      <a:pt x="424" y="30"/>
                      <a:pt x="359" y="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28"/>
              <p:cNvSpPr/>
              <p:nvPr/>
            </p:nvSpPr>
            <p:spPr>
              <a:xfrm>
                <a:off x="4326975" y="3708225"/>
                <a:ext cx="1405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9" extrusionOk="0">
                    <a:moveTo>
                      <a:pt x="282" y="0"/>
                    </a:moveTo>
                    <a:cubicBezTo>
                      <a:pt x="235" y="0"/>
                      <a:pt x="188" y="16"/>
                      <a:pt x="149" y="48"/>
                    </a:cubicBezTo>
                    <a:cubicBezTo>
                      <a:pt x="1" y="167"/>
                      <a:pt x="72" y="408"/>
                      <a:pt x="258" y="427"/>
                    </a:cubicBezTo>
                    <a:cubicBezTo>
                      <a:pt x="266" y="428"/>
                      <a:pt x="274" y="429"/>
                      <a:pt x="281" y="429"/>
                    </a:cubicBezTo>
                    <a:cubicBezTo>
                      <a:pt x="457" y="429"/>
                      <a:pt x="562" y="222"/>
                      <a:pt x="448" y="80"/>
                    </a:cubicBezTo>
                    <a:cubicBezTo>
                      <a:pt x="406" y="27"/>
                      <a:pt x="344" y="0"/>
                      <a:pt x="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28"/>
              <p:cNvSpPr/>
              <p:nvPr/>
            </p:nvSpPr>
            <p:spPr>
              <a:xfrm>
                <a:off x="4313725" y="3691725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1" y="159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2" y="407"/>
                    </a:cubicBezTo>
                    <a:cubicBezTo>
                      <a:pt x="441" y="407"/>
                      <a:pt x="539" y="210"/>
                      <a:pt x="428" y="75"/>
                    </a:cubicBezTo>
                    <a:cubicBezTo>
                      <a:pt x="388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28"/>
              <p:cNvSpPr/>
              <p:nvPr/>
            </p:nvSpPr>
            <p:spPr>
              <a:xfrm>
                <a:off x="4300400" y="3675150"/>
                <a:ext cx="12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3" extrusionOk="0">
                    <a:moveTo>
                      <a:pt x="257" y="1"/>
                    </a:moveTo>
                    <a:cubicBezTo>
                      <a:pt x="214" y="1"/>
                      <a:pt x="171" y="15"/>
                      <a:pt x="135" y="44"/>
                    </a:cubicBezTo>
                    <a:cubicBezTo>
                      <a:pt x="0" y="156"/>
                      <a:pt x="64" y="372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21" y="392"/>
                      <a:pt x="516" y="202"/>
                      <a:pt x="411" y="73"/>
                    </a:cubicBezTo>
                    <a:cubicBezTo>
                      <a:pt x="371" y="25"/>
                      <a:pt x="314" y="1"/>
                      <a:pt x="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28"/>
              <p:cNvSpPr/>
              <p:nvPr/>
            </p:nvSpPr>
            <p:spPr>
              <a:xfrm>
                <a:off x="4287125" y="365865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1"/>
                    </a:moveTo>
                    <a:cubicBezTo>
                      <a:pt x="205" y="1"/>
                      <a:pt x="164" y="14"/>
                      <a:pt x="129" y="42"/>
                    </a:cubicBezTo>
                    <a:cubicBezTo>
                      <a:pt x="1" y="145"/>
                      <a:pt x="62" y="354"/>
                      <a:pt x="226" y="370"/>
                    </a:cubicBezTo>
                    <a:cubicBezTo>
                      <a:pt x="234" y="371"/>
                      <a:pt x="241" y="371"/>
                      <a:pt x="249" y="371"/>
                    </a:cubicBezTo>
                    <a:cubicBezTo>
                      <a:pt x="399" y="371"/>
                      <a:pt x="491" y="193"/>
                      <a:pt x="390" y="71"/>
                    </a:cubicBezTo>
                    <a:cubicBezTo>
                      <a:pt x="353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28"/>
              <p:cNvSpPr/>
              <p:nvPr/>
            </p:nvSpPr>
            <p:spPr>
              <a:xfrm>
                <a:off x="4273875" y="36421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1" y="0"/>
                    </a:moveTo>
                    <a:cubicBezTo>
                      <a:pt x="192" y="0"/>
                      <a:pt x="154" y="13"/>
                      <a:pt x="123" y="39"/>
                    </a:cubicBezTo>
                    <a:cubicBezTo>
                      <a:pt x="1" y="138"/>
                      <a:pt x="58" y="337"/>
                      <a:pt x="216" y="354"/>
                    </a:cubicBezTo>
                    <a:cubicBezTo>
                      <a:pt x="222" y="354"/>
                      <a:pt x="229" y="355"/>
                      <a:pt x="235" y="355"/>
                    </a:cubicBezTo>
                    <a:cubicBezTo>
                      <a:pt x="378" y="355"/>
                      <a:pt x="466" y="184"/>
                      <a:pt x="370" y="68"/>
                    </a:cubicBezTo>
                    <a:cubicBezTo>
                      <a:pt x="335" y="23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28"/>
              <p:cNvSpPr/>
              <p:nvPr/>
            </p:nvSpPr>
            <p:spPr>
              <a:xfrm>
                <a:off x="4260550" y="3625575"/>
                <a:ext cx="110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5" extrusionOk="0">
                    <a:moveTo>
                      <a:pt x="224" y="0"/>
                    </a:moveTo>
                    <a:cubicBezTo>
                      <a:pt x="187" y="0"/>
                      <a:pt x="150" y="13"/>
                      <a:pt x="119" y="38"/>
                    </a:cubicBezTo>
                    <a:cubicBezTo>
                      <a:pt x="0" y="131"/>
                      <a:pt x="58" y="320"/>
                      <a:pt x="206" y="333"/>
                    </a:cubicBezTo>
                    <a:cubicBezTo>
                      <a:pt x="212" y="334"/>
                      <a:pt x="219" y="334"/>
                      <a:pt x="225" y="334"/>
                    </a:cubicBezTo>
                    <a:cubicBezTo>
                      <a:pt x="361" y="334"/>
                      <a:pt x="443" y="174"/>
                      <a:pt x="354" y="63"/>
                    </a:cubicBezTo>
                    <a:cubicBezTo>
                      <a:pt x="321" y="21"/>
                      <a:pt x="273" y="0"/>
                      <a:pt x="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28"/>
              <p:cNvSpPr/>
              <p:nvPr/>
            </p:nvSpPr>
            <p:spPr>
              <a:xfrm>
                <a:off x="4247275" y="3609075"/>
                <a:ext cx="104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16" extrusionOk="0">
                    <a:moveTo>
                      <a:pt x="210" y="0"/>
                    </a:moveTo>
                    <a:cubicBezTo>
                      <a:pt x="175" y="0"/>
                      <a:pt x="139" y="12"/>
                      <a:pt x="110" y="36"/>
                    </a:cubicBezTo>
                    <a:cubicBezTo>
                      <a:pt x="1" y="122"/>
                      <a:pt x="55" y="299"/>
                      <a:pt x="194" y="315"/>
                    </a:cubicBezTo>
                    <a:cubicBezTo>
                      <a:pt x="199" y="316"/>
                      <a:pt x="204" y="316"/>
                      <a:pt x="210" y="316"/>
                    </a:cubicBezTo>
                    <a:cubicBezTo>
                      <a:pt x="341" y="316"/>
                      <a:pt x="418" y="163"/>
                      <a:pt x="332" y="58"/>
                    </a:cubicBezTo>
                    <a:cubicBezTo>
                      <a:pt x="301" y="20"/>
                      <a:pt x="256" y="0"/>
                      <a:pt x="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28"/>
              <p:cNvSpPr/>
              <p:nvPr/>
            </p:nvSpPr>
            <p:spPr>
              <a:xfrm>
                <a:off x="4344825" y="3693725"/>
                <a:ext cx="141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1" extrusionOk="0">
                    <a:moveTo>
                      <a:pt x="283" y="1"/>
                    </a:moveTo>
                    <a:cubicBezTo>
                      <a:pt x="236" y="1"/>
                      <a:pt x="188" y="16"/>
                      <a:pt x="148" y="50"/>
                    </a:cubicBezTo>
                    <a:cubicBezTo>
                      <a:pt x="0" y="169"/>
                      <a:pt x="71" y="406"/>
                      <a:pt x="261" y="429"/>
                    </a:cubicBezTo>
                    <a:cubicBezTo>
                      <a:pt x="269" y="430"/>
                      <a:pt x="276" y="430"/>
                      <a:pt x="284" y="430"/>
                    </a:cubicBezTo>
                    <a:cubicBezTo>
                      <a:pt x="460" y="430"/>
                      <a:pt x="564" y="223"/>
                      <a:pt x="450" y="82"/>
                    </a:cubicBezTo>
                    <a:cubicBezTo>
                      <a:pt x="408" y="29"/>
                      <a:pt x="346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28"/>
              <p:cNvSpPr/>
              <p:nvPr/>
            </p:nvSpPr>
            <p:spPr>
              <a:xfrm>
                <a:off x="4331575" y="3677200"/>
                <a:ext cx="134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0" extrusionOk="0">
                    <a:moveTo>
                      <a:pt x="270" y="0"/>
                    </a:moveTo>
                    <a:cubicBezTo>
                      <a:pt x="224" y="0"/>
                      <a:pt x="179" y="15"/>
                      <a:pt x="141" y="45"/>
                    </a:cubicBezTo>
                    <a:cubicBezTo>
                      <a:pt x="0" y="161"/>
                      <a:pt x="68" y="389"/>
                      <a:pt x="251" y="409"/>
                    </a:cubicBezTo>
                    <a:cubicBezTo>
                      <a:pt x="259" y="409"/>
                      <a:pt x="266" y="410"/>
                      <a:pt x="274" y="410"/>
                    </a:cubicBezTo>
                    <a:cubicBezTo>
                      <a:pt x="440" y="410"/>
                      <a:pt x="538" y="213"/>
                      <a:pt x="431" y="78"/>
                    </a:cubicBezTo>
                    <a:cubicBezTo>
                      <a:pt x="390" y="26"/>
                      <a:pt x="330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28"/>
              <p:cNvSpPr/>
              <p:nvPr/>
            </p:nvSpPr>
            <p:spPr>
              <a:xfrm>
                <a:off x="4318300" y="3660700"/>
                <a:ext cx="1285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89" extrusionOk="0">
                    <a:moveTo>
                      <a:pt x="258" y="0"/>
                    </a:moveTo>
                    <a:cubicBezTo>
                      <a:pt x="215" y="0"/>
                      <a:pt x="172" y="14"/>
                      <a:pt x="136" y="43"/>
                    </a:cubicBezTo>
                    <a:cubicBezTo>
                      <a:pt x="1" y="153"/>
                      <a:pt x="65" y="371"/>
                      <a:pt x="239" y="387"/>
                    </a:cubicBezTo>
                    <a:cubicBezTo>
                      <a:pt x="246" y="388"/>
                      <a:pt x="254" y="389"/>
                      <a:pt x="262" y="389"/>
                    </a:cubicBezTo>
                    <a:cubicBezTo>
                      <a:pt x="421" y="389"/>
                      <a:pt x="513" y="201"/>
                      <a:pt x="409" y="72"/>
                    </a:cubicBezTo>
                    <a:cubicBezTo>
                      <a:pt x="371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28"/>
              <p:cNvSpPr/>
              <p:nvPr/>
            </p:nvSpPr>
            <p:spPr>
              <a:xfrm>
                <a:off x="4305050" y="3644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0" y="147"/>
                      <a:pt x="62" y="356"/>
                      <a:pt x="225" y="372"/>
                    </a:cubicBezTo>
                    <a:cubicBezTo>
                      <a:pt x="232" y="373"/>
                      <a:pt x="239" y="373"/>
                      <a:pt x="245" y="373"/>
                    </a:cubicBezTo>
                    <a:cubicBezTo>
                      <a:pt x="398" y="373"/>
                      <a:pt x="491" y="193"/>
                      <a:pt x="389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28"/>
              <p:cNvSpPr/>
              <p:nvPr/>
            </p:nvSpPr>
            <p:spPr>
              <a:xfrm>
                <a:off x="4291800" y="3627625"/>
                <a:ext cx="115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52" extrusionOk="0">
                    <a:moveTo>
                      <a:pt x="231" y="0"/>
                    </a:moveTo>
                    <a:cubicBezTo>
                      <a:pt x="192" y="0"/>
                      <a:pt x="152" y="13"/>
                      <a:pt x="119" y="39"/>
                    </a:cubicBezTo>
                    <a:cubicBezTo>
                      <a:pt x="0" y="139"/>
                      <a:pt x="58" y="335"/>
                      <a:pt x="212" y="351"/>
                    </a:cubicBezTo>
                    <a:cubicBezTo>
                      <a:pt x="219" y="352"/>
                      <a:pt x="225" y="352"/>
                      <a:pt x="232" y="352"/>
                    </a:cubicBezTo>
                    <a:cubicBezTo>
                      <a:pt x="378" y="352"/>
                      <a:pt x="462" y="182"/>
                      <a:pt x="370" y="65"/>
                    </a:cubicBezTo>
                    <a:cubicBezTo>
                      <a:pt x="335" y="23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28"/>
              <p:cNvSpPr/>
              <p:nvPr/>
            </p:nvSpPr>
            <p:spPr>
              <a:xfrm>
                <a:off x="4278450" y="3611100"/>
                <a:ext cx="11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5" extrusionOk="0">
                    <a:moveTo>
                      <a:pt x="226" y="0"/>
                    </a:moveTo>
                    <a:cubicBezTo>
                      <a:pt x="188" y="0"/>
                      <a:pt x="151" y="13"/>
                      <a:pt x="120" y="38"/>
                    </a:cubicBezTo>
                    <a:cubicBezTo>
                      <a:pt x="1" y="131"/>
                      <a:pt x="59" y="318"/>
                      <a:pt x="206" y="334"/>
                    </a:cubicBezTo>
                    <a:cubicBezTo>
                      <a:pt x="213" y="334"/>
                      <a:pt x="219" y="335"/>
                      <a:pt x="225" y="335"/>
                    </a:cubicBezTo>
                    <a:cubicBezTo>
                      <a:pt x="362" y="335"/>
                      <a:pt x="443" y="171"/>
                      <a:pt x="354" y="61"/>
                    </a:cubicBezTo>
                    <a:cubicBezTo>
                      <a:pt x="322" y="21"/>
                      <a:pt x="274" y="0"/>
                      <a:pt x="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28"/>
              <p:cNvSpPr/>
              <p:nvPr/>
            </p:nvSpPr>
            <p:spPr>
              <a:xfrm>
                <a:off x="4265200" y="359452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0" y="1"/>
                    </a:moveTo>
                    <a:cubicBezTo>
                      <a:pt x="174" y="1"/>
                      <a:pt x="139" y="12"/>
                      <a:pt x="110" y="36"/>
                    </a:cubicBezTo>
                    <a:cubicBezTo>
                      <a:pt x="0" y="126"/>
                      <a:pt x="52" y="303"/>
                      <a:pt x="193" y="315"/>
                    </a:cubicBezTo>
                    <a:cubicBezTo>
                      <a:pt x="200" y="316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1" y="58"/>
                    </a:cubicBezTo>
                    <a:cubicBezTo>
                      <a:pt x="301" y="20"/>
                      <a:pt x="255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28"/>
              <p:cNvSpPr/>
              <p:nvPr/>
            </p:nvSpPr>
            <p:spPr>
              <a:xfrm>
                <a:off x="4336225" y="3646150"/>
                <a:ext cx="12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3" extrusionOk="0">
                    <a:moveTo>
                      <a:pt x="258" y="0"/>
                    </a:moveTo>
                    <a:cubicBezTo>
                      <a:pt x="215" y="0"/>
                      <a:pt x="171" y="15"/>
                      <a:pt x="135" y="44"/>
                    </a:cubicBezTo>
                    <a:cubicBezTo>
                      <a:pt x="0" y="156"/>
                      <a:pt x="65" y="371"/>
                      <a:pt x="238" y="391"/>
                    </a:cubicBezTo>
                    <a:cubicBezTo>
                      <a:pt x="246" y="392"/>
                      <a:pt x="254" y="392"/>
                      <a:pt x="261" y="392"/>
                    </a:cubicBezTo>
                    <a:cubicBezTo>
                      <a:pt x="421" y="392"/>
                      <a:pt x="513" y="202"/>
                      <a:pt x="409" y="73"/>
                    </a:cubicBezTo>
                    <a:cubicBezTo>
                      <a:pt x="370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28"/>
              <p:cNvSpPr/>
              <p:nvPr/>
            </p:nvSpPr>
            <p:spPr>
              <a:xfrm>
                <a:off x="4322875" y="362965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7" y="1"/>
                    </a:moveTo>
                    <a:cubicBezTo>
                      <a:pt x="206" y="1"/>
                      <a:pt x="166" y="14"/>
                      <a:pt x="133" y="42"/>
                    </a:cubicBezTo>
                    <a:cubicBezTo>
                      <a:pt x="1" y="145"/>
                      <a:pt x="62" y="353"/>
                      <a:pt x="229" y="369"/>
                    </a:cubicBezTo>
                    <a:cubicBezTo>
                      <a:pt x="237" y="370"/>
                      <a:pt x="245" y="371"/>
                      <a:pt x="252" y="371"/>
                    </a:cubicBezTo>
                    <a:cubicBezTo>
                      <a:pt x="402" y="371"/>
                      <a:pt x="491" y="193"/>
                      <a:pt x="393" y="71"/>
                    </a:cubicBezTo>
                    <a:cubicBezTo>
                      <a:pt x="356" y="25"/>
                      <a:pt x="302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28"/>
              <p:cNvSpPr/>
              <p:nvPr/>
            </p:nvSpPr>
            <p:spPr>
              <a:xfrm>
                <a:off x="4309625" y="3613075"/>
                <a:ext cx="1165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6" extrusionOk="0">
                    <a:moveTo>
                      <a:pt x="234" y="1"/>
                    </a:moveTo>
                    <a:cubicBezTo>
                      <a:pt x="195" y="1"/>
                      <a:pt x="156" y="13"/>
                      <a:pt x="123" y="39"/>
                    </a:cubicBezTo>
                    <a:cubicBezTo>
                      <a:pt x="1" y="139"/>
                      <a:pt x="59" y="338"/>
                      <a:pt x="216" y="354"/>
                    </a:cubicBezTo>
                    <a:cubicBezTo>
                      <a:pt x="223" y="355"/>
                      <a:pt x="229" y="355"/>
                      <a:pt x="236" y="355"/>
                    </a:cubicBezTo>
                    <a:cubicBezTo>
                      <a:pt x="381" y="355"/>
                      <a:pt x="466" y="185"/>
                      <a:pt x="373" y="68"/>
                    </a:cubicBezTo>
                    <a:cubicBezTo>
                      <a:pt x="338" y="24"/>
                      <a:pt x="286" y="1"/>
                      <a:pt x="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28"/>
              <p:cNvSpPr/>
              <p:nvPr/>
            </p:nvSpPr>
            <p:spPr>
              <a:xfrm>
                <a:off x="4296375" y="3596550"/>
                <a:ext cx="11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6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38"/>
                    </a:cubicBezTo>
                    <a:cubicBezTo>
                      <a:pt x="0" y="132"/>
                      <a:pt x="55" y="321"/>
                      <a:pt x="206" y="334"/>
                    </a:cubicBezTo>
                    <a:cubicBezTo>
                      <a:pt x="213" y="335"/>
                      <a:pt x="219" y="335"/>
                      <a:pt x="225" y="335"/>
                    </a:cubicBezTo>
                    <a:cubicBezTo>
                      <a:pt x="362" y="335"/>
                      <a:pt x="443" y="175"/>
                      <a:pt x="351" y="64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28"/>
              <p:cNvSpPr/>
              <p:nvPr/>
            </p:nvSpPr>
            <p:spPr>
              <a:xfrm>
                <a:off x="4283125" y="3580075"/>
                <a:ext cx="10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6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09" y="35"/>
                    </a:cubicBezTo>
                    <a:cubicBezTo>
                      <a:pt x="0" y="122"/>
                      <a:pt x="52" y="299"/>
                      <a:pt x="193" y="315"/>
                    </a:cubicBezTo>
                    <a:cubicBezTo>
                      <a:pt x="198" y="315"/>
                      <a:pt x="203" y="316"/>
                      <a:pt x="208" y="316"/>
                    </a:cubicBezTo>
                    <a:cubicBezTo>
                      <a:pt x="338" y="316"/>
                      <a:pt x="418" y="163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28"/>
              <p:cNvSpPr/>
              <p:nvPr/>
            </p:nvSpPr>
            <p:spPr>
              <a:xfrm>
                <a:off x="4340800" y="361512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5" y="0"/>
                    </a:moveTo>
                    <a:cubicBezTo>
                      <a:pt x="204" y="0"/>
                      <a:pt x="164" y="13"/>
                      <a:pt x="129" y="41"/>
                    </a:cubicBezTo>
                    <a:cubicBezTo>
                      <a:pt x="1" y="147"/>
                      <a:pt x="62" y="356"/>
                      <a:pt x="226" y="372"/>
                    </a:cubicBezTo>
                    <a:cubicBezTo>
                      <a:pt x="232" y="373"/>
                      <a:pt x="239" y="373"/>
                      <a:pt x="245" y="373"/>
                    </a:cubicBezTo>
                    <a:cubicBezTo>
                      <a:pt x="398" y="373"/>
                      <a:pt x="491" y="193"/>
                      <a:pt x="389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28"/>
              <p:cNvSpPr/>
              <p:nvPr/>
            </p:nvSpPr>
            <p:spPr>
              <a:xfrm>
                <a:off x="4327550" y="3598625"/>
                <a:ext cx="116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2" extrusionOk="0">
                    <a:moveTo>
                      <a:pt x="233" y="0"/>
                    </a:moveTo>
                    <a:cubicBezTo>
                      <a:pt x="195" y="0"/>
                      <a:pt x="156" y="13"/>
                      <a:pt x="122" y="39"/>
                    </a:cubicBezTo>
                    <a:cubicBezTo>
                      <a:pt x="0" y="139"/>
                      <a:pt x="58" y="335"/>
                      <a:pt x="216" y="351"/>
                    </a:cubicBezTo>
                    <a:cubicBezTo>
                      <a:pt x="222" y="351"/>
                      <a:pt x="229" y="352"/>
                      <a:pt x="235" y="352"/>
                    </a:cubicBezTo>
                    <a:cubicBezTo>
                      <a:pt x="381" y="352"/>
                      <a:pt x="465" y="182"/>
                      <a:pt x="370" y="65"/>
                    </a:cubicBezTo>
                    <a:cubicBezTo>
                      <a:pt x="335" y="22"/>
                      <a:pt x="284" y="0"/>
                      <a:pt x="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28"/>
              <p:cNvSpPr/>
              <p:nvPr/>
            </p:nvSpPr>
            <p:spPr>
              <a:xfrm>
                <a:off x="4314300" y="3582100"/>
                <a:ext cx="110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5" extrusionOk="0">
                    <a:moveTo>
                      <a:pt x="222" y="0"/>
                    </a:moveTo>
                    <a:cubicBezTo>
                      <a:pt x="184" y="0"/>
                      <a:pt x="147" y="13"/>
                      <a:pt x="116" y="38"/>
                    </a:cubicBezTo>
                    <a:cubicBezTo>
                      <a:pt x="0" y="131"/>
                      <a:pt x="55" y="318"/>
                      <a:pt x="203" y="334"/>
                    </a:cubicBezTo>
                    <a:cubicBezTo>
                      <a:pt x="209" y="334"/>
                      <a:pt x="215" y="335"/>
                      <a:pt x="222" y="335"/>
                    </a:cubicBezTo>
                    <a:cubicBezTo>
                      <a:pt x="358" y="335"/>
                      <a:pt x="440" y="171"/>
                      <a:pt x="350" y="60"/>
                    </a:cubicBezTo>
                    <a:cubicBezTo>
                      <a:pt x="318" y="21"/>
                      <a:pt x="270" y="0"/>
                      <a:pt x="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28"/>
              <p:cNvSpPr/>
              <p:nvPr/>
            </p:nvSpPr>
            <p:spPr>
              <a:xfrm>
                <a:off x="4301025" y="3565550"/>
                <a:ext cx="10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6" extrusionOk="0">
                    <a:moveTo>
                      <a:pt x="208" y="0"/>
                    </a:moveTo>
                    <a:cubicBezTo>
                      <a:pt x="173" y="0"/>
                      <a:pt x="139" y="11"/>
                      <a:pt x="110" y="35"/>
                    </a:cubicBezTo>
                    <a:cubicBezTo>
                      <a:pt x="1" y="125"/>
                      <a:pt x="52" y="301"/>
                      <a:pt x="190" y="314"/>
                    </a:cubicBezTo>
                    <a:cubicBezTo>
                      <a:pt x="197" y="315"/>
                      <a:pt x="203" y="315"/>
                      <a:pt x="210" y="315"/>
                    </a:cubicBezTo>
                    <a:cubicBezTo>
                      <a:pt x="340" y="315"/>
                      <a:pt x="418" y="161"/>
                      <a:pt x="332" y="57"/>
                    </a:cubicBezTo>
                    <a:cubicBezTo>
                      <a:pt x="300" y="20"/>
                      <a:pt x="254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14" name="Google Shape;4214;p28"/>
            <p:cNvSpPr/>
            <p:nvPr/>
          </p:nvSpPr>
          <p:spPr>
            <a:xfrm>
              <a:off x="7749041" y="2472313"/>
              <a:ext cx="1405843" cy="2694286"/>
            </a:xfrm>
            <a:custGeom>
              <a:avLst/>
              <a:gdLst/>
              <a:ahLst/>
              <a:cxnLst/>
              <a:rect l="l" t="t" r="r" b="b"/>
              <a:pathLst>
                <a:path w="20290" h="38887" extrusionOk="0">
                  <a:moveTo>
                    <a:pt x="20289" y="38887"/>
                  </a:moveTo>
                  <a:lnTo>
                    <a:pt x="1" y="38887"/>
                  </a:lnTo>
                  <a:cubicBezTo>
                    <a:pt x="11272" y="34905"/>
                    <a:pt x="8897" y="23307"/>
                    <a:pt x="12461" y="11651"/>
                  </a:cubicBezTo>
                  <a:cubicBezTo>
                    <a:pt x="14411" y="5278"/>
                    <a:pt x="17413" y="1839"/>
                    <a:pt x="20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5" name="Google Shape;4215;p28"/>
          <p:cNvSpPr/>
          <p:nvPr/>
        </p:nvSpPr>
        <p:spPr>
          <a:xfrm>
            <a:off x="8516694" y="513406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6" name="Google Shape;4216;p28"/>
          <p:cNvSpPr/>
          <p:nvPr/>
        </p:nvSpPr>
        <p:spPr>
          <a:xfrm>
            <a:off x="5447784" y="2314763"/>
            <a:ext cx="324757" cy="375100"/>
          </a:xfrm>
          <a:custGeom>
            <a:avLst/>
            <a:gdLst/>
            <a:ahLst/>
            <a:cxnLst/>
            <a:rect l="l" t="t" r="r" b="b"/>
            <a:pathLst>
              <a:path w="3877" h="4478" extrusionOk="0">
                <a:moveTo>
                  <a:pt x="868" y="1"/>
                </a:moveTo>
                <a:lnTo>
                  <a:pt x="0" y="4478"/>
                </a:lnTo>
                <a:lnTo>
                  <a:pt x="3876" y="342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7" name="Google Shape;4217;p28"/>
          <p:cNvSpPr/>
          <p:nvPr/>
        </p:nvSpPr>
        <p:spPr>
          <a:xfrm>
            <a:off x="5623574" y="766805"/>
            <a:ext cx="450379" cy="450398"/>
          </a:xfrm>
          <a:custGeom>
            <a:avLst/>
            <a:gdLst/>
            <a:ahLst/>
            <a:cxnLst/>
            <a:rect l="l" t="t" r="r" b="b"/>
            <a:pathLst>
              <a:path w="3777" h="3777" extrusionOk="0">
                <a:moveTo>
                  <a:pt x="3777" y="2015"/>
                </a:moveTo>
                <a:lnTo>
                  <a:pt x="3449" y="816"/>
                </a:lnTo>
                <a:lnTo>
                  <a:pt x="2324" y="1125"/>
                </a:lnTo>
                <a:lnTo>
                  <a:pt x="2016" y="0"/>
                </a:lnTo>
                <a:lnTo>
                  <a:pt x="817" y="328"/>
                </a:lnTo>
                <a:lnTo>
                  <a:pt x="1125" y="1453"/>
                </a:lnTo>
                <a:lnTo>
                  <a:pt x="1" y="1761"/>
                </a:lnTo>
                <a:lnTo>
                  <a:pt x="328" y="2957"/>
                </a:lnTo>
                <a:lnTo>
                  <a:pt x="1453" y="2651"/>
                </a:lnTo>
                <a:lnTo>
                  <a:pt x="1762" y="3776"/>
                </a:lnTo>
                <a:lnTo>
                  <a:pt x="2957" y="3448"/>
                </a:lnTo>
                <a:lnTo>
                  <a:pt x="2652" y="2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_1">
    <p:spTree>
      <p:nvGrpSpPr>
        <p:cNvPr id="1" name="Shape 4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" name="Google Shape;4219;p29"/>
          <p:cNvSpPr txBox="1">
            <a:spLocks noGrp="1"/>
          </p:cNvSpPr>
          <p:nvPr>
            <p:ph type="subTitle" idx="1"/>
          </p:nvPr>
        </p:nvSpPr>
        <p:spPr>
          <a:xfrm>
            <a:off x="717425" y="2713625"/>
            <a:ext cx="3603900" cy="8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0" name="Google Shape;4220;p29"/>
          <p:cNvSpPr txBox="1">
            <a:spLocks noGrp="1"/>
          </p:cNvSpPr>
          <p:nvPr>
            <p:ph type="title"/>
          </p:nvPr>
        </p:nvSpPr>
        <p:spPr>
          <a:xfrm>
            <a:off x="717425" y="1801775"/>
            <a:ext cx="33591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21" name="Google Shape;4221;p29"/>
          <p:cNvGrpSpPr/>
          <p:nvPr/>
        </p:nvGrpSpPr>
        <p:grpSpPr>
          <a:xfrm>
            <a:off x="-19194" y="-29871"/>
            <a:ext cx="1915602" cy="1690448"/>
            <a:chOff x="-19194" y="-29871"/>
            <a:chExt cx="1915602" cy="1690448"/>
          </a:xfrm>
        </p:grpSpPr>
        <p:sp>
          <p:nvSpPr>
            <p:cNvPr id="4222" name="Google Shape;4222;p29"/>
            <p:cNvSpPr/>
            <p:nvPr/>
          </p:nvSpPr>
          <p:spPr>
            <a:xfrm rot="-5400000" flipH="1">
              <a:off x="93383" y="-142448"/>
              <a:ext cx="1690448" cy="1915602"/>
            </a:xfrm>
            <a:custGeom>
              <a:avLst/>
              <a:gdLst/>
              <a:ahLst/>
              <a:cxnLst/>
              <a:rect l="l" t="t" r="r" b="b"/>
              <a:pathLst>
                <a:path w="19791" h="22427" extrusionOk="0">
                  <a:moveTo>
                    <a:pt x="1" y="200"/>
                  </a:moveTo>
                  <a:lnTo>
                    <a:pt x="19791" y="1"/>
                  </a:lnTo>
                  <a:cubicBezTo>
                    <a:pt x="8819" y="2389"/>
                    <a:pt x="11204" y="8993"/>
                    <a:pt x="7791" y="15690"/>
                  </a:cubicBezTo>
                  <a:cubicBezTo>
                    <a:pt x="5927" y="19354"/>
                    <a:pt x="3018" y="21346"/>
                    <a:pt x="226" y="2242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9"/>
            <p:cNvSpPr/>
            <p:nvPr/>
          </p:nvSpPr>
          <p:spPr>
            <a:xfrm rot="-5400000" flipH="1">
              <a:off x="-66475" y="26365"/>
              <a:ext cx="952376" cy="853730"/>
            </a:xfrm>
            <a:custGeom>
              <a:avLst/>
              <a:gdLst/>
              <a:ahLst/>
              <a:cxnLst/>
              <a:rect l="l" t="t" r="r" b="b"/>
              <a:pathLst>
                <a:path w="10311" h="9243" extrusionOk="0">
                  <a:moveTo>
                    <a:pt x="10310" y="0"/>
                  </a:moveTo>
                  <a:cubicBezTo>
                    <a:pt x="9517" y="2880"/>
                    <a:pt x="7048" y="8735"/>
                    <a:pt x="94" y="9243"/>
                  </a:cubicBezTo>
                  <a:lnTo>
                    <a:pt x="1" y="1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4" name="Google Shape;4224;p29"/>
          <p:cNvSpPr/>
          <p:nvPr/>
        </p:nvSpPr>
        <p:spPr>
          <a:xfrm>
            <a:off x="-19212" y="3760378"/>
            <a:ext cx="2677161" cy="1417636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5" name="Google Shape;4225;p29"/>
          <p:cNvSpPr/>
          <p:nvPr/>
        </p:nvSpPr>
        <p:spPr>
          <a:xfrm>
            <a:off x="7486218" y="4211862"/>
            <a:ext cx="1671029" cy="952367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_1_1"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p30"/>
          <p:cNvSpPr txBox="1">
            <a:spLocks noGrp="1"/>
          </p:cNvSpPr>
          <p:nvPr>
            <p:ph type="subTitle" idx="1"/>
          </p:nvPr>
        </p:nvSpPr>
        <p:spPr>
          <a:xfrm>
            <a:off x="793625" y="1342013"/>
            <a:ext cx="2536200" cy="11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8" name="Google Shape;4248;p30"/>
          <p:cNvSpPr txBox="1">
            <a:spLocks noGrp="1"/>
          </p:cNvSpPr>
          <p:nvPr>
            <p:ph type="title"/>
          </p:nvPr>
        </p:nvSpPr>
        <p:spPr>
          <a:xfrm>
            <a:off x="793625" y="430175"/>
            <a:ext cx="3529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39" name="Google Shape;4639;p30"/>
          <p:cNvSpPr/>
          <p:nvPr/>
        </p:nvSpPr>
        <p:spPr>
          <a:xfrm>
            <a:off x="7668835" y="-123"/>
            <a:ext cx="1502780" cy="3260198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0" name="Google Shape;4640;p30"/>
          <p:cNvSpPr/>
          <p:nvPr/>
        </p:nvSpPr>
        <p:spPr>
          <a:xfrm>
            <a:off x="6928153" y="3892363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1" name="Google Shape;4641;p30"/>
          <p:cNvSpPr/>
          <p:nvPr/>
        </p:nvSpPr>
        <p:spPr>
          <a:xfrm rot="5400000" flipH="1">
            <a:off x="-514962" y="3243437"/>
            <a:ext cx="2435423" cy="1421502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4"/>
          <p:cNvSpPr/>
          <p:nvPr/>
        </p:nvSpPr>
        <p:spPr>
          <a:xfrm rot="10800000" flipH="1">
            <a:off x="-6899" y="3893699"/>
            <a:ext cx="1775117" cy="1277426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4"/>
          <p:cNvGrpSpPr/>
          <p:nvPr/>
        </p:nvGrpSpPr>
        <p:grpSpPr>
          <a:xfrm>
            <a:off x="6154029" y="-6878"/>
            <a:ext cx="3010666" cy="1569939"/>
            <a:chOff x="6154029" y="-6878"/>
            <a:chExt cx="3010666" cy="1569939"/>
          </a:xfrm>
        </p:grpSpPr>
        <p:sp>
          <p:nvSpPr>
            <p:cNvPr id="474" name="Google Shape;474;p4"/>
            <p:cNvSpPr/>
            <p:nvPr/>
          </p:nvSpPr>
          <p:spPr>
            <a:xfrm>
              <a:off x="6154029" y="-6878"/>
              <a:ext cx="3010661" cy="1569939"/>
            </a:xfrm>
            <a:custGeom>
              <a:avLst/>
              <a:gdLst/>
              <a:ahLst/>
              <a:cxnLst/>
              <a:rect l="l" t="t" r="r" b="b"/>
              <a:pathLst>
                <a:path w="38910" h="20290" extrusionOk="0">
                  <a:moveTo>
                    <a:pt x="38887" y="1"/>
                  </a:moveTo>
                  <a:lnTo>
                    <a:pt x="38910" y="20289"/>
                  </a:lnTo>
                  <a:cubicBezTo>
                    <a:pt x="34915" y="9022"/>
                    <a:pt x="23320" y="11410"/>
                    <a:pt x="11660" y="7858"/>
                  </a:cubicBezTo>
                  <a:cubicBezTo>
                    <a:pt x="5284" y="5914"/>
                    <a:pt x="1842" y="2916"/>
                    <a:pt x="1" y="4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8426525" y="-6851"/>
              <a:ext cx="738170" cy="797783"/>
            </a:xfrm>
            <a:custGeom>
              <a:avLst/>
              <a:gdLst/>
              <a:ahLst/>
              <a:cxnLst/>
              <a:rect l="l" t="t" r="r" b="b"/>
              <a:pathLst>
                <a:path w="10513" h="11362" extrusionOk="0">
                  <a:moveTo>
                    <a:pt x="1" y="17"/>
                  </a:moveTo>
                  <a:cubicBezTo>
                    <a:pt x="846" y="3587"/>
                    <a:pt x="3426" y="10828"/>
                    <a:pt x="10513" y="11361"/>
                  </a:cubicBezTo>
                  <a:lnTo>
                    <a:pt x="104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5" name="Google Shape;4675;p31"/>
          <p:cNvSpPr/>
          <p:nvPr/>
        </p:nvSpPr>
        <p:spPr>
          <a:xfrm>
            <a:off x="-22695" y="-15770"/>
            <a:ext cx="1690448" cy="1915602"/>
          </a:xfrm>
          <a:custGeom>
            <a:avLst/>
            <a:gdLst/>
            <a:ahLst/>
            <a:cxnLst/>
            <a:rect l="l" t="t" r="r" b="b"/>
            <a:pathLst>
              <a:path w="19791" h="22427" extrusionOk="0">
                <a:moveTo>
                  <a:pt x="1" y="200"/>
                </a:moveTo>
                <a:lnTo>
                  <a:pt x="19791" y="1"/>
                </a:lnTo>
                <a:cubicBezTo>
                  <a:pt x="8819" y="2389"/>
                  <a:pt x="11204" y="8993"/>
                  <a:pt x="7791" y="15690"/>
                </a:cubicBezTo>
                <a:cubicBezTo>
                  <a:pt x="5927" y="19354"/>
                  <a:pt x="3018" y="21346"/>
                  <a:pt x="226" y="224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6" name="Google Shape;4676;p31"/>
          <p:cNvSpPr/>
          <p:nvPr/>
        </p:nvSpPr>
        <p:spPr>
          <a:xfrm>
            <a:off x="-22695" y="-13728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7" name="Google Shape;4677;p31"/>
          <p:cNvSpPr/>
          <p:nvPr userDrawn="1"/>
        </p:nvSpPr>
        <p:spPr>
          <a:xfrm>
            <a:off x="-14275" y="4083834"/>
            <a:ext cx="2036515" cy="1078407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0" name="Google Shape;4680;p31"/>
          <p:cNvSpPr/>
          <p:nvPr/>
        </p:nvSpPr>
        <p:spPr>
          <a:xfrm>
            <a:off x="7644957" y="-11166"/>
            <a:ext cx="1502780" cy="3260198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9" name="Google Shape;5069;p31"/>
          <p:cNvSpPr/>
          <p:nvPr userDrawn="1"/>
        </p:nvSpPr>
        <p:spPr>
          <a:xfrm>
            <a:off x="6928153" y="3892363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5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1" name="Google Shape;5071;p32"/>
          <p:cNvGrpSpPr/>
          <p:nvPr/>
        </p:nvGrpSpPr>
        <p:grpSpPr>
          <a:xfrm>
            <a:off x="6114063" y="3359804"/>
            <a:ext cx="3043729" cy="1815277"/>
            <a:chOff x="6114063" y="3342014"/>
            <a:chExt cx="3043729" cy="1815277"/>
          </a:xfrm>
        </p:grpSpPr>
        <p:sp>
          <p:nvSpPr>
            <p:cNvPr id="5072" name="Google Shape;5072;p32"/>
            <p:cNvSpPr/>
            <p:nvPr/>
          </p:nvSpPr>
          <p:spPr>
            <a:xfrm flipH="1">
              <a:off x="6114063" y="3342014"/>
              <a:ext cx="3043729" cy="1815277"/>
            </a:xfrm>
            <a:custGeom>
              <a:avLst/>
              <a:gdLst/>
              <a:ahLst/>
              <a:cxnLst/>
              <a:rect l="l" t="t" r="r" b="b"/>
              <a:pathLst>
                <a:path w="49653" h="29613" extrusionOk="0">
                  <a:moveTo>
                    <a:pt x="0" y="29439"/>
                  </a:moveTo>
                  <a:lnTo>
                    <a:pt x="0" y="1"/>
                  </a:lnTo>
                  <a:cubicBezTo>
                    <a:pt x="4146" y="467"/>
                    <a:pt x="12103" y="2942"/>
                    <a:pt x="17399" y="14495"/>
                  </a:cubicBezTo>
                  <a:cubicBezTo>
                    <a:pt x="24332" y="29612"/>
                    <a:pt x="42004" y="19258"/>
                    <a:pt x="49653" y="294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2"/>
            <p:cNvSpPr/>
            <p:nvPr/>
          </p:nvSpPr>
          <p:spPr>
            <a:xfrm flipH="1">
              <a:off x="6621933" y="3945857"/>
              <a:ext cx="2535858" cy="1200744"/>
            </a:xfrm>
            <a:custGeom>
              <a:avLst/>
              <a:gdLst/>
              <a:ahLst/>
              <a:cxnLst/>
              <a:rect l="l" t="t" r="r" b="b"/>
              <a:pathLst>
                <a:path w="41368" h="19588" extrusionOk="0">
                  <a:moveTo>
                    <a:pt x="0" y="19588"/>
                  </a:moveTo>
                  <a:lnTo>
                    <a:pt x="0" y="0"/>
                  </a:lnTo>
                  <a:cubicBezTo>
                    <a:pt x="4236" y="10885"/>
                    <a:pt x="16574" y="8590"/>
                    <a:pt x="28972" y="12032"/>
                  </a:cubicBezTo>
                  <a:cubicBezTo>
                    <a:pt x="35756" y="13915"/>
                    <a:pt x="39414" y="16811"/>
                    <a:pt x="41368" y="19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2"/>
            <p:cNvSpPr/>
            <p:nvPr/>
          </p:nvSpPr>
          <p:spPr>
            <a:xfrm flipH="1">
              <a:off x="8333858" y="4521075"/>
              <a:ext cx="823933" cy="625505"/>
            </a:xfrm>
            <a:custGeom>
              <a:avLst/>
              <a:gdLst/>
              <a:ahLst/>
              <a:cxnLst/>
              <a:rect l="l" t="t" r="r" b="b"/>
              <a:pathLst>
                <a:path w="13441" h="10204" extrusionOk="0">
                  <a:moveTo>
                    <a:pt x="0" y="0"/>
                  </a:moveTo>
                  <a:cubicBezTo>
                    <a:pt x="4223" y="816"/>
                    <a:pt x="12797" y="3313"/>
                    <a:pt x="13440" y="10204"/>
                  </a:cubicBezTo>
                  <a:lnTo>
                    <a:pt x="0" y="102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5" name="Google Shape;5075;p32"/>
          <p:cNvSpPr/>
          <p:nvPr/>
        </p:nvSpPr>
        <p:spPr>
          <a:xfrm rot="-5400000" flipH="1">
            <a:off x="-455434" y="3427982"/>
            <a:ext cx="2177919" cy="1294611"/>
          </a:xfrm>
          <a:custGeom>
            <a:avLst/>
            <a:gdLst/>
            <a:ahLst/>
            <a:cxnLst/>
            <a:rect l="l" t="t" r="r" b="b"/>
            <a:pathLst>
              <a:path w="35098" h="20864" extrusionOk="0">
                <a:moveTo>
                  <a:pt x="35050" y="84"/>
                </a:moveTo>
                <a:lnTo>
                  <a:pt x="35098" y="20864"/>
                </a:lnTo>
                <a:cubicBezTo>
                  <a:pt x="32167" y="20542"/>
                  <a:pt x="26549" y="18807"/>
                  <a:pt x="22789" y="10660"/>
                </a:cubicBezTo>
                <a:cubicBezTo>
                  <a:pt x="17872" y="0"/>
                  <a:pt x="5416" y="7340"/>
                  <a:pt x="0" y="1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6" name="Google Shape;5076;p32"/>
          <p:cNvSpPr/>
          <p:nvPr/>
        </p:nvSpPr>
        <p:spPr>
          <a:xfrm rot="10800000">
            <a:off x="6560890" y="-6889"/>
            <a:ext cx="2603805" cy="1232918"/>
          </a:xfrm>
          <a:custGeom>
            <a:avLst/>
            <a:gdLst/>
            <a:ahLst/>
            <a:cxnLst/>
            <a:rect l="l" t="t" r="r" b="b"/>
            <a:pathLst>
              <a:path w="41368" h="19588" extrusionOk="0">
                <a:moveTo>
                  <a:pt x="0" y="19588"/>
                </a:moveTo>
                <a:lnTo>
                  <a:pt x="0" y="0"/>
                </a:lnTo>
                <a:cubicBezTo>
                  <a:pt x="4236" y="10885"/>
                  <a:pt x="16574" y="8590"/>
                  <a:pt x="28972" y="12032"/>
                </a:cubicBezTo>
                <a:cubicBezTo>
                  <a:pt x="35756" y="13915"/>
                  <a:pt x="39414" y="16811"/>
                  <a:pt x="41368" y="195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7" name="Google Shape;5077;p32"/>
          <p:cNvSpPr/>
          <p:nvPr/>
        </p:nvSpPr>
        <p:spPr>
          <a:xfrm>
            <a:off x="-13800" y="-13728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_1">
    <p:spTree>
      <p:nvGrpSpPr>
        <p:cNvPr id="1" name="Shape 5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" name="Google Shape;5079;p33"/>
          <p:cNvSpPr/>
          <p:nvPr/>
        </p:nvSpPr>
        <p:spPr>
          <a:xfrm rot="10800000">
            <a:off x="7389578" y="3893699"/>
            <a:ext cx="1775117" cy="1277426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0" name="Google Shape;5080;p33"/>
          <p:cNvGrpSpPr/>
          <p:nvPr/>
        </p:nvGrpSpPr>
        <p:grpSpPr>
          <a:xfrm flipH="1">
            <a:off x="-6899" y="-6878"/>
            <a:ext cx="3010666" cy="1569939"/>
            <a:chOff x="6154029" y="-6878"/>
            <a:chExt cx="3010666" cy="1569939"/>
          </a:xfrm>
        </p:grpSpPr>
        <p:sp>
          <p:nvSpPr>
            <p:cNvPr id="5081" name="Google Shape;5081;p33"/>
            <p:cNvSpPr/>
            <p:nvPr/>
          </p:nvSpPr>
          <p:spPr>
            <a:xfrm>
              <a:off x="6154029" y="-6878"/>
              <a:ext cx="3010661" cy="1569939"/>
            </a:xfrm>
            <a:custGeom>
              <a:avLst/>
              <a:gdLst/>
              <a:ahLst/>
              <a:cxnLst/>
              <a:rect l="l" t="t" r="r" b="b"/>
              <a:pathLst>
                <a:path w="38910" h="20290" extrusionOk="0">
                  <a:moveTo>
                    <a:pt x="38887" y="1"/>
                  </a:moveTo>
                  <a:lnTo>
                    <a:pt x="38910" y="20289"/>
                  </a:lnTo>
                  <a:cubicBezTo>
                    <a:pt x="34915" y="9022"/>
                    <a:pt x="23320" y="11410"/>
                    <a:pt x="11660" y="7858"/>
                  </a:cubicBezTo>
                  <a:cubicBezTo>
                    <a:pt x="5284" y="5914"/>
                    <a:pt x="1842" y="2916"/>
                    <a:pt x="1" y="4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3"/>
            <p:cNvSpPr/>
            <p:nvPr/>
          </p:nvSpPr>
          <p:spPr>
            <a:xfrm>
              <a:off x="8426525" y="-6851"/>
              <a:ext cx="738170" cy="797783"/>
            </a:xfrm>
            <a:custGeom>
              <a:avLst/>
              <a:gdLst/>
              <a:ahLst/>
              <a:cxnLst/>
              <a:rect l="l" t="t" r="r" b="b"/>
              <a:pathLst>
                <a:path w="10513" h="11362" extrusionOk="0">
                  <a:moveTo>
                    <a:pt x="1" y="17"/>
                  </a:moveTo>
                  <a:cubicBezTo>
                    <a:pt x="846" y="3587"/>
                    <a:pt x="3426" y="10828"/>
                    <a:pt x="10513" y="11361"/>
                  </a:cubicBezTo>
                  <a:lnTo>
                    <a:pt x="104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_1">
    <p:spTree>
      <p:nvGrpSpPr>
        <p:cNvPr id="1" name="Shape 5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4" name="Google Shape;5084;p34"/>
          <p:cNvSpPr/>
          <p:nvPr/>
        </p:nvSpPr>
        <p:spPr>
          <a:xfrm flipH="1">
            <a:off x="6417291" y="3551751"/>
            <a:ext cx="2750822" cy="1605593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5" name="Google Shape;5085;p34"/>
          <p:cNvGrpSpPr/>
          <p:nvPr/>
        </p:nvGrpSpPr>
        <p:grpSpPr>
          <a:xfrm flipH="1">
            <a:off x="-25759" y="2224271"/>
            <a:ext cx="2125048" cy="2942622"/>
            <a:chOff x="7038150" y="2206481"/>
            <a:chExt cx="2125048" cy="2942622"/>
          </a:xfrm>
        </p:grpSpPr>
        <p:sp>
          <p:nvSpPr>
            <p:cNvPr id="5086" name="Google Shape;5086;p34"/>
            <p:cNvSpPr/>
            <p:nvPr/>
          </p:nvSpPr>
          <p:spPr>
            <a:xfrm>
              <a:off x="7038150" y="2206481"/>
              <a:ext cx="2125048" cy="2942326"/>
            </a:xfrm>
            <a:custGeom>
              <a:avLst/>
              <a:gdLst/>
              <a:ahLst/>
              <a:cxnLst/>
              <a:rect l="l" t="t" r="r" b="b"/>
              <a:pathLst>
                <a:path w="30670" h="42467" extrusionOk="0">
                  <a:moveTo>
                    <a:pt x="30492" y="42467"/>
                  </a:moveTo>
                  <a:lnTo>
                    <a:pt x="0" y="42467"/>
                  </a:lnTo>
                  <a:cubicBezTo>
                    <a:pt x="482" y="38922"/>
                    <a:pt x="3047" y="32119"/>
                    <a:pt x="15012" y="27587"/>
                  </a:cubicBezTo>
                  <a:cubicBezTo>
                    <a:pt x="30669" y="21658"/>
                    <a:pt x="19945" y="6541"/>
                    <a:pt x="30489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4"/>
            <p:cNvSpPr/>
            <p:nvPr/>
          </p:nvSpPr>
          <p:spPr>
            <a:xfrm>
              <a:off x="7745077" y="2454523"/>
              <a:ext cx="1405843" cy="2694286"/>
            </a:xfrm>
            <a:custGeom>
              <a:avLst/>
              <a:gdLst/>
              <a:ahLst/>
              <a:cxnLst/>
              <a:rect l="l" t="t" r="r" b="b"/>
              <a:pathLst>
                <a:path w="20290" h="38887" extrusionOk="0">
                  <a:moveTo>
                    <a:pt x="20289" y="38887"/>
                  </a:moveTo>
                  <a:lnTo>
                    <a:pt x="1" y="38887"/>
                  </a:lnTo>
                  <a:cubicBezTo>
                    <a:pt x="11272" y="34905"/>
                    <a:pt x="8897" y="23307"/>
                    <a:pt x="12461" y="11651"/>
                  </a:cubicBezTo>
                  <a:cubicBezTo>
                    <a:pt x="14411" y="5278"/>
                    <a:pt x="17413" y="1839"/>
                    <a:pt x="20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4"/>
            <p:cNvSpPr/>
            <p:nvPr/>
          </p:nvSpPr>
          <p:spPr>
            <a:xfrm>
              <a:off x="8418263" y="4184447"/>
              <a:ext cx="732646" cy="964655"/>
            </a:xfrm>
            <a:custGeom>
              <a:avLst/>
              <a:gdLst/>
              <a:ahLst/>
              <a:cxnLst/>
              <a:rect l="l" t="t" r="r" b="b"/>
              <a:pathLst>
                <a:path w="10574" h="13923" extrusionOk="0">
                  <a:moveTo>
                    <a:pt x="0" y="13922"/>
                  </a:moveTo>
                  <a:cubicBezTo>
                    <a:pt x="848" y="9545"/>
                    <a:pt x="3436" y="666"/>
                    <a:pt x="10573" y="0"/>
                  </a:cubicBezTo>
                  <a:lnTo>
                    <a:pt x="10573" y="139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1148827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3444999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8679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735029"/>
            <a:ext cx="3673443" cy="3673443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936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872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34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981950" y="3040625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095800" y="2550725"/>
            <a:ext cx="31512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783150" y="3040625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897000" y="2550725"/>
            <a:ext cx="31512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5"/>
          <p:cNvSpPr/>
          <p:nvPr/>
        </p:nvSpPr>
        <p:spPr>
          <a:xfrm>
            <a:off x="-14275" y="4083834"/>
            <a:ext cx="2036515" cy="1078407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"/>
          <p:cNvSpPr/>
          <p:nvPr/>
        </p:nvSpPr>
        <p:spPr>
          <a:xfrm>
            <a:off x="7672798" y="-12998"/>
            <a:ext cx="1502780" cy="3260198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5"/>
          <p:cNvSpPr/>
          <p:nvPr/>
        </p:nvSpPr>
        <p:spPr>
          <a:xfrm>
            <a:off x="6928153" y="3892363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"/>
          <p:cNvSpPr/>
          <p:nvPr/>
        </p:nvSpPr>
        <p:spPr>
          <a:xfrm>
            <a:off x="-22695" y="-15770"/>
            <a:ext cx="1690448" cy="1915602"/>
          </a:xfrm>
          <a:custGeom>
            <a:avLst/>
            <a:gdLst/>
            <a:ahLst/>
            <a:cxnLst/>
            <a:rect l="l" t="t" r="r" b="b"/>
            <a:pathLst>
              <a:path w="19791" h="22427" extrusionOk="0">
                <a:moveTo>
                  <a:pt x="1" y="200"/>
                </a:moveTo>
                <a:lnTo>
                  <a:pt x="19791" y="1"/>
                </a:lnTo>
                <a:cubicBezTo>
                  <a:pt x="8819" y="2389"/>
                  <a:pt x="11204" y="8993"/>
                  <a:pt x="7791" y="15690"/>
                </a:cubicBezTo>
                <a:cubicBezTo>
                  <a:pt x="5927" y="19354"/>
                  <a:pt x="3018" y="21346"/>
                  <a:pt x="226" y="224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5"/>
          <p:cNvSpPr/>
          <p:nvPr/>
        </p:nvSpPr>
        <p:spPr>
          <a:xfrm>
            <a:off x="-22695" y="-13728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1913946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59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049191" y="1475185"/>
            <a:ext cx="3045619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1568733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04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08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866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84956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0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5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4" name="Google Shape;5094;p37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6"/>
          <p:cNvSpPr/>
          <p:nvPr/>
        </p:nvSpPr>
        <p:spPr>
          <a:xfrm rot="5400000">
            <a:off x="8254777" y="42416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6"/>
          <p:cNvSpPr/>
          <p:nvPr/>
        </p:nvSpPr>
        <p:spPr>
          <a:xfrm rot="-5400000">
            <a:off x="7859073" y="3860533"/>
            <a:ext cx="1692490" cy="896189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6"/>
          <p:cNvSpPr/>
          <p:nvPr/>
        </p:nvSpPr>
        <p:spPr>
          <a:xfrm flipH="1">
            <a:off x="-6905" y="4337715"/>
            <a:ext cx="1450216" cy="82651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"/>
          <p:cNvSpPr txBox="1">
            <a:spLocks noGrp="1"/>
          </p:cNvSpPr>
          <p:nvPr>
            <p:ph type="body" idx="1"/>
          </p:nvPr>
        </p:nvSpPr>
        <p:spPr>
          <a:xfrm>
            <a:off x="800380" y="1471375"/>
            <a:ext cx="40098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5" name="Google Shape;915;p7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7"/>
          <p:cNvSpPr/>
          <p:nvPr/>
        </p:nvSpPr>
        <p:spPr>
          <a:xfrm flipH="1">
            <a:off x="6904864" y="3836300"/>
            <a:ext cx="2263236" cy="1321049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" name="Google Shape;917;p7"/>
          <p:cNvGrpSpPr/>
          <p:nvPr/>
        </p:nvGrpSpPr>
        <p:grpSpPr>
          <a:xfrm flipH="1">
            <a:off x="-13739" y="2939355"/>
            <a:ext cx="1162215" cy="2227642"/>
            <a:chOff x="7880462" y="2713989"/>
            <a:chExt cx="1270458" cy="2435113"/>
          </a:xfrm>
        </p:grpSpPr>
        <p:sp>
          <p:nvSpPr>
            <p:cNvPr id="918" name="Google Shape;918;p7"/>
            <p:cNvSpPr/>
            <p:nvPr/>
          </p:nvSpPr>
          <p:spPr>
            <a:xfrm>
              <a:off x="7880462" y="2713989"/>
              <a:ext cx="1270458" cy="2434812"/>
            </a:xfrm>
            <a:custGeom>
              <a:avLst/>
              <a:gdLst/>
              <a:ahLst/>
              <a:cxnLst/>
              <a:rect l="l" t="t" r="r" b="b"/>
              <a:pathLst>
                <a:path w="20290" h="38887" extrusionOk="0">
                  <a:moveTo>
                    <a:pt x="20289" y="38887"/>
                  </a:moveTo>
                  <a:lnTo>
                    <a:pt x="1" y="38887"/>
                  </a:lnTo>
                  <a:cubicBezTo>
                    <a:pt x="11272" y="34905"/>
                    <a:pt x="8897" y="23307"/>
                    <a:pt x="12461" y="11651"/>
                  </a:cubicBezTo>
                  <a:cubicBezTo>
                    <a:pt x="14411" y="5278"/>
                    <a:pt x="17413" y="1839"/>
                    <a:pt x="20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8418263" y="4184447"/>
              <a:ext cx="732646" cy="964655"/>
            </a:xfrm>
            <a:custGeom>
              <a:avLst/>
              <a:gdLst/>
              <a:ahLst/>
              <a:cxnLst/>
              <a:rect l="l" t="t" r="r" b="b"/>
              <a:pathLst>
                <a:path w="10574" h="13923" extrusionOk="0">
                  <a:moveTo>
                    <a:pt x="0" y="13922"/>
                  </a:moveTo>
                  <a:cubicBezTo>
                    <a:pt x="848" y="9545"/>
                    <a:pt x="3436" y="666"/>
                    <a:pt x="10573" y="0"/>
                  </a:cubicBezTo>
                  <a:lnTo>
                    <a:pt x="10573" y="139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7"/>
          <p:cNvSpPr/>
          <p:nvPr/>
        </p:nvSpPr>
        <p:spPr>
          <a:xfrm>
            <a:off x="8013351" y="-12999"/>
            <a:ext cx="1162233" cy="2521401"/>
          </a:xfrm>
          <a:custGeom>
            <a:avLst/>
            <a:gdLst/>
            <a:ahLst/>
            <a:cxnLst/>
            <a:rect l="l" t="t" r="r" b="b"/>
            <a:pathLst>
              <a:path w="17156" h="37219" extrusionOk="0">
                <a:moveTo>
                  <a:pt x="17052" y="0"/>
                </a:moveTo>
                <a:lnTo>
                  <a:pt x="0" y="0"/>
                </a:lnTo>
                <a:cubicBezTo>
                  <a:pt x="270" y="3108"/>
                  <a:pt x="1707" y="9072"/>
                  <a:pt x="8398" y="13045"/>
                </a:cubicBezTo>
                <a:cubicBezTo>
                  <a:pt x="17155" y="18241"/>
                  <a:pt x="11155" y="31488"/>
                  <a:pt x="17052" y="372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"/>
          <p:cNvSpPr txBox="1">
            <a:spLocks noGrp="1"/>
          </p:cNvSpPr>
          <p:nvPr>
            <p:ph type="title"/>
          </p:nvPr>
        </p:nvSpPr>
        <p:spPr>
          <a:xfrm>
            <a:off x="1584775" y="1240550"/>
            <a:ext cx="5974500" cy="26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1" name="Google Shape;941;p8"/>
          <p:cNvSpPr/>
          <p:nvPr/>
        </p:nvSpPr>
        <p:spPr>
          <a:xfrm rot="10800000" flipH="1">
            <a:off x="-27599" y="3624036"/>
            <a:ext cx="2135424" cy="1536714"/>
          </a:xfrm>
          <a:custGeom>
            <a:avLst/>
            <a:gdLst/>
            <a:ahLst/>
            <a:cxnLst/>
            <a:rect l="l" t="t" r="r" b="b"/>
            <a:pathLst>
              <a:path w="33231" h="23914" extrusionOk="0">
                <a:moveTo>
                  <a:pt x="58" y="100"/>
                </a:moveTo>
                <a:lnTo>
                  <a:pt x="0" y="23914"/>
                </a:lnTo>
                <a:cubicBezTo>
                  <a:pt x="2770" y="23544"/>
                  <a:pt x="8089" y="21555"/>
                  <a:pt x="11653" y="12219"/>
                </a:cubicBezTo>
                <a:cubicBezTo>
                  <a:pt x="16313" y="0"/>
                  <a:pt x="28101" y="8407"/>
                  <a:pt x="33230" y="1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2" name="Google Shape;942;p8"/>
          <p:cNvGrpSpPr/>
          <p:nvPr/>
        </p:nvGrpSpPr>
        <p:grpSpPr>
          <a:xfrm>
            <a:off x="6147160" y="-17253"/>
            <a:ext cx="3010666" cy="1569939"/>
            <a:chOff x="6154029" y="-6878"/>
            <a:chExt cx="3010666" cy="1569939"/>
          </a:xfrm>
        </p:grpSpPr>
        <p:sp>
          <p:nvSpPr>
            <p:cNvPr id="943" name="Google Shape;943;p8"/>
            <p:cNvSpPr/>
            <p:nvPr/>
          </p:nvSpPr>
          <p:spPr>
            <a:xfrm>
              <a:off x="6154029" y="-6878"/>
              <a:ext cx="3010661" cy="1569939"/>
            </a:xfrm>
            <a:custGeom>
              <a:avLst/>
              <a:gdLst/>
              <a:ahLst/>
              <a:cxnLst/>
              <a:rect l="l" t="t" r="r" b="b"/>
              <a:pathLst>
                <a:path w="38910" h="20290" extrusionOk="0">
                  <a:moveTo>
                    <a:pt x="38887" y="1"/>
                  </a:moveTo>
                  <a:lnTo>
                    <a:pt x="38910" y="20289"/>
                  </a:lnTo>
                  <a:cubicBezTo>
                    <a:pt x="34915" y="9022"/>
                    <a:pt x="23320" y="11410"/>
                    <a:pt x="11660" y="7858"/>
                  </a:cubicBezTo>
                  <a:cubicBezTo>
                    <a:pt x="5284" y="5914"/>
                    <a:pt x="1842" y="2916"/>
                    <a:pt x="1" y="4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8426525" y="-6851"/>
              <a:ext cx="738170" cy="797783"/>
            </a:xfrm>
            <a:custGeom>
              <a:avLst/>
              <a:gdLst/>
              <a:ahLst/>
              <a:cxnLst/>
              <a:rect l="l" t="t" r="r" b="b"/>
              <a:pathLst>
                <a:path w="10513" h="11362" extrusionOk="0">
                  <a:moveTo>
                    <a:pt x="1" y="17"/>
                  </a:moveTo>
                  <a:cubicBezTo>
                    <a:pt x="846" y="3587"/>
                    <a:pt x="3426" y="10828"/>
                    <a:pt x="10513" y="11361"/>
                  </a:cubicBezTo>
                  <a:lnTo>
                    <a:pt x="104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8"/>
          <p:cNvSpPr/>
          <p:nvPr/>
        </p:nvSpPr>
        <p:spPr>
          <a:xfrm>
            <a:off x="3970344" y="741231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9"/>
          <p:cNvSpPr txBox="1">
            <a:spLocks noGrp="1"/>
          </p:cNvSpPr>
          <p:nvPr>
            <p:ph type="title"/>
          </p:nvPr>
        </p:nvSpPr>
        <p:spPr>
          <a:xfrm>
            <a:off x="4277175" y="1717650"/>
            <a:ext cx="40905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7" name="Google Shape;967;p9"/>
          <p:cNvSpPr txBox="1">
            <a:spLocks noGrp="1"/>
          </p:cNvSpPr>
          <p:nvPr>
            <p:ph type="subTitle" idx="1"/>
          </p:nvPr>
        </p:nvSpPr>
        <p:spPr>
          <a:xfrm>
            <a:off x="4276925" y="2410550"/>
            <a:ext cx="40905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968" name="Google Shape;968;p9"/>
          <p:cNvGrpSpPr/>
          <p:nvPr/>
        </p:nvGrpSpPr>
        <p:grpSpPr>
          <a:xfrm>
            <a:off x="7426752" y="2472313"/>
            <a:ext cx="1754247" cy="2694579"/>
            <a:chOff x="7408962" y="2454523"/>
            <a:chExt cx="1754247" cy="2694579"/>
          </a:xfrm>
        </p:grpSpPr>
        <p:sp>
          <p:nvSpPr>
            <p:cNvPr id="969" name="Google Shape;969;p9"/>
            <p:cNvSpPr/>
            <p:nvPr/>
          </p:nvSpPr>
          <p:spPr>
            <a:xfrm>
              <a:off x="7408962" y="2719885"/>
              <a:ext cx="1754247" cy="2428900"/>
            </a:xfrm>
            <a:custGeom>
              <a:avLst/>
              <a:gdLst/>
              <a:ahLst/>
              <a:cxnLst/>
              <a:rect l="l" t="t" r="r" b="b"/>
              <a:pathLst>
                <a:path w="30670" h="42467" extrusionOk="0">
                  <a:moveTo>
                    <a:pt x="30492" y="42467"/>
                  </a:moveTo>
                  <a:lnTo>
                    <a:pt x="0" y="42467"/>
                  </a:lnTo>
                  <a:cubicBezTo>
                    <a:pt x="482" y="38922"/>
                    <a:pt x="3047" y="32119"/>
                    <a:pt x="15012" y="27587"/>
                  </a:cubicBezTo>
                  <a:cubicBezTo>
                    <a:pt x="30669" y="21658"/>
                    <a:pt x="19945" y="6541"/>
                    <a:pt x="30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7745077" y="2454523"/>
              <a:ext cx="1405843" cy="2694286"/>
            </a:xfrm>
            <a:custGeom>
              <a:avLst/>
              <a:gdLst/>
              <a:ahLst/>
              <a:cxnLst/>
              <a:rect l="l" t="t" r="r" b="b"/>
              <a:pathLst>
                <a:path w="20290" h="38887" extrusionOk="0">
                  <a:moveTo>
                    <a:pt x="20289" y="38887"/>
                  </a:moveTo>
                  <a:lnTo>
                    <a:pt x="1" y="38887"/>
                  </a:lnTo>
                  <a:cubicBezTo>
                    <a:pt x="11272" y="34905"/>
                    <a:pt x="8897" y="23307"/>
                    <a:pt x="12461" y="11651"/>
                  </a:cubicBezTo>
                  <a:cubicBezTo>
                    <a:pt x="14411" y="5278"/>
                    <a:pt x="17413" y="1839"/>
                    <a:pt x="20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8418263" y="4184447"/>
              <a:ext cx="732646" cy="964655"/>
            </a:xfrm>
            <a:custGeom>
              <a:avLst/>
              <a:gdLst/>
              <a:ahLst/>
              <a:cxnLst/>
              <a:rect l="l" t="t" r="r" b="b"/>
              <a:pathLst>
                <a:path w="10574" h="13923" extrusionOk="0">
                  <a:moveTo>
                    <a:pt x="0" y="13922"/>
                  </a:moveTo>
                  <a:cubicBezTo>
                    <a:pt x="848" y="9545"/>
                    <a:pt x="3436" y="666"/>
                    <a:pt x="10573" y="0"/>
                  </a:cubicBezTo>
                  <a:lnTo>
                    <a:pt x="10573" y="139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" name="Google Shape;972;p9"/>
          <p:cNvSpPr/>
          <p:nvPr/>
        </p:nvSpPr>
        <p:spPr>
          <a:xfrm flipH="1">
            <a:off x="8216637" y="-13325"/>
            <a:ext cx="952376" cy="853730"/>
          </a:xfrm>
          <a:custGeom>
            <a:avLst/>
            <a:gdLst/>
            <a:ahLst/>
            <a:cxnLst/>
            <a:rect l="l" t="t" r="r" b="b"/>
            <a:pathLst>
              <a:path w="10311" h="9243" extrusionOk="0">
                <a:moveTo>
                  <a:pt x="10310" y="0"/>
                </a:moveTo>
                <a:cubicBezTo>
                  <a:pt x="9517" y="2880"/>
                  <a:pt x="7048" y="8735"/>
                  <a:pt x="94" y="9243"/>
                </a:cubicBezTo>
                <a:lnTo>
                  <a:pt x="1" y="10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9"/>
          <p:cNvSpPr/>
          <p:nvPr/>
        </p:nvSpPr>
        <p:spPr>
          <a:xfrm>
            <a:off x="-14275" y="4084200"/>
            <a:ext cx="2071310" cy="1096778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9"/>
          <p:cNvSpPr/>
          <p:nvPr/>
        </p:nvSpPr>
        <p:spPr>
          <a:xfrm rot="10800000" flipH="1">
            <a:off x="-6324" y="-6384"/>
            <a:ext cx="3386674" cy="1823430"/>
          </a:xfrm>
          <a:custGeom>
            <a:avLst/>
            <a:gdLst/>
            <a:ahLst/>
            <a:cxnLst/>
            <a:rect l="l" t="t" r="r" b="b"/>
            <a:pathLst>
              <a:path w="42073" h="22652" extrusionOk="0">
                <a:moveTo>
                  <a:pt x="1" y="22651"/>
                </a:moveTo>
                <a:lnTo>
                  <a:pt x="1" y="1"/>
                </a:lnTo>
                <a:cubicBezTo>
                  <a:pt x="9607" y="1855"/>
                  <a:pt x="9218" y="22388"/>
                  <a:pt x="21244" y="19572"/>
                </a:cubicBezTo>
                <a:cubicBezTo>
                  <a:pt x="30657" y="17368"/>
                  <a:pt x="38469" y="20659"/>
                  <a:pt x="42072" y="226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9"/>
          <p:cNvSpPr/>
          <p:nvPr/>
        </p:nvSpPr>
        <p:spPr>
          <a:xfrm rot="10800000" flipH="1">
            <a:off x="-6324" y="-6401"/>
            <a:ext cx="2237899" cy="1306257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0"/>
          <p:cNvSpPr/>
          <p:nvPr/>
        </p:nvSpPr>
        <p:spPr>
          <a:xfrm>
            <a:off x="-10" y="3551751"/>
            <a:ext cx="2750822" cy="1605593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" name="Google Shape;1009;p10"/>
          <p:cNvGrpSpPr/>
          <p:nvPr/>
        </p:nvGrpSpPr>
        <p:grpSpPr>
          <a:xfrm>
            <a:off x="7055939" y="2224271"/>
            <a:ext cx="2125048" cy="2942622"/>
            <a:chOff x="7038150" y="2206481"/>
            <a:chExt cx="2125048" cy="2942622"/>
          </a:xfrm>
        </p:grpSpPr>
        <p:sp>
          <p:nvSpPr>
            <p:cNvPr id="1010" name="Google Shape;1010;p10"/>
            <p:cNvSpPr/>
            <p:nvPr/>
          </p:nvSpPr>
          <p:spPr>
            <a:xfrm>
              <a:off x="7038150" y="2206481"/>
              <a:ext cx="2125048" cy="2942326"/>
            </a:xfrm>
            <a:custGeom>
              <a:avLst/>
              <a:gdLst/>
              <a:ahLst/>
              <a:cxnLst/>
              <a:rect l="l" t="t" r="r" b="b"/>
              <a:pathLst>
                <a:path w="30670" h="42467" extrusionOk="0">
                  <a:moveTo>
                    <a:pt x="30492" y="42467"/>
                  </a:moveTo>
                  <a:lnTo>
                    <a:pt x="0" y="42467"/>
                  </a:lnTo>
                  <a:cubicBezTo>
                    <a:pt x="482" y="38922"/>
                    <a:pt x="3047" y="32119"/>
                    <a:pt x="15012" y="27587"/>
                  </a:cubicBezTo>
                  <a:cubicBezTo>
                    <a:pt x="30669" y="21658"/>
                    <a:pt x="19945" y="6541"/>
                    <a:pt x="30489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7745077" y="2454523"/>
              <a:ext cx="1405843" cy="2694286"/>
            </a:xfrm>
            <a:custGeom>
              <a:avLst/>
              <a:gdLst/>
              <a:ahLst/>
              <a:cxnLst/>
              <a:rect l="l" t="t" r="r" b="b"/>
              <a:pathLst>
                <a:path w="20290" h="38887" extrusionOk="0">
                  <a:moveTo>
                    <a:pt x="20289" y="38887"/>
                  </a:moveTo>
                  <a:lnTo>
                    <a:pt x="1" y="38887"/>
                  </a:lnTo>
                  <a:cubicBezTo>
                    <a:pt x="11272" y="34905"/>
                    <a:pt x="8897" y="23307"/>
                    <a:pt x="12461" y="11651"/>
                  </a:cubicBezTo>
                  <a:cubicBezTo>
                    <a:pt x="14411" y="5278"/>
                    <a:pt x="17413" y="1839"/>
                    <a:pt x="20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8418263" y="4184447"/>
              <a:ext cx="732646" cy="964655"/>
            </a:xfrm>
            <a:custGeom>
              <a:avLst/>
              <a:gdLst/>
              <a:ahLst/>
              <a:cxnLst/>
              <a:rect l="l" t="t" r="r" b="b"/>
              <a:pathLst>
                <a:path w="10574" h="13923" extrusionOk="0">
                  <a:moveTo>
                    <a:pt x="0" y="13922"/>
                  </a:moveTo>
                  <a:cubicBezTo>
                    <a:pt x="848" y="9545"/>
                    <a:pt x="3436" y="666"/>
                    <a:pt x="10573" y="0"/>
                  </a:cubicBezTo>
                  <a:lnTo>
                    <a:pt x="10573" y="139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6050" y="445025"/>
            <a:ext cx="791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6050" y="1152475"/>
            <a:ext cx="7911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Char char="●"/>
              <a:defRPr sz="1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sp>
        <p:nvSpPr>
          <p:cNvPr id="5090" name="Google Shape;5090;p3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091" name="Google Shape;5091;p3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19750" y="4477050"/>
            <a:ext cx="9144000" cy="666450"/>
          </a:xfrm>
          <a:prstGeom prst="rect">
            <a:avLst/>
          </a:prstGeom>
          <a:solidFill>
            <a:srgbClr val="FF9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hyperlink" Target="https://docs.google.com/spreadsheets/d/1Pb_a2e4c4cPvDhAF-G3M3-anm7v-3wWd8V5dVbo5QuQ/cop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b_a2e4c4cPvDhAF-G3M3-anm7v-3wWd8V5dVbo5QuQ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illustration/connecting-teams/cuate/?utm_source=slidesgo_template&amp;utm_medium=referral-link&amp;utm_campaign=sg_resources&amp;utm_content=stories#ff9a3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50.emf"/><Relationship Id="rId4" Type="http://schemas.openxmlformats.org/officeDocument/2006/relationships/image" Target="../media/image1.emf"/><Relationship Id="rId9" Type="http://schemas.openxmlformats.org/officeDocument/2006/relationships/image" Target="../media/image5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emf"/><Relationship Id="rId5" Type="http://schemas.openxmlformats.org/officeDocument/2006/relationships/image" Target="../media/image5.emf"/><Relationship Id="rId4" Type="http://schemas.openxmlformats.org/officeDocument/2006/relationships/image" Target="../media/image5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0" name="Google Shape;5100;p38"/>
          <p:cNvSpPr/>
          <p:nvPr/>
        </p:nvSpPr>
        <p:spPr>
          <a:xfrm>
            <a:off x="-14275" y="4074940"/>
            <a:ext cx="2036515" cy="1078407"/>
          </a:xfrm>
          <a:custGeom>
            <a:avLst/>
            <a:gdLst/>
            <a:ahLst/>
            <a:cxnLst/>
            <a:rect l="l" t="t" r="r" b="b"/>
            <a:pathLst>
              <a:path w="40343" h="21362" extrusionOk="0">
                <a:moveTo>
                  <a:pt x="0" y="21362"/>
                </a:moveTo>
                <a:lnTo>
                  <a:pt x="0" y="0"/>
                </a:lnTo>
                <a:cubicBezTo>
                  <a:pt x="4133" y="11868"/>
                  <a:pt x="16162" y="9368"/>
                  <a:pt x="28255" y="13122"/>
                </a:cubicBezTo>
                <a:cubicBezTo>
                  <a:pt x="34869" y="15175"/>
                  <a:pt x="38436" y="18338"/>
                  <a:pt x="40342" y="213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1" name="Google Shape;5101;p38"/>
          <p:cNvSpPr txBox="1">
            <a:spLocks noGrp="1"/>
          </p:cNvSpPr>
          <p:nvPr>
            <p:ph type="ctrTitle"/>
          </p:nvPr>
        </p:nvSpPr>
        <p:spPr>
          <a:xfrm>
            <a:off x="1102996" y="625531"/>
            <a:ext cx="6947700" cy="13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11500" dirty="0" smtClean="0">
                <a:solidFill>
                  <a:schemeClr val="dk1"/>
                </a:solidFill>
              </a:rPr>
              <a:t>ETHNIC</a:t>
            </a:r>
            <a:r>
              <a:rPr lang="es-PE" dirty="0" smtClean="0">
                <a:solidFill>
                  <a:schemeClr val="dk1"/>
                </a:solidFill>
              </a:rPr>
              <a:t/>
            </a:r>
            <a:br>
              <a:rPr lang="es-PE" dirty="0" smtClean="0">
                <a:solidFill>
                  <a:schemeClr val="dk1"/>
                </a:solidFill>
              </a:rPr>
            </a:br>
            <a:r>
              <a:rPr lang="en" dirty="0" smtClean="0">
                <a:solidFill>
                  <a:schemeClr val="dk2"/>
                </a:solidFill>
              </a:rPr>
              <a:t>Free Template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102" name="Google Shape;5102;p38"/>
          <p:cNvSpPr txBox="1">
            <a:spLocks noGrp="1"/>
          </p:cNvSpPr>
          <p:nvPr>
            <p:ph type="subTitle" idx="1"/>
          </p:nvPr>
        </p:nvSpPr>
        <p:spPr>
          <a:xfrm>
            <a:off x="2903825" y="2331719"/>
            <a:ext cx="33969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Ici commence votre présentation</a:t>
            </a:r>
            <a:endParaRPr/>
          </a:p>
        </p:txBody>
      </p:sp>
      <p:sp>
        <p:nvSpPr>
          <p:cNvPr id="5493" name="Google Shape;5493;p38"/>
          <p:cNvSpPr/>
          <p:nvPr/>
        </p:nvSpPr>
        <p:spPr>
          <a:xfrm>
            <a:off x="6928153" y="3892363"/>
            <a:ext cx="2245086" cy="1279539"/>
          </a:xfrm>
          <a:custGeom>
            <a:avLst/>
            <a:gdLst/>
            <a:ahLst/>
            <a:cxnLst/>
            <a:rect l="l" t="t" r="r" b="b"/>
            <a:pathLst>
              <a:path w="37331" h="21276" extrusionOk="0">
                <a:moveTo>
                  <a:pt x="37218" y="21247"/>
                </a:moveTo>
                <a:lnTo>
                  <a:pt x="37331" y="1"/>
                </a:lnTo>
                <a:cubicBezTo>
                  <a:pt x="34220" y="322"/>
                  <a:pt x="28249" y="2074"/>
                  <a:pt x="24232" y="10391"/>
                </a:cubicBezTo>
                <a:cubicBezTo>
                  <a:pt x="18977" y="21276"/>
                  <a:pt x="5772" y="13730"/>
                  <a:pt x="0" y="210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94" y="2532559"/>
            <a:ext cx="5995883" cy="26415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3107" y="182165"/>
            <a:ext cx="7709100" cy="471900"/>
          </a:xfrm>
        </p:spPr>
        <p:txBody>
          <a:bodyPr/>
          <a:lstStyle/>
          <a:p>
            <a:r>
              <a:rPr lang="es-AR" sz="4400" dirty="0" smtClean="0">
                <a:solidFill>
                  <a:srgbClr val="00B050"/>
                </a:solidFill>
              </a:rPr>
              <a:t>Free Template</a:t>
            </a:r>
            <a:endParaRPr lang="es-AR" sz="4400" dirty="0">
              <a:solidFill>
                <a:srgbClr val="00B05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7196" y="686025"/>
            <a:ext cx="8680450" cy="544513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 sz="2400" dirty="0">
                <a:solidFill>
                  <a:srgbClr val="ED7D31"/>
                </a:solidFill>
              </a:rPr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5261362" y="1180368"/>
            <a:ext cx="2885399" cy="760164"/>
            <a:chOff x="7510571" y="2591716"/>
            <a:chExt cx="3847198" cy="1013552"/>
          </a:xfrm>
        </p:grpSpPr>
        <p:cxnSp>
          <p:nvCxnSpPr>
            <p:cNvPr id="12" name="Elbow Connector 16">
              <a:extLst>
                <a:ext uri="{FF2B5EF4-FFF2-40B4-BE49-F238E27FC236}">
                  <a16:creationId xmlns:a16="http://schemas.microsoft.com/office/drawing/2014/main" xmlns="" id="{8DBC22A5-F326-4930-B0BA-8617CEEB6B85}"/>
                </a:ext>
              </a:extLst>
            </p:cNvPr>
            <p:cNvCxnSpPr/>
            <p:nvPr/>
          </p:nvCxnSpPr>
          <p:spPr>
            <a:xfrm rot="5400000" flipH="1" flipV="1">
              <a:off x="7338190" y="2903680"/>
              <a:ext cx="873969" cy="529208"/>
            </a:xfrm>
            <a:prstGeom prst="bentConnector3">
              <a:avLst>
                <a:gd name="adj1" fmla="val 9977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BBFD06E-D377-4CE8-A9FD-B011EA3F1212}"/>
                </a:ext>
              </a:extLst>
            </p:cNvPr>
            <p:cNvGrpSpPr/>
            <p:nvPr/>
          </p:nvGrpSpPr>
          <p:grpSpPr>
            <a:xfrm>
              <a:off x="8251420" y="2591716"/>
              <a:ext cx="3106349" cy="883821"/>
              <a:chOff x="6372201" y="2011203"/>
              <a:chExt cx="2369153" cy="88382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A9A0EB0-CAD8-4F08-83B3-D1BC75E277F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>
                        <a:lumMod val="1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0864D86-382F-44C0-97E2-352669AE1FD5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30" name="Grupo 29"/>
          <p:cNvGrpSpPr/>
          <p:nvPr/>
        </p:nvGrpSpPr>
        <p:grpSpPr>
          <a:xfrm>
            <a:off x="331672" y="3687150"/>
            <a:ext cx="2995727" cy="662866"/>
            <a:chOff x="744609" y="5180650"/>
            <a:chExt cx="3994302" cy="883821"/>
          </a:xfrm>
        </p:grpSpPr>
        <p:cxnSp>
          <p:nvCxnSpPr>
            <p:cNvPr id="16" name="Elbow Connector 20">
              <a:extLst>
                <a:ext uri="{FF2B5EF4-FFF2-40B4-BE49-F238E27FC236}">
                  <a16:creationId xmlns:a16="http://schemas.microsoft.com/office/drawing/2014/main" xmlns="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883821"/>
              <a:chOff x="6372201" y="2011203"/>
              <a:chExt cx="2369153" cy="88382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bg1">
                        <a:lumMod val="1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232052" y="1352702"/>
            <a:ext cx="3246782" cy="662867"/>
            <a:chOff x="1188235" y="1731604"/>
            <a:chExt cx="4329043" cy="88382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9ADF453-44DC-46DD-B47C-CA4E9F4EEC0A}"/>
                </a:ext>
              </a:extLst>
            </p:cNvPr>
            <p:cNvGrpSpPr/>
            <p:nvPr/>
          </p:nvGrpSpPr>
          <p:grpSpPr>
            <a:xfrm>
              <a:off x="1188235" y="1731604"/>
              <a:ext cx="3219667" cy="883821"/>
              <a:chOff x="6372201" y="2011203"/>
              <a:chExt cx="2369153" cy="88382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A8510AD-6E7C-4167-8CCC-FB504560D101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bg1">
                        <a:lumMod val="1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6B10414-EFFE-4274-9058-32FF8B97C551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30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23" name="Elbow Connector 35">
              <a:extLst>
                <a:ext uri="{FF2B5EF4-FFF2-40B4-BE49-F238E27FC236}">
                  <a16:creationId xmlns:a16="http://schemas.microsoft.com/office/drawing/2014/main" xmlns="" id="{15DBEF0B-A254-44D9-B404-4B9FDBC6F0F1}"/>
                </a:ext>
              </a:extLst>
            </p:cNvPr>
            <p:cNvCxnSpPr/>
            <p:nvPr/>
          </p:nvCxnSpPr>
          <p:spPr>
            <a:xfrm>
              <a:off x="4581174" y="1860161"/>
              <a:ext cx="936104" cy="433381"/>
            </a:xfrm>
            <a:prstGeom prst="bentConnector3">
              <a:avLst>
                <a:gd name="adj1" fmla="val 99858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 flipH="1">
            <a:off x="5506021" y="3687149"/>
            <a:ext cx="3637979" cy="620042"/>
            <a:chOff x="744609" y="5180650"/>
            <a:chExt cx="3994302" cy="680772"/>
          </a:xfrm>
        </p:grpSpPr>
        <p:cxnSp>
          <p:nvCxnSpPr>
            <p:cNvPr id="32" name="Elbow Connector 20">
              <a:extLst>
                <a:ext uri="{FF2B5EF4-FFF2-40B4-BE49-F238E27FC236}">
                  <a16:creationId xmlns:a16="http://schemas.microsoft.com/office/drawing/2014/main" xmlns="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xmlns="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612220"/>
              <a:chOff x="6372201" y="2011203"/>
              <a:chExt cx="2369153" cy="612220"/>
            </a:xfrm>
          </p:grpSpPr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xmlns="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405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>
                        <a:lumMod val="1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5" name="TextBox 18">
                <a:extLst>
                  <a:ext uri="{FF2B5EF4-FFF2-40B4-BE49-F238E27FC236}">
                    <a16:creationId xmlns:a16="http://schemas.microsoft.com/office/drawing/2014/main" xmlns="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53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338" y="761299"/>
            <a:ext cx="1806743" cy="43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580375" y="185367"/>
            <a:ext cx="7709100" cy="471900"/>
          </a:xfrm>
        </p:spPr>
        <p:txBody>
          <a:bodyPr/>
          <a:lstStyle/>
          <a:p>
            <a:endParaRPr lang="es-AR" dirty="0">
              <a:solidFill>
                <a:srgbClr val="E95D0F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9107" y="554282"/>
            <a:ext cx="8680450" cy="544513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00B050"/>
                </a:solidFill>
              </a:rPr>
              <a:t>Infographic Style</a:t>
            </a:r>
          </a:p>
        </p:txBody>
      </p:sp>
      <p:sp>
        <p:nvSpPr>
          <p:cNvPr id="9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5044683" y="2769362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C30B123-64A9-423F-878B-4EAD140378E8}"/>
              </a:ext>
            </a:extLst>
          </p:cNvPr>
          <p:cNvGrpSpPr/>
          <p:nvPr/>
        </p:nvGrpSpPr>
        <p:grpSpPr>
          <a:xfrm>
            <a:off x="529894" y="2314376"/>
            <a:ext cx="1176347" cy="1517170"/>
            <a:chOff x="270024" y="1671303"/>
            <a:chExt cx="1773337" cy="20431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6CDDABE-A1E8-499D-8B59-D9BA48719F10}"/>
                </a:ext>
              </a:extLst>
            </p:cNvPr>
            <p:cNvSpPr txBox="1"/>
            <p:nvPr/>
          </p:nvSpPr>
          <p:spPr>
            <a:xfrm>
              <a:off x="270026" y="1911470"/>
              <a:ext cx="1773335" cy="180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9F564EC-BABF-43AF-AB32-1A4E3D7EEA40}"/>
                </a:ext>
              </a:extLst>
            </p:cNvPr>
            <p:cNvSpPr txBox="1"/>
            <p:nvPr/>
          </p:nvSpPr>
          <p:spPr>
            <a:xfrm>
              <a:off x="270024" y="1671303"/>
              <a:ext cx="1773335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F4E1B25-E9DF-41CB-9D38-80389FD9BC4F}"/>
              </a:ext>
            </a:extLst>
          </p:cNvPr>
          <p:cNvGrpSpPr/>
          <p:nvPr/>
        </p:nvGrpSpPr>
        <p:grpSpPr>
          <a:xfrm>
            <a:off x="2275642" y="2314376"/>
            <a:ext cx="1176347" cy="1517170"/>
            <a:chOff x="270024" y="1671303"/>
            <a:chExt cx="1773337" cy="20431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920D69D-0E1C-45B3-8A0C-3348241EFF8A}"/>
                </a:ext>
              </a:extLst>
            </p:cNvPr>
            <p:cNvSpPr txBox="1"/>
            <p:nvPr/>
          </p:nvSpPr>
          <p:spPr>
            <a:xfrm>
              <a:off x="270026" y="1911470"/>
              <a:ext cx="1773335" cy="180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E13D037-1F8D-4749-BE49-2F406EB16343}"/>
                </a:ext>
              </a:extLst>
            </p:cNvPr>
            <p:cNvSpPr txBox="1"/>
            <p:nvPr/>
          </p:nvSpPr>
          <p:spPr>
            <a:xfrm>
              <a:off x="270024" y="1671303"/>
              <a:ext cx="1773335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1962987" y="2654033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sp>
        <p:nvSpPr>
          <p:cNvPr id="43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3487055" y="2769362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grpSp>
        <p:nvGrpSpPr>
          <p:cNvPr id="44" name="Group 10">
            <a:extLst>
              <a:ext uri="{FF2B5EF4-FFF2-40B4-BE49-F238E27FC236}">
                <a16:creationId xmlns:a16="http://schemas.microsoft.com/office/drawing/2014/main" xmlns="" id="{16908CB7-C0CB-4396-9D98-55F1B2A34C08}"/>
              </a:ext>
            </a:extLst>
          </p:cNvPr>
          <p:cNvGrpSpPr/>
          <p:nvPr/>
        </p:nvGrpSpPr>
        <p:grpSpPr>
          <a:xfrm>
            <a:off x="3853705" y="2314376"/>
            <a:ext cx="1176347" cy="1517170"/>
            <a:chOff x="270024" y="1671303"/>
            <a:chExt cx="1773337" cy="2043123"/>
          </a:xfrm>
        </p:grpSpPr>
        <p:sp>
          <p:nvSpPr>
            <p:cNvPr id="45" name="TextBox 11">
              <a:extLst>
                <a:ext uri="{FF2B5EF4-FFF2-40B4-BE49-F238E27FC236}">
                  <a16:creationId xmlns:a16="http://schemas.microsoft.com/office/drawing/2014/main" xmlns="" id="{E3A86097-E6D1-4A3A-9F5B-ED5BF7F17FA0}"/>
                </a:ext>
              </a:extLst>
            </p:cNvPr>
            <p:cNvSpPr txBox="1"/>
            <p:nvPr/>
          </p:nvSpPr>
          <p:spPr>
            <a:xfrm>
              <a:off x="270026" y="1911470"/>
              <a:ext cx="1773335" cy="180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xmlns="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5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405359" y="2654033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-1342" y="4021716"/>
            <a:ext cx="5860033" cy="1121785"/>
          </a:xfrm>
          <a:prstGeom prst="homePlate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grpSp>
        <p:nvGrpSpPr>
          <p:cNvPr id="49" name="Group 5">
            <a:extLst>
              <a:ext uri="{FF2B5EF4-FFF2-40B4-BE49-F238E27FC236}">
                <a16:creationId xmlns:a16="http://schemas.microsoft.com/office/drawing/2014/main" xmlns="" id="{EC79CD8D-B051-4E12-B2BF-772A3080B9E2}"/>
              </a:ext>
            </a:extLst>
          </p:cNvPr>
          <p:cNvGrpSpPr/>
          <p:nvPr/>
        </p:nvGrpSpPr>
        <p:grpSpPr>
          <a:xfrm>
            <a:off x="-1342" y="4267158"/>
            <a:ext cx="5616624" cy="547672"/>
            <a:chOff x="-780300" y="1563935"/>
            <a:chExt cx="8467032" cy="737534"/>
          </a:xfrm>
        </p:grpSpPr>
        <p:sp>
          <p:nvSpPr>
            <p:cNvPr id="50" name="TextBox 6">
              <a:extLst>
                <a:ext uri="{FF2B5EF4-FFF2-40B4-BE49-F238E27FC236}">
                  <a16:creationId xmlns:a16="http://schemas.microsoft.com/office/drawing/2014/main" xmlns="" id="{67FA216C-5656-4069-8D69-4D8B8555F0CE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9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xmlns="" id="{1B583667-E52E-4953-BD57-DE785822FE9A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6721427" y="2804273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grpSp>
        <p:nvGrpSpPr>
          <p:cNvPr id="37" name="Group 10">
            <a:extLst>
              <a:ext uri="{FF2B5EF4-FFF2-40B4-BE49-F238E27FC236}">
                <a16:creationId xmlns:a16="http://schemas.microsoft.com/office/drawing/2014/main" xmlns="" id="{16908CB7-C0CB-4396-9D98-55F1B2A34C08}"/>
              </a:ext>
            </a:extLst>
          </p:cNvPr>
          <p:cNvGrpSpPr/>
          <p:nvPr/>
        </p:nvGrpSpPr>
        <p:grpSpPr>
          <a:xfrm>
            <a:off x="5530449" y="2349287"/>
            <a:ext cx="1176347" cy="1517170"/>
            <a:chOff x="270024" y="1671303"/>
            <a:chExt cx="1773337" cy="2043123"/>
          </a:xfrm>
        </p:grpSpPr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xmlns="" id="{E3A86097-E6D1-4A3A-9F5B-ED5BF7F17FA0}"/>
                </a:ext>
              </a:extLst>
            </p:cNvPr>
            <p:cNvSpPr txBox="1"/>
            <p:nvPr/>
          </p:nvSpPr>
          <p:spPr>
            <a:xfrm>
              <a:off x="270026" y="1911470"/>
              <a:ext cx="1773335" cy="180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xmlns="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5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8217794" y="2804273"/>
            <a:ext cx="163899" cy="16241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C79347"/>
              </a:solidFill>
            </a:endParaRPr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xmlns="" id="{16908CB7-C0CB-4396-9D98-55F1B2A34C08}"/>
              </a:ext>
            </a:extLst>
          </p:cNvPr>
          <p:cNvGrpSpPr/>
          <p:nvPr/>
        </p:nvGrpSpPr>
        <p:grpSpPr>
          <a:xfrm>
            <a:off x="7026817" y="2349287"/>
            <a:ext cx="1176347" cy="1517170"/>
            <a:chOff x="270024" y="1671303"/>
            <a:chExt cx="1773337" cy="2043123"/>
          </a:xfrm>
        </p:grpSpPr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xmlns="" id="{E3A86097-E6D1-4A3A-9F5B-ED5BF7F17FA0}"/>
                </a:ext>
              </a:extLst>
            </p:cNvPr>
            <p:cNvSpPr txBox="1"/>
            <p:nvPr/>
          </p:nvSpPr>
          <p:spPr>
            <a:xfrm>
              <a:off x="270026" y="1911470"/>
              <a:ext cx="1773335" cy="180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xmlns="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5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4" y="1021706"/>
            <a:ext cx="1147500" cy="110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42" y="1004846"/>
            <a:ext cx="1147500" cy="1102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811" y="1043259"/>
            <a:ext cx="1147500" cy="1113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228" y="1082090"/>
            <a:ext cx="1147500" cy="1113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975" y="1056647"/>
            <a:ext cx="1147500" cy="11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546867" y="648451"/>
            <a:ext cx="7709100" cy="471900"/>
          </a:xfrm>
        </p:spPr>
        <p:txBody>
          <a:bodyPr/>
          <a:lstStyle/>
          <a:p>
            <a:r>
              <a:rPr lang="es-ES" dirty="0" smtClean="0">
                <a:solidFill>
                  <a:srgbClr val="E95D0F"/>
                </a:solidFill>
              </a:rPr>
              <a:t>Free Template</a:t>
            </a:r>
            <a:endParaRPr lang="es-AR" dirty="0">
              <a:solidFill>
                <a:srgbClr val="E95D0F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3550" y="213136"/>
            <a:ext cx="8680450" cy="544513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00B05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8708F5-CE2E-420B-BE86-D381331C00DC}"/>
              </a:ext>
            </a:extLst>
          </p:cNvPr>
          <p:cNvGrpSpPr/>
          <p:nvPr/>
        </p:nvGrpSpPr>
        <p:grpSpPr>
          <a:xfrm>
            <a:off x="1741272" y="1379615"/>
            <a:ext cx="1960669" cy="886753"/>
            <a:chOff x="6210996" y="1433695"/>
            <a:chExt cx="1493001" cy="7268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2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8477A0-E428-4ED9-A093-E877EA93BF95}"/>
              </a:ext>
            </a:extLst>
          </p:cNvPr>
          <p:cNvGrpSpPr/>
          <p:nvPr/>
        </p:nvGrpSpPr>
        <p:grpSpPr>
          <a:xfrm>
            <a:off x="5502693" y="1379615"/>
            <a:ext cx="1960669" cy="886753"/>
            <a:chOff x="6210996" y="1433695"/>
            <a:chExt cx="1493001" cy="7268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2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D7607A-11E9-40B5-A3A0-0AAA16171CD9}"/>
              </a:ext>
            </a:extLst>
          </p:cNvPr>
          <p:cNvGrpSpPr/>
          <p:nvPr/>
        </p:nvGrpSpPr>
        <p:grpSpPr>
          <a:xfrm>
            <a:off x="378659" y="2492961"/>
            <a:ext cx="2496500" cy="748254"/>
            <a:chOff x="6210996" y="1433695"/>
            <a:chExt cx="1493001" cy="6133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02589B-45F2-4CBD-8499-EC79EAB3E349}"/>
              </a:ext>
            </a:extLst>
          </p:cNvPr>
          <p:cNvGrpSpPr/>
          <p:nvPr/>
        </p:nvGrpSpPr>
        <p:grpSpPr>
          <a:xfrm>
            <a:off x="5850046" y="3492596"/>
            <a:ext cx="2496500" cy="748254"/>
            <a:chOff x="6210996" y="1433695"/>
            <a:chExt cx="1493001" cy="613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B12C6A3-F4F4-4B29-BE8F-5952797F8B42}"/>
              </a:ext>
            </a:extLst>
          </p:cNvPr>
          <p:cNvGrpSpPr/>
          <p:nvPr/>
        </p:nvGrpSpPr>
        <p:grpSpPr>
          <a:xfrm>
            <a:off x="658838" y="3492596"/>
            <a:ext cx="2688593" cy="748254"/>
            <a:chOff x="6210996" y="1433695"/>
            <a:chExt cx="1493001" cy="6133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C1A035F-3732-48B2-9BC7-0E478568DA41}"/>
              </a:ext>
            </a:extLst>
          </p:cNvPr>
          <p:cNvGrpSpPr/>
          <p:nvPr/>
        </p:nvGrpSpPr>
        <p:grpSpPr>
          <a:xfrm>
            <a:off x="6301253" y="2504669"/>
            <a:ext cx="2496505" cy="748254"/>
            <a:chOff x="6210996" y="1433695"/>
            <a:chExt cx="1493001" cy="6133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56768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189" y="905335"/>
            <a:ext cx="1271093" cy="4163927"/>
          </a:xfrm>
          <a:prstGeom prst="rect">
            <a:avLst/>
          </a:prstGeom>
        </p:spPr>
      </p:pic>
      <p:cxnSp>
        <p:nvCxnSpPr>
          <p:cNvPr id="24" name="Conector recto de flecha 23"/>
          <p:cNvCxnSpPr>
            <a:stCxn id="4" idx="3"/>
          </p:cNvCxnSpPr>
          <p:nvPr/>
        </p:nvCxnSpPr>
        <p:spPr>
          <a:xfrm>
            <a:off x="3701941" y="1495031"/>
            <a:ext cx="390374" cy="125006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0" idx="3"/>
          </p:cNvCxnSpPr>
          <p:nvPr/>
        </p:nvCxnSpPr>
        <p:spPr>
          <a:xfrm flipV="1">
            <a:off x="2875159" y="2504669"/>
            <a:ext cx="826778" cy="103708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6" idx="3"/>
            <a:endCxn id="21" idx="1"/>
          </p:cNvCxnSpPr>
          <p:nvPr/>
        </p:nvCxnSpPr>
        <p:spPr>
          <a:xfrm flipV="1">
            <a:off x="3347431" y="2987299"/>
            <a:ext cx="615758" cy="620713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H="1">
            <a:off x="5008687" y="1555666"/>
            <a:ext cx="451202" cy="86202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 flipV="1">
            <a:off x="5377556" y="2492961"/>
            <a:ext cx="675424" cy="63562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13" idx="1"/>
          </p:cNvCxnSpPr>
          <p:nvPr/>
        </p:nvCxnSpPr>
        <p:spPr>
          <a:xfrm flipH="1" flipV="1">
            <a:off x="5371654" y="3241215"/>
            <a:ext cx="478397" cy="366797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882" y="134911"/>
            <a:ext cx="8784236" cy="48867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718353" y="2522746"/>
            <a:ext cx="196488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solidFill>
                  <a:schemeClr val="bg1"/>
                </a:solidFill>
                <a:cs typeface="Arial" pitchFamily="34" charset="0"/>
              </a:rPr>
              <a:t>Layout</a:t>
            </a:r>
            <a:endParaRPr lang="en-GB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A3A589-9E65-4EC9-88C0-4E3E85FEDB3E}"/>
              </a:ext>
            </a:extLst>
          </p:cNvPr>
          <p:cNvSpPr txBox="1"/>
          <p:nvPr/>
        </p:nvSpPr>
        <p:spPr>
          <a:xfrm>
            <a:off x="609173" y="289188"/>
            <a:ext cx="2986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44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4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xmlns="" id="{0D5566DF-0892-430F-AEAD-855C43512FFA}"/>
              </a:ext>
            </a:extLst>
          </p:cNvPr>
          <p:cNvGrpSpPr/>
          <p:nvPr/>
        </p:nvGrpSpPr>
        <p:grpSpPr>
          <a:xfrm>
            <a:off x="3037359" y="1057087"/>
            <a:ext cx="2494259" cy="3404651"/>
            <a:chOff x="886442" y="1591192"/>
            <a:chExt cx="3397525" cy="52194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9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5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10"/>
              <a:ext cx="3397525" cy="4706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accent6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050" dirty="0">
                <a:solidFill>
                  <a:schemeClr val="accent6"/>
                </a:solidFill>
                <a:cs typeface="Arial" pitchFamily="34" charset="0"/>
              </a:endParaRPr>
            </a:p>
            <a:p>
              <a:endParaRPr lang="en-US" altLang="ko-KR" sz="900" dirty="0">
                <a:solidFill>
                  <a:schemeClr val="accent6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900" dirty="0">
                  <a:solidFill>
                    <a:schemeClr val="accent6"/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accent6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900" dirty="0">
                <a:solidFill>
                  <a:schemeClr val="accent6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900" dirty="0">
                <a:solidFill>
                  <a:schemeClr val="accent6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accent6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0" name="Lágrima 19"/>
          <p:cNvSpPr/>
          <p:nvPr/>
        </p:nvSpPr>
        <p:spPr>
          <a:xfrm rot="5400000">
            <a:off x="5578863" y="1578363"/>
            <a:ext cx="3565137" cy="3565137"/>
          </a:xfrm>
          <a:prstGeom prst="teardrop">
            <a:avLst/>
          </a:prstGeom>
          <a:solidFill>
            <a:schemeClr val="accent2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818" y="2287408"/>
            <a:ext cx="2750310" cy="285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" name="Google Shape;5509;p40"/>
          <p:cNvSpPr/>
          <p:nvPr/>
        </p:nvSpPr>
        <p:spPr>
          <a:xfrm>
            <a:off x="4173434" y="1874897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0" name="Google Shape;5510;p40"/>
          <p:cNvSpPr txBox="1">
            <a:spLocks noGrp="1"/>
          </p:cNvSpPr>
          <p:nvPr>
            <p:ph type="title" idx="6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OBJECTIFS DE LA RÉUNION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11" name="Google Shape;5511;p40"/>
          <p:cNvSpPr txBox="1">
            <a:spLocks noGrp="1"/>
          </p:cNvSpPr>
          <p:nvPr>
            <p:ph type="subTitle" idx="1"/>
          </p:nvPr>
        </p:nvSpPr>
        <p:spPr>
          <a:xfrm>
            <a:off x="883050" y="3129551"/>
            <a:ext cx="22929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Mercure est la planète la plus proche du Soleil et la plus petite </a:t>
            </a:r>
            <a:endParaRPr/>
          </a:p>
        </p:txBody>
      </p:sp>
      <p:sp>
        <p:nvSpPr>
          <p:cNvPr id="5512" name="Google Shape;5512;p40"/>
          <p:cNvSpPr txBox="1">
            <a:spLocks noGrp="1"/>
          </p:cNvSpPr>
          <p:nvPr>
            <p:ph type="title"/>
          </p:nvPr>
        </p:nvSpPr>
        <p:spPr>
          <a:xfrm>
            <a:off x="883050" y="27059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1er objectif</a:t>
            </a:r>
            <a:endParaRPr/>
          </a:p>
        </p:txBody>
      </p:sp>
      <p:sp>
        <p:nvSpPr>
          <p:cNvPr id="5513" name="Google Shape;5513;p40"/>
          <p:cNvSpPr txBox="1">
            <a:spLocks noGrp="1"/>
          </p:cNvSpPr>
          <p:nvPr>
            <p:ph type="subTitle" idx="2"/>
          </p:nvPr>
        </p:nvSpPr>
        <p:spPr>
          <a:xfrm>
            <a:off x="3425550" y="3129551"/>
            <a:ext cx="22929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Vénus a un beau nom et est la deuxième planète à partir du Soleil</a:t>
            </a:r>
            <a:endParaRPr/>
          </a:p>
        </p:txBody>
      </p:sp>
      <p:sp>
        <p:nvSpPr>
          <p:cNvPr id="5514" name="Google Shape;5514;p40"/>
          <p:cNvSpPr txBox="1">
            <a:spLocks noGrp="1"/>
          </p:cNvSpPr>
          <p:nvPr>
            <p:ph type="title" idx="3"/>
          </p:nvPr>
        </p:nvSpPr>
        <p:spPr>
          <a:xfrm>
            <a:off x="3425550" y="27059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2e objectif</a:t>
            </a:r>
            <a:endParaRPr/>
          </a:p>
        </p:txBody>
      </p:sp>
      <p:sp>
        <p:nvSpPr>
          <p:cNvPr id="5515" name="Google Shape;5515;p40"/>
          <p:cNvSpPr txBox="1">
            <a:spLocks noGrp="1"/>
          </p:cNvSpPr>
          <p:nvPr>
            <p:ph type="subTitle" idx="4"/>
          </p:nvPr>
        </p:nvSpPr>
        <p:spPr>
          <a:xfrm>
            <a:off x="5968050" y="3129551"/>
            <a:ext cx="22929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Malgré sa couleur rouge, Mars est en fait un endroit extrêmement froid</a:t>
            </a:r>
            <a:endParaRPr/>
          </a:p>
        </p:txBody>
      </p:sp>
      <p:sp>
        <p:nvSpPr>
          <p:cNvPr id="5516" name="Google Shape;5516;p40"/>
          <p:cNvSpPr txBox="1">
            <a:spLocks noGrp="1"/>
          </p:cNvSpPr>
          <p:nvPr>
            <p:ph type="title" idx="5"/>
          </p:nvPr>
        </p:nvSpPr>
        <p:spPr>
          <a:xfrm>
            <a:off x="5968050" y="27059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3e objectif</a:t>
            </a:r>
            <a:endParaRPr/>
          </a:p>
        </p:txBody>
      </p:sp>
      <p:sp>
        <p:nvSpPr>
          <p:cNvPr id="5517" name="Google Shape;5517;p40"/>
          <p:cNvSpPr/>
          <p:nvPr/>
        </p:nvSpPr>
        <p:spPr>
          <a:xfrm>
            <a:off x="1630959" y="1874897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8" name="Google Shape;5518;p40"/>
          <p:cNvGrpSpPr/>
          <p:nvPr/>
        </p:nvGrpSpPr>
        <p:grpSpPr>
          <a:xfrm>
            <a:off x="1816034" y="2076324"/>
            <a:ext cx="426931" cy="300188"/>
            <a:chOff x="1190625" y="1012825"/>
            <a:chExt cx="5219200" cy="3669775"/>
          </a:xfrm>
        </p:grpSpPr>
        <p:sp>
          <p:nvSpPr>
            <p:cNvPr id="5519" name="Google Shape;5519;p40"/>
            <p:cNvSpPr/>
            <p:nvPr/>
          </p:nvSpPr>
          <p:spPr>
            <a:xfrm>
              <a:off x="1812825" y="1012825"/>
              <a:ext cx="1223275" cy="1223275"/>
            </a:xfrm>
            <a:custGeom>
              <a:avLst/>
              <a:gdLst/>
              <a:ahLst/>
              <a:cxnLst/>
              <a:rect l="l" t="t" r="r" b="b"/>
              <a:pathLst>
                <a:path w="48931" h="48931" extrusionOk="0">
                  <a:moveTo>
                    <a:pt x="24466" y="1"/>
                  </a:moveTo>
                  <a:cubicBezTo>
                    <a:pt x="10929" y="1"/>
                    <a:pt x="1" y="10961"/>
                    <a:pt x="1" y="24466"/>
                  </a:cubicBezTo>
                  <a:cubicBezTo>
                    <a:pt x="1" y="37970"/>
                    <a:pt x="10929" y="48931"/>
                    <a:pt x="24466" y="48931"/>
                  </a:cubicBezTo>
                  <a:cubicBezTo>
                    <a:pt x="37970" y="48931"/>
                    <a:pt x="48931" y="37970"/>
                    <a:pt x="48931" y="24466"/>
                  </a:cubicBezTo>
                  <a:cubicBezTo>
                    <a:pt x="48931" y="10961"/>
                    <a:pt x="37970" y="1"/>
                    <a:pt x="24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40"/>
            <p:cNvSpPr/>
            <p:nvPr/>
          </p:nvSpPr>
          <p:spPr>
            <a:xfrm>
              <a:off x="4565150" y="1012825"/>
              <a:ext cx="1223250" cy="1223275"/>
            </a:xfrm>
            <a:custGeom>
              <a:avLst/>
              <a:gdLst/>
              <a:ahLst/>
              <a:cxnLst/>
              <a:rect l="l" t="t" r="r" b="b"/>
              <a:pathLst>
                <a:path w="48930" h="48931" extrusionOk="0">
                  <a:moveTo>
                    <a:pt x="24465" y="1"/>
                  </a:moveTo>
                  <a:cubicBezTo>
                    <a:pt x="10928" y="1"/>
                    <a:pt x="0" y="10961"/>
                    <a:pt x="0" y="24466"/>
                  </a:cubicBezTo>
                  <a:cubicBezTo>
                    <a:pt x="0" y="37970"/>
                    <a:pt x="10928" y="48931"/>
                    <a:pt x="24465" y="48931"/>
                  </a:cubicBezTo>
                  <a:cubicBezTo>
                    <a:pt x="37970" y="48931"/>
                    <a:pt x="48930" y="37970"/>
                    <a:pt x="48930" y="24466"/>
                  </a:cubicBezTo>
                  <a:cubicBezTo>
                    <a:pt x="48930" y="10961"/>
                    <a:pt x="37970" y="1"/>
                    <a:pt x="24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40"/>
            <p:cNvSpPr/>
            <p:nvPr/>
          </p:nvSpPr>
          <p:spPr>
            <a:xfrm>
              <a:off x="1190625" y="2236075"/>
              <a:ext cx="2457100" cy="2446525"/>
            </a:xfrm>
            <a:custGeom>
              <a:avLst/>
              <a:gdLst/>
              <a:ahLst/>
              <a:cxnLst/>
              <a:rect l="l" t="t" r="r" b="b"/>
              <a:pathLst>
                <a:path w="98284" h="97861" extrusionOk="0">
                  <a:moveTo>
                    <a:pt x="39959" y="1"/>
                  </a:moveTo>
                  <a:cubicBezTo>
                    <a:pt x="24856" y="1"/>
                    <a:pt x="11841" y="11287"/>
                    <a:pt x="9688" y="26260"/>
                  </a:cubicBezTo>
                  <a:lnTo>
                    <a:pt x="0" y="97860"/>
                  </a:lnTo>
                  <a:lnTo>
                    <a:pt x="61586" y="97860"/>
                  </a:lnTo>
                  <a:lnTo>
                    <a:pt x="61586" y="76135"/>
                  </a:lnTo>
                  <a:cubicBezTo>
                    <a:pt x="46875" y="66252"/>
                    <a:pt x="37121" y="49583"/>
                    <a:pt x="37121" y="30598"/>
                  </a:cubicBezTo>
                  <a:lnTo>
                    <a:pt x="49354" y="30598"/>
                  </a:lnTo>
                  <a:cubicBezTo>
                    <a:pt x="49354" y="54182"/>
                    <a:pt x="68534" y="73395"/>
                    <a:pt x="92151" y="73395"/>
                  </a:cubicBezTo>
                  <a:lnTo>
                    <a:pt x="98284" y="73395"/>
                  </a:lnTo>
                  <a:lnTo>
                    <a:pt x="98284" y="48930"/>
                  </a:lnTo>
                  <a:lnTo>
                    <a:pt x="92151" y="48930"/>
                  </a:lnTo>
                  <a:cubicBezTo>
                    <a:pt x="82039" y="48930"/>
                    <a:pt x="73819" y="40710"/>
                    <a:pt x="73819" y="30598"/>
                  </a:cubicBezTo>
                  <a:cubicBezTo>
                    <a:pt x="73819" y="13734"/>
                    <a:pt x="60086" y="1"/>
                    <a:pt x="43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40"/>
            <p:cNvSpPr/>
            <p:nvPr/>
          </p:nvSpPr>
          <p:spPr>
            <a:xfrm>
              <a:off x="3953525" y="2236075"/>
              <a:ext cx="2456300" cy="2446525"/>
            </a:xfrm>
            <a:custGeom>
              <a:avLst/>
              <a:gdLst/>
              <a:ahLst/>
              <a:cxnLst/>
              <a:rect l="l" t="t" r="r" b="b"/>
              <a:pathLst>
                <a:path w="98252" h="97861" extrusionOk="0">
                  <a:moveTo>
                    <a:pt x="55030" y="1"/>
                  </a:moveTo>
                  <a:cubicBezTo>
                    <a:pt x="38165" y="1"/>
                    <a:pt x="24465" y="13734"/>
                    <a:pt x="24465" y="30598"/>
                  </a:cubicBezTo>
                  <a:cubicBezTo>
                    <a:pt x="24465" y="40710"/>
                    <a:pt x="16212" y="48930"/>
                    <a:pt x="6100" y="48930"/>
                  </a:cubicBezTo>
                  <a:lnTo>
                    <a:pt x="0" y="48930"/>
                  </a:lnTo>
                  <a:lnTo>
                    <a:pt x="0" y="73395"/>
                  </a:lnTo>
                  <a:lnTo>
                    <a:pt x="6100" y="73395"/>
                  </a:lnTo>
                  <a:cubicBezTo>
                    <a:pt x="29717" y="73395"/>
                    <a:pt x="48930" y="54182"/>
                    <a:pt x="48930" y="30565"/>
                  </a:cubicBezTo>
                  <a:lnTo>
                    <a:pt x="61162" y="30565"/>
                  </a:lnTo>
                  <a:cubicBezTo>
                    <a:pt x="61162" y="49615"/>
                    <a:pt x="51409" y="66415"/>
                    <a:pt x="36697" y="76299"/>
                  </a:cubicBezTo>
                  <a:lnTo>
                    <a:pt x="36697" y="97860"/>
                  </a:lnTo>
                  <a:lnTo>
                    <a:pt x="98251" y="97860"/>
                  </a:lnTo>
                  <a:lnTo>
                    <a:pt x="88563" y="26260"/>
                  </a:lnTo>
                  <a:cubicBezTo>
                    <a:pt x="86410" y="11287"/>
                    <a:pt x="73395" y="1"/>
                    <a:pt x="58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3" name="Google Shape;5523;p40"/>
          <p:cNvSpPr/>
          <p:nvPr/>
        </p:nvSpPr>
        <p:spPr>
          <a:xfrm>
            <a:off x="6747434" y="1874909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4" name="Google Shape;5524;p40"/>
          <p:cNvGrpSpPr/>
          <p:nvPr/>
        </p:nvGrpSpPr>
        <p:grpSpPr>
          <a:xfrm>
            <a:off x="4358509" y="2012952"/>
            <a:ext cx="426931" cy="426931"/>
            <a:chOff x="1190625" y="238125"/>
            <a:chExt cx="5219200" cy="5219200"/>
          </a:xfrm>
        </p:grpSpPr>
        <p:sp>
          <p:nvSpPr>
            <p:cNvPr id="5525" name="Google Shape;5525;p40"/>
            <p:cNvSpPr/>
            <p:nvPr/>
          </p:nvSpPr>
          <p:spPr>
            <a:xfrm>
              <a:off x="1343925" y="238125"/>
              <a:ext cx="1223275" cy="1233850"/>
            </a:xfrm>
            <a:custGeom>
              <a:avLst/>
              <a:gdLst/>
              <a:ahLst/>
              <a:cxnLst/>
              <a:rect l="l" t="t" r="r" b="b"/>
              <a:pathLst>
                <a:path w="48931" h="49354" extrusionOk="0">
                  <a:moveTo>
                    <a:pt x="24465" y="0"/>
                  </a:moveTo>
                  <a:cubicBezTo>
                    <a:pt x="10961" y="0"/>
                    <a:pt x="1" y="10960"/>
                    <a:pt x="1" y="24465"/>
                  </a:cubicBezTo>
                  <a:cubicBezTo>
                    <a:pt x="1" y="37970"/>
                    <a:pt x="10961" y="49354"/>
                    <a:pt x="24465" y="49354"/>
                  </a:cubicBezTo>
                  <a:cubicBezTo>
                    <a:pt x="37937" y="49354"/>
                    <a:pt x="48930" y="37970"/>
                    <a:pt x="48930" y="24465"/>
                  </a:cubicBezTo>
                  <a:cubicBezTo>
                    <a:pt x="48930" y="10960"/>
                    <a:pt x="37937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40"/>
            <p:cNvSpPr/>
            <p:nvPr/>
          </p:nvSpPr>
          <p:spPr>
            <a:xfrm>
              <a:off x="1190625" y="1471950"/>
              <a:ext cx="1529075" cy="1223275"/>
            </a:xfrm>
            <a:custGeom>
              <a:avLst/>
              <a:gdLst/>
              <a:ahLst/>
              <a:cxnLst/>
              <a:rect l="l" t="t" r="r" b="b"/>
              <a:pathLst>
                <a:path w="61163" h="48931" extrusionOk="0">
                  <a:moveTo>
                    <a:pt x="18365" y="1"/>
                  </a:moveTo>
                  <a:cubicBezTo>
                    <a:pt x="8220" y="1"/>
                    <a:pt x="0" y="8221"/>
                    <a:pt x="0" y="18333"/>
                  </a:cubicBezTo>
                  <a:lnTo>
                    <a:pt x="0" y="48931"/>
                  </a:lnTo>
                  <a:lnTo>
                    <a:pt x="61162" y="48931"/>
                  </a:lnTo>
                  <a:lnTo>
                    <a:pt x="61162" y="18333"/>
                  </a:lnTo>
                  <a:cubicBezTo>
                    <a:pt x="61162" y="8221"/>
                    <a:pt x="52942" y="1"/>
                    <a:pt x="42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40"/>
            <p:cNvSpPr/>
            <p:nvPr/>
          </p:nvSpPr>
          <p:spPr>
            <a:xfrm>
              <a:off x="5023450" y="3001025"/>
              <a:ext cx="1233875" cy="1223250"/>
            </a:xfrm>
            <a:custGeom>
              <a:avLst/>
              <a:gdLst/>
              <a:ahLst/>
              <a:cxnLst/>
              <a:rect l="l" t="t" r="r" b="b"/>
              <a:pathLst>
                <a:path w="49355" h="48930" extrusionOk="0">
                  <a:moveTo>
                    <a:pt x="24465" y="0"/>
                  </a:moveTo>
                  <a:cubicBezTo>
                    <a:pt x="10961" y="0"/>
                    <a:pt x="0" y="10960"/>
                    <a:pt x="0" y="24465"/>
                  </a:cubicBezTo>
                  <a:cubicBezTo>
                    <a:pt x="0" y="37937"/>
                    <a:pt x="10961" y="48930"/>
                    <a:pt x="24465" y="48930"/>
                  </a:cubicBezTo>
                  <a:cubicBezTo>
                    <a:pt x="37970" y="48930"/>
                    <a:pt x="49354" y="37937"/>
                    <a:pt x="49354" y="24465"/>
                  </a:cubicBezTo>
                  <a:cubicBezTo>
                    <a:pt x="49354" y="10960"/>
                    <a:pt x="37970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40"/>
            <p:cNvSpPr/>
            <p:nvPr/>
          </p:nvSpPr>
          <p:spPr>
            <a:xfrm>
              <a:off x="4870950" y="4224250"/>
              <a:ext cx="1538875" cy="1233075"/>
            </a:xfrm>
            <a:custGeom>
              <a:avLst/>
              <a:gdLst/>
              <a:ahLst/>
              <a:cxnLst/>
              <a:rect l="l" t="t" r="r" b="b"/>
              <a:pathLst>
                <a:path w="61555" h="49323" extrusionOk="0">
                  <a:moveTo>
                    <a:pt x="18333" y="1"/>
                  </a:moveTo>
                  <a:cubicBezTo>
                    <a:pt x="8221" y="1"/>
                    <a:pt x="0" y="8221"/>
                    <a:pt x="0" y="18333"/>
                  </a:cubicBezTo>
                  <a:lnTo>
                    <a:pt x="0" y="49322"/>
                  </a:lnTo>
                  <a:lnTo>
                    <a:pt x="61554" y="49322"/>
                  </a:lnTo>
                  <a:lnTo>
                    <a:pt x="61554" y="18333"/>
                  </a:lnTo>
                  <a:cubicBezTo>
                    <a:pt x="61554" y="8221"/>
                    <a:pt x="53334" y="1"/>
                    <a:pt x="4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40"/>
            <p:cNvSpPr/>
            <p:nvPr/>
          </p:nvSpPr>
          <p:spPr>
            <a:xfrm>
              <a:off x="3025475" y="633625"/>
              <a:ext cx="3384350" cy="1755800"/>
            </a:xfrm>
            <a:custGeom>
              <a:avLst/>
              <a:gdLst/>
              <a:ahLst/>
              <a:cxnLst/>
              <a:rect l="l" t="t" r="r" b="b"/>
              <a:pathLst>
                <a:path w="135374" h="70232" extrusionOk="0">
                  <a:moveTo>
                    <a:pt x="1" y="1"/>
                  </a:moveTo>
                  <a:lnTo>
                    <a:pt x="1" y="14777"/>
                  </a:lnTo>
                  <a:cubicBezTo>
                    <a:pt x="1" y="31283"/>
                    <a:pt x="10080" y="46647"/>
                    <a:pt x="24890" y="53693"/>
                  </a:cubicBezTo>
                  <a:lnTo>
                    <a:pt x="24890" y="70231"/>
                  </a:lnTo>
                  <a:lnTo>
                    <a:pt x="135373" y="70231"/>
                  </a:lnTo>
                  <a:lnTo>
                    <a:pt x="135373" y="8645"/>
                  </a:lnTo>
                  <a:lnTo>
                    <a:pt x="24890" y="8645"/>
                  </a:lnTo>
                  <a:lnTo>
                    <a:pt x="24890" y="18920"/>
                  </a:lnTo>
                  <a:cubicBezTo>
                    <a:pt x="19540" y="17224"/>
                    <a:pt x="14353" y="14353"/>
                    <a:pt x="10439" y="104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0"/>
            <p:cNvSpPr/>
            <p:nvPr/>
          </p:nvSpPr>
          <p:spPr>
            <a:xfrm>
              <a:off x="1190625" y="3395725"/>
              <a:ext cx="3374525" cy="1755775"/>
            </a:xfrm>
            <a:custGeom>
              <a:avLst/>
              <a:gdLst/>
              <a:ahLst/>
              <a:cxnLst/>
              <a:rect l="l" t="t" r="r" b="b"/>
              <a:pathLst>
                <a:path w="134981" h="70231" extrusionOk="0">
                  <a:moveTo>
                    <a:pt x="134981" y="0"/>
                  </a:moveTo>
                  <a:lnTo>
                    <a:pt x="124510" y="10438"/>
                  </a:lnTo>
                  <a:cubicBezTo>
                    <a:pt x="120596" y="14385"/>
                    <a:pt x="115833" y="17256"/>
                    <a:pt x="110516" y="18952"/>
                  </a:cubicBezTo>
                  <a:lnTo>
                    <a:pt x="110516" y="8677"/>
                  </a:lnTo>
                  <a:lnTo>
                    <a:pt x="0" y="8677"/>
                  </a:lnTo>
                  <a:lnTo>
                    <a:pt x="0" y="70231"/>
                  </a:lnTo>
                  <a:lnTo>
                    <a:pt x="110516" y="70231"/>
                  </a:lnTo>
                  <a:lnTo>
                    <a:pt x="110516" y="53301"/>
                  </a:lnTo>
                  <a:cubicBezTo>
                    <a:pt x="125293" y="46255"/>
                    <a:pt x="134981" y="31283"/>
                    <a:pt x="134981" y="14777"/>
                  </a:cubicBezTo>
                  <a:lnTo>
                    <a:pt x="1349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1" name="Google Shape;5531;p40"/>
          <p:cNvGrpSpPr/>
          <p:nvPr/>
        </p:nvGrpSpPr>
        <p:grpSpPr>
          <a:xfrm>
            <a:off x="6927544" y="2012902"/>
            <a:ext cx="436847" cy="427019"/>
            <a:chOff x="1190625" y="296825"/>
            <a:chExt cx="5219200" cy="5101775"/>
          </a:xfrm>
        </p:grpSpPr>
        <p:sp>
          <p:nvSpPr>
            <p:cNvPr id="5532" name="Google Shape;5532;p40"/>
            <p:cNvSpPr/>
            <p:nvPr/>
          </p:nvSpPr>
          <p:spPr>
            <a:xfrm>
              <a:off x="1343925" y="2952075"/>
              <a:ext cx="1233050" cy="1223275"/>
            </a:xfrm>
            <a:custGeom>
              <a:avLst/>
              <a:gdLst/>
              <a:ahLst/>
              <a:cxnLst/>
              <a:rect l="l" t="t" r="r" b="b"/>
              <a:pathLst>
                <a:path w="49322" h="48931" extrusionOk="0">
                  <a:moveTo>
                    <a:pt x="24857" y="1"/>
                  </a:moveTo>
                  <a:cubicBezTo>
                    <a:pt x="11352" y="1"/>
                    <a:pt x="1" y="10961"/>
                    <a:pt x="1" y="24466"/>
                  </a:cubicBezTo>
                  <a:cubicBezTo>
                    <a:pt x="1" y="37970"/>
                    <a:pt x="11352" y="48931"/>
                    <a:pt x="24857" y="48931"/>
                  </a:cubicBezTo>
                  <a:cubicBezTo>
                    <a:pt x="38361" y="48931"/>
                    <a:pt x="49322" y="37970"/>
                    <a:pt x="49322" y="24466"/>
                  </a:cubicBezTo>
                  <a:cubicBezTo>
                    <a:pt x="49322" y="10961"/>
                    <a:pt x="38361" y="1"/>
                    <a:pt x="24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0"/>
            <p:cNvSpPr/>
            <p:nvPr/>
          </p:nvSpPr>
          <p:spPr>
            <a:xfrm>
              <a:off x="1190625" y="4175325"/>
              <a:ext cx="1539675" cy="1223275"/>
            </a:xfrm>
            <a:custGeom>
              <a:avLst/>
              <a:gdLst/>
              <a:ahLst/>
              <a:cxnLst/>
              <a:rect l="l" t="t" r="r" b="b"/>
              <a:pathLst>
                <a:path w="61587" h="48931" extrusionOk="0">
                  <a:moveTo>
                    <a:pt x="18365" y="1"/>
                  </a:moveTo>
                  <a:cubicBezTo>
                    <a:pt x="8220" y="1"/>
                    <a:pt x="0" y="8221"/>
                    <a:pt x="0" y="18366"/>
                  </a:cubicBezTo>
                  <a:lnTo>
                    <a:pt x="0" y="48931"/>
                  </a:lnTo>
                  <a:lnTo>
                    <a:pt x="61586" y="48931"/>
                  </a:lnTo>
                  <a:lnTo>
                    <a:pt x="61586" y="18366"/>
                  </a:lnTo>
                  <a:cubicBezTo>
                    <a:pt x="61586" y="8221"/>
                    <a:pt x="53333" y="1"/>
                    <a:pt x="43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0"/>
            <p:cNvSpPr/>
            <p:nvPr/>
          </p:nvSpPr>
          <p:spPr>
            <a:xfrm>
              <a:off x="3188575" y="2952075"/>
              <a:ext cx="1223275" cy="1223275"/>
            </a:xfrm>
            <a:custGeom>
              <a:avLst/>
              <a:gdLst/>
              <a:ahLst/>
              <a:cxnLst/>
              <a:rect l="l" t="t" r="r" b="b"/>
              <a:pathLst>
                <a:path w="48931" h="48931" extrusionOk="0">
                  <a:moveTo>
                    <a:pt x="24466" y="1"/>
                  </a:moveTo>
                  <a:cubicBezTo>
                    <a:pt x="10961" y="1"/>
                    <a:pt x="1" y="10961"/>
                    <a:pt x="1" y="24466"/>
                  </a:cubicBezTo>
                  <a:cubicBezTo>
                    <a:pt x="1" y="37970"/>
                    <a:pt x="10961" y="48931"/>
                    <a:pt x="24466" y="48931"/>
                  </a:cubicBezTo>
                  <a:cubicBezTo>
                    <a:pt x="37970" y="48931"/>
                    <a:pt x="48930" y="37970"/>
                    <a:pt x="48930" y="24466"/>
                  </a:cubicBezTo>
                  <a:cubicBezTo>
                    <a:pt x="48930" y="10961"/>
                    <a:pt x="37970" y="1"/>
                    <a:pt x="24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0"/>
            <p:cNvSpPr/>
            <p:nvPr/>
          </p:nvSpPr>
          <p:spPr>
            <a:xfrm>
              <a:off x="3036075" y="4175325"/>
              <a:ext cx="1529075" cy="1223275"/>
            </a:xfrm>
            <a:custGeom>
              <a:avLst/>
              <a:gdLst/>
              <a:ahLst/>
              <a:cxnLst/>
              <a:rect l="l" t="t" r="r" b="b"/>
              <a:pathLst>
                <a:path w="61163" h="48931" extrusionOk="0">
                  <a:moveTo>
                    <a:pt x="18333" y="1"/>
                  </a:moveTo>
                  <a:cubicBezTo>
                    <a:pt x="8221" y="1"/>
                    <a:pt x="1" y="8221"/>
                    <a:pt x="1" y="18366"/>
                  </a:cubicBezTo>
                  <a:lnTo>
                    <a:pt x="1" y="48931"/>
                  </a:lnTo>
                  <a:lnTo>
                    <a:pt x="61163" y="48931"/>
                  </a:lnTo>
                  <a:lnTo>
                    <a:pt x="61163" y="18366"/>
                  </a:lnTo>
                  <a:cubicBezTo>
                    <a:pt x="61163" y="8221"/>
                    <a:pt x="52910" y="1"/>
                    <a:pt x="4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0"/>
            <p:cNvSpPr/>
            <p:nvPr/>
          </p:nvSpPr>
          <p:spPr>
            <a:xfrm>
              <a:off x="5023450" y="2952075"/>
              <a:ext cx="1233875" cy="1223275"/>
            </a:xfrm>
            <a:custGeom>
              <a:avLst/>
              <a:gdLst/>
              <a:ahLst/>
              <a:cxnLst/>
              <a:rect l="l" t="t" r="r" b="b"/>
              <a:pathLst>
                <a:path w="49355" h="48931" extrusionOk="0">
                  <a:moveTo>
                    <a:pt x="24465" y="1"/>
                  </a:moveTo>
                  <a:cubicBezTo>
                    <a:pt x="10961" y="1"/>
                    <a:pt x="0" y="10961"/>
                    <a:pt x="0" y="24466"/>
                  </a:cubicBezTo>
                  <a:cubicBezTo>
                    <a:pt x="0" y="37970"/>
                    <a:pt x="10961" y="48931"/>
                    <a:pt x="24465" y="48931"/>
                  </a:cubicBezTo>
                  <a:cubicBezTo>
                    <a:pt x="37970" y="48931"/>
                    <a:pt x="49354" y="37970"/>
                    <a:pt x="49354" y="24466"/>
                  </a:cubicBezTo>
                  <a:cubicBezTo>
                    <a:pt x="49354" y="10961"/>
                    <a:pt x="37970" y="1"/>
                    <a:pt x="24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40"/>
            <p:cNvSpPr/>
            <p:nvPr/>
          </p:nvSpPr>
          <p:spPr>
            <a:xfrm>
              <a:off x="4870950" y="4175325"/>
              <a:ext cx="1538875" cy="1223275"/>
            </a:xfrm>
            <a:custGeom>
              <a:avLst/>
              <a:gdLst/>
              <a:ahLst/>
              <a:cxnLst/>
              <a:rect l="l" t="t" r="r" b="b"/>
              <a:pathLst>
                <a:path w="61555" h="48931" extrusionOk="0">
                  <a:moveTo>
                    <a:pt x="18333" y="1"/>
                  </a:moveTo>
                  <a:cubicBezTo>
                    <a:pt x="8221" y="1"/>
                    <a:pt x="0" y="8221"/>
                    <a:pt x="0" y="18366"/>
                  </a:cubicBezTo>
                  <a:lnTo>
                    <a:pt x="0" y="48931"/>
                  </a:lnTo>
                  <a:lnTo>
                    <a:pt x="61554" y="48931"/>
                  </a:lnTo>
                  <a:lnTo>
                    <a:pt x="61554" y="18366"/>
                  </a:lnTo>
                  <a:cubicBezTo>
                    <a:pt x="61554" y="8221"/>
                    <a:pt x="52910" y="1"/>
                    <a:pt x="4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0"/>
            <p:cNvSpPr/>
            <p:nvPr/>
          </p:nvSpPr>
          <p:spPr>
            <a:xfrm>
              <a:off x="3036075" y="505600"/>
              <a:ext cx="1529075" cy="2140700"/>
            </a:xfrm>
            <a:custGeom>
              <a:avLst/>
              <a:gdLst/>
              <a:ahLst/>
              <a:cxnLst/>
              <a:rect l="l" t="t" r="r" b="b"/>
              <a:pathLst>
                <a:path w="61163" h="85628" extrusionOk="0">
                  <a:moveTo>
                    <a:pt x="30566" y="0"/>
                  </a:moveTo>
                  <a:cubicBezTo>
                    <a:pt x="13701" y="0"/>
                    <a:pt x="1" y="13733"/>
                    <a:pt x="1" y="30598"/>
                  </a:cubicBezTo>
                  <a:cubicBezTo>
                    <a:pt x="1" y="37187"/>
                    <a:pt x="2088" y="43483"/>
                    <a:pt x="6035" y="48734"/>
                  </a:cubicBezTo>
                  <a:cubicBezTo>
                    <a:pt x="10015" y="54051"/>
                    <a:pt x="12233" y="60608"/>
                    <a:pt x="12233" y="67295"/>
                  </a:cubicBezTo>
                  <a:lnTo>
                    <a:pt x="12233" y="73395"/>
                  </a:lnTo>
                  <a:lnTo>
                    <a:pt x="24466" y="73395"/>
                  </a:lnTo>
                  <a:lnTo>
                    <a:pt x="24466" y="85627"/>
                  </a:lnTo>
                  <a:lnTo>
                    <a:pt x="36698" y="85627"/>
                  </a:lnTo>
                  <a:lnTo>
                    <a:pt x="36698" y="73395"/>
                  </a:lnTo>
                  <a:lnTo>
                    <a:pt x="48931" y="73395"/>
                  </a:lnTo>
                  <a:lnTo>
                    <a:pt x="48931" y="67295"/>
                  </a:lnTo>
                  <a:cubicBezTo>
                    <a:pt x="48931" y="60543"/>
                    <a:pt x="51051" y="54149"/>
                    <a:pt x="55096" y="48734"/>
                  </a:cubicBezTo>
                  <a:cubicBezTo>
                    <a:pt x="59043" y="43450"/>
                    <a:pt x="61163" y="37187"/>
                    <a:pt x="61163" y="30598"/>
                  </a:cubicBezTo>
                  <a:cubicBezTo>
                    <a:pt x="61163" y="13733"/>
                    <a:pt x="47430" y="0"/>
                    <a:pt x="30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0"/>
            <p:cNvSpPr/>
            <p:nvPr/>
          </p:nvSpPr>
          <p:spPr>
            <a:xfrm>
              <a:off x="2118650" y="1117225"/>
              <a:ext cx="611650" cy="305825"/>
            </a:xfrm>
            <a:custGeom>
              <a:avLst/>
              <a:gdLst/>
              <a:ahLst/>
              <a:cxnLst/>
              <a:rect l="l" t="t" r="r" b="b"/>
              <a:pathLst>
                <a:path w="24466" h="12233" extrusionOk="0">
                  <a:moveTo>
                    <a:pt x="0" y="0"/>
                  </a:moveTo>
                  <a:lnTo>
                    <a:pt x="0" y="12233"/>
                  </a:lnTo>
                  <a:lnTo>
                    <a:pt x="24465" y="12233"/>
                  </a:lnTo>
                  <a:lnTo>
                    <a:pt x="24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0"/>
            <p:cNvSpPr/>
            <p:nvPr/>
          </p:nvSpPr>
          <p:spPr>
            <a:xfrm>
              <a:off x="4870950" y="1117225"/>
              <a:ext cx="611650" cy="305825"/>
            </a:xfrm>
            <a:custGeom>
              <a:avLst/>
              <a:gdLst/>
              <a:ahLst/>
              <a:cxnLst/>
              <a:rect l="l" t="t" r="r" b="b"/>
              <a:pathLst>
                <a:path w="24466" h="12233" extrusionOk="0">
                  <a:moveTo>
                    <a:pt x="0" y="0"/>
                  </a:moveTo>
                  <a:lnTo>
                    <a:pt x="0" y="12233"/>
                  </a:lnTo>
                  <a:lnTo>
                    <a:pt x="24465" y="12233"/>
                  </a:lnTo>
                  <a:lnTo>
                    <a:pt x="24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0"/>
            <p:cNvSpPr/>
            <p:nvPr/>
          </p:nvSpPr>
          <p:spPr>
            <a:xfrm>
              <a:off x="2267075" y="1672575"/>
              <a:ext cx="682600" cy="570875"/>
            </a:xfrm>
            <a:custGeom>
              <a:avLst/>
              <a:gdLst/>
              <a:ahLst/>
              <a:cxnLst/>
              <a:rect l="l" t="t" r="r" b="b"/>
              <a:pathLst>
                <a:path w="27304" h="22835" extrusionOk="0">
                  <a:moveTo>
                    <a:pt x="21203" y="0"/>
                  </a:moveTo>
                  <a:lnTo>
                    <a:pt x="0" y="12233"/>
                  </a:lnTo>
                  <a:lnTo>
                    <a:pt x="6133" y="22834"/>
                  </a:lnTo>
                  <a:lnTo>
                    <a:pt x="27303" y="10602"/>
                  </a:lnTo>
                  <a:lnTo>
                    <a:pt x="21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0"/>
            <p:cNvSpPr/>
            <p:nvPr/>
          </p:nvSpPr>
          <p:spPr>
            <a:xfrm>
              <a:off x="4650775" y="296825"/>
              <a:ext cx="682575" cy="570050"/>
            </a:xfrm>
            <a:custGeom>
              <a:avLst/>
              <a:gdLst/>
              <a:ahLst/>
              <a:cxnLst/>
              <a:rect l="l" t="t" r="r" b="b"/>
              <a:pathLst>
                <a:path w="27303" h="22802" extrusionOk="0">
                  <a:moveTo>
                    <a:pt x="21170" y="1"/>
                  </a:moveTo>
                  <a:lnTo>
                    <a:pt x="0" y="12233"/>
                  </a:lnTo>
                  <a:lnTo>
                    <a:pt x="6100" y="22802"/>
                  </a:lnTo>
                  <a:lnTo>
                    <a:pt x="27303" y="10569"/>
                  </a:lnTo>
                  <a:lnTo>
                    <a:pt x="211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0"/>
            <p:cNvSpPr/>
            <p:nvPr/>
          </p:nvSpPr>
          <p:spPr>
            <a:xfrm>
              <a:off x="2267075" y="296825"/>
              <a:ext cx="682600" cy="570875"/>
            </a:xfrm>
            <a:custGeom>
              <a:avLst/>
              <a:gdLst/>
              <a:ahLst/>
              <a:cxnLst/>
              <a:rect l="l" t="t" r="r" b="b"/>
              <a:pathLst>
                <a:path w="27304" h="22835" extrusionOk="0">
                  <a:moveTo>
                    <a:pt x="6133" y="1"/>
                  </a:moveTo>
                  <a:lnTo>
                    <a:pt x="0" y="10602"/>
                  </a:lnTo>
                  <a:lnTo>
                    <a:pt x="21171" y="22835"/>
                  </a:lnTo>
                  <a:lnTo>
                    <a:pt x="27303" y="12233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0"/>
            <p:cNvSpPr/>
            <p:nvPr/>
          </p:nvSpPr>
          <p:spPr>
            <a:xfrm>
              <a:off x="4650775" y="1672575"/>
              <a:ext cx="682575" cy="570875"/>
            </a:xfrm>
            <a:custGeom>
              <a:avLst/>
              <a:gdLst/>
              <a:ahLst/>
              <a:cxnLst/>
              <a:rect l="l" t="t" r="r" b="b"/>
              <a:pathLst>
                <a:path w="27303" h="22835" extrusionOk="0">
                  <a:moveTo>
                    <a:pt x="6100" y="0"/>
                  </a:moveTo>
                  <a:lnTo>
                    <a:pt x="0" y="10602"/>
                  </a:lnTo>
                  <a:lnTo>
                    <a:pt x="21170" y="22834"/>
                  </a:lnTo>
                  <a:lnTo>
                    <a:pt x="27303" y="12233"/>
                  </a:lnTo>
                  <a:lnTo>
                    <a:pt x="61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5" name="Google Shape;5545;p40"/>
          <p:cNvSpPr/>
          <p:nvPr/>
        </p:nvSpPr>
        <p:spPr>
          <a:xfrm flipH="1">
            <a:off x="5718441" y="1969131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544" y="451929"/>
            <a:ext cx="1471456" cy="49914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41"/>
          <p:cNvSpPr/>
          <p:nvPr/>
        </p:nvSpPr>
        <p:spPr>
          <a:xfrm>
            <a:off x="4757809" y="3010537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41"/>
          <p:cNvSpPr/>
          <p:nvPr/>
        </p:nvSpPr>
        <p:spPr>
          <a:xfrm>
            <a:off x="4757809" y="1489762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41"/>
          <p:cNvSpPr/>
          <p:nvPr/>
        </p:nvSpPr>
        <p:spPr>
          <a:xfrm>
            <a:off x="1417259" y="3010537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3" name="Google Shape;5553;p41"/>
          <p:cNvSpPr/>
          <p:nvPr/>
        </p:nvSpPr>
        <p:spPr>
          <a:xfrm>
            <a:off x="1417259" y="1489762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41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AGENDA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55" name="Google Shape;5555;p41"/>
          <p:cNvSpPr txBox="1">
            <a:spLocks noGrp="1"/>
          </p:cNvSpPr>
          <p:nvPr>
            <p:ph type="subTitle" idx="1"/>
          </p:nvPr>
        </p:nvSpPr>
        <p:spPr>
          <a:xfrm>
            <a:off x="2279900" y="20993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Vous pouvez décrire ici le sujet de la section</a:t>
            </a:r>
            <a:endParaRPr/>
          </a:p>
        </p:txBody>
      </p:sp>
      <p:sp>
        <p:nvSpPr>
          <p:cNvPr id="5556" name="Google Shape;5556;p41"/>
          <p:cNvSpPr txBox="1">
            <a:spLocks noGrp="1"/>
          </p:cNvSpPr>
          <p:nvPr>
            <p:ph type="title" idx="2"/>
          </p:nvPr>
        </p:nvSpPr>
        <p:spPr>
          <a:xfrm>
            <a:off x="2279887" y="1608800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Calendrier du projet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57" name="Google Shape;5557;p41"/>
          <p:cNvSpPr txBox="1">
            <a:spLocks noGrp="1"/>
          </p:cNvSpPr>
          <p:nvPr>
            <p:ph type="title" idx="3"/>
          </p:nvPr>
        </p:nvSpPr>
        <p:spPr>
          <a:xfrm>
            <a:off x="1413800" y="1608800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58" name="Google Shape;5558;p41"/>
          <p:cNvSpPr txBox="1">
            <a:spLocks noGrp="1"/>
          </p:cNvSpPr>
          <p:nvPr>
            <p:ph type="subTitle" idx="4"/>
          </p:nvPr>
        </p:nvSpPr>
        <p:spPr>
          <a:xfrm>
            <a:off x="5623900" y="20993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Vous pouvez décrire ici le sujet de la section</a:t>
            </a:r>
            <a:endParaRPr/>
          </a:p>
        </p:txBody>
      </p:sp>
      <p:sp>
        <p:nvSpPr>
          <p:cNvPr id="5559" name="Google Shape;5559;p41"/>
          <p:cNvSpPr txBox="1">
            <a:spLocks noGrp="1"/>
          </p:cNvSpPr>
          <p:nvPr>
            <p:ph type="title" idx="5"/>
          </p:nvPr>
        </p:nvSpPr>
        <p:spPr>
          <a:xfrm>
            <a:off x="5623911" y="1608800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Chronologie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60" name="Google Shape;5560;p41"/>
          <p:cNvSpPr txBox="1">
            <a:spLocks noGrp="1"/>
          </p:cNvSpPr>
          <p:nvPr>
            <p:ph type="title" idx="6"/>
          </p:nvPr>
        </p:nvSpPr>
        <p:spPr>
          <a:xfrm>
            <a:off x="4757800" y="1608800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61" name="Google Shape;5561;p41"/>
          <p:cNvSpPr txBox="1">
            <a:spLocks noGrp="1"/>
          </p:cNvSpPr>
          <p:nvPr>
            <p:ph type="subTitle" idx="7"/>
          </p:nvPr>
        </p:nvSpPr>
        <p:spPr>
          <a:xfrm>
            <a:off x="2279900" y="36194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Vous pouvez décrire ici le sujet de la section</a:t>
            </a:r>
            <a:endParaRPr/>
          </a:p>
        </p:txBody>
      </p:sp>
      <p:sp>
        <p:nvSpPr>
          <p:cNvPr id="5562" name="Google Shape;5562;p41"/>
          <p:cNvSpPr txBox="1">
            <a:spLocks noGrp="1"/>
          </p:cNvSpPr>
          <p:nvPr>
            <p:ph type="title" idx="8"/>
          </p:nvPr>
        </p:nvSpPr>
        <p:spPr>
          <a:xfrm>
            <a:off x="2279887" y="3129575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Rapport d’étape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63" name="Google Shape;5563;p41"/>
          <p:cNvSpPr txBox="1">
            <a:spLocks noGrp="1"/>
          </p:cNvSpPr>
          <p:nvPr>
            <p:ph type="title" idx="9"/>
          </p:nvPr>
        </p:nvSpPr>
        <p:spPr>
          <a:xfrm>
            <a:off x="1413800" y="3129575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64" name="Google Shape;5564;p41"/>
          <p:cNvSpPr txBox="1">
            <a:spLocks noGrp="1"/>
          </p:cNvSpPr>
          <p:nvPr>
            <p:ph type="subTitle" idx="13"/>
          </p:nvPr>
        </p:nvSpPr>
        <p:spPr>
          <a:xfrm>
            <a:off x="5623900" y="3619475"/>
            <a:ext cx="21063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Vous pouvez décrire ici le sujet de la section</a:t>
            </a:r>
            <a:endParaRPr/>
          </a:p>
        </p:txBody>
      </p:sp>
      <p:sp>
        <p:nvSpPr>
          <p:cNvPr id="5565" name="Google Shape;5565;p41"/>
          <p:cNvSpPr txBox="1">
            <a:spLocks noGrp="1"/>
          </p:cNvSpPr>
          <p:nvPr>
            <p:ph type="title" idx="14"/>
          </p:nvPr>
        </p:nvSpPr>
        <p:spPr>
          <a:xfrm>
            <a:off x="5623911" y="3129575"/>
            <a:ext cx="20718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Rapport à venir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66" name="Google Shape;5566;p41"/>
          <p:cNvSpPr txBox="1">
            <a:spLocks noGrp="1"/>
          </p:cNvSpPr>
          <p:nvPr>
            <p:ph type="title" idx="15"/>
          </p:nvPr>
        </p:nvSpPr>
        <p:spPr>
          <a:xfrm>
            <a:off x="4757802" y="3129575"/>
            <a:ext cx="797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4" name="Google Shape;5574;p42"/>
          <p:cNvSpPr txBox="1">
            <a:spLocks noGrp="1"/>
          </p:cNvSpPr>
          <p:nvPr>
            <p:ph type="title"/>
          </p:nvPr>
        </p:nvSpPr>
        <p:spPr>
          <a:xfrm>
            <a:off x="4277175" y="1717650"/>
            <a:ext cx="40905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INTRODUCTION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75" name="Google Shape;5575;p42"/>
          <p:cNvSpPr txBox="1">
            <a:spLocks noGrp="1"/>
          </p:cNvSpPr>
          <p:nvPr>
            <p:ph type="subTitle" idx="1"/>
          </p:nvPr>
        </p:nvSpPr>
        <p:spPr>
          <a:xfrm>
            <a:off x="4276925" y="2410550"/>
            <a:ext cx="40905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Vous pouvez donner ici une brève description du sujet dont vous souhaitez parler. Par exemple, si vous voulez parler de Mercure, vous pouvez dire que c'est la plus petite planète</a:t>
            </a:r>
            <a:endParaRPr dirty="0"/>
          </a:p>
        </p:txBody>
      </p:sp>
      <p:sp>
        <p:nvSpPr>
          <p:cNvPr id="5589" name="Google Shape;5589;p42"/>
          <p:cNvSpPr/>
          <p:nvPr/>
        </p:nvSpPr>
        <p:spPr>
          <a:xfrm rot="10800000" flipH="1">
            <a:off x="0" y="-6384"/>
            <a:ext cx="3386674" cy="1823430"/>
          </a:xfrm>
          <a:custGeom>
            <a:avLst/>
            <a:gdLst/>
            <a:ahLst/>
            <a:cxnLst/>
            <a:rect l="l" t="t" r="r" b="b"/>
            <a:pathLst>
              <a:path w="42073" h="22652" extrusionOk="0">
                <a:moveTo>
                  <a:pt x="1" y="22651"/>
                </a:moveTo>
                <a:lnTo>
                  <a:pt x="1" y="1"/>
                </a:lnTo>
                <a:cubicBezTo>
                  <a:pt x="9607" y="1855"/>
                  <a:pt x="9218" y="22388"/>
                  <a:pt x="21244" y="19572"/>
                </a:cubicBezTo>
                <a:cubicBezTo>
                  <a:pt x="30657" y="17368"/>
                  <a:pt x="38469" y="20659"/>
                  <a:pt x="42072" y="2265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0" name="Google Shape;5590;p42"/>
          <p:cNvSpPr/>
          <p:nvPr/>
        </p:nvSpPr>
        <p:spPr>
          <a:xfrm rot="10800000" flipH="1">
            <a:off x="0" y="-6401"/>
            <a:ext cx="2237899" cy="1306257"/>
          </a:xfrm>
          <a:custGeom>
            <a:avLst/>
            <a:gdLst/>
            <a:ahLst/>
            <a:cxnLst/>
            <a:rect l="l" t="t" r="r" b="b"/>
            <a:pathLst>
              <a:path w="33402" h="19496" extrusionOk="0">
                <a:moveTo>
                  <a:pt x="1" y="19495"/>
                </a:moveTo>
                <a:lnTo>
                  <a:pt x="1" y="1"/>
                </a:lnTo>
                <a:cubicBezTo>
                  <a:pt x="2453" y="16275"/>
                  <a:pt x="13103" y="11972"/>
                  <a:pt x="24345" y="14623"/>
                </a:cubicBezTo>
                <a:cubicBezTo>
                  <a:pt x="28806" y="15677"/>
                  <a:pt x="31624" y="17522"/>
                  <a:pt x="33401" y="194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031" y="829862"/>
            <a:ext cx="1678405" cy="42581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4" name="Google Shape;5604;p44"/>
          <p:cNvSpPr/>
          <p:nvPr/>
        </p:nvSpPr>
        <p:spPr>
          <a:xfrm>
            <a:off x="5711225" y="854217"/>
            <a:ext cx="1911599" cy="1735812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44"/>
          <p:cNvSpPr txBox="1">
            <a:spLocks noGrp="1"/>
          </p:cNvSpPr>
          <p:nvPr>
            <p:ph type="title"/>
          </p:nvPr>
        </p:nvSpPr>
        <p:spPr>
          <a:xfrm>
            <a:off x="5213225" y="2843658"/>
            <a:ext cx="290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CALENDRIER </a:t>
            </a:r>
            <a:r>
              <a:rPr lang="en">
                <a:solidFill>
                  <a:schemeClr val="dk2"/>
                </a:solidFill>
              </a:rPr>
              <a:t>DU PROJET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606" name="Google Shape;5606;p44"/>
          <p:cNvSpPr txBox="1">
            <a:spLocks noGrp="1"/>
          </p:cNvSpPr>
          <p:nvPr>
            <p:ph type="title" idx="2"/>
          </p:nvPr>
        </p:nvSpPr>
        <p:spPr>
          <a:xfrm>
            <a:off x="5732675" y="1035383"/>
            <a:ext cx="1868700" cy="1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607" name="Google Shape;5607;p44"/>
          <p:cNvSpPr txBox="1">
            <a:spLocks noGrp="1"/>
          </p:cNvSpPr>
          <p:nvPr>
            <p:ph type="subTitle" idx="1"/>
          </p:nvPr>
        </p:nvSpPr>
        <p:spPr>
          <a:xfrm>
            <a:off x="5231525" y="3768706"/>
            <a:ext cx="2871000" cy="5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Vous pouvez entrer un sous-titre ici si vous en avez besoin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898" y="129234"/>
            <a:ext cx="1647358" cy="52134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2" name="Google Shape;5612;p45"/>
          <p:cNvSpPr txBox="1">
            <a:spLocks noGrp="1"/>
          </p:cNvSpPr>
          <p:nvPr>
            <p:ph type="subTitle" idx="1"/>
          </p:nvPr>
        </p:nvSpPr>
        <p:spPr>
          <a:xfrm>
            <a:off x="704000" y="2863950"/>
            <a:ext cx="4050900" cy="5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Cela pourrait être la partie de la présentation où vous vous présentez, rédigez votre e-mail…</a:t>
            </a:r>
            <a:endParaRPr/>
          </a:p>
        </p:txBody>
      </p:sp>
      <p:sp>
        <p:nvSpPr>
          <p:cNvPr id="5613" name="Google Shape;5613;p45"/>
          <p:cNvSpPr txBox="1">
            <a:spLocks noGrp="1"/>
          </p:cNvSpPr>
          <p:nvPr>
            <p:ph type="title"/>
          </p:nvPr>
        </p:nvSpPr>
        <p:spPr>
          <a:xfrm>
            <a:off x="704000" y="1713150"/>
            <a:ext cx="4050900" cy="11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OUAH !</a:t>
            </a:r>
            <a:endParaRPr/>
          </a:p>
        </p:txBody>
      </p:sp>
      <p:sp>
        <p:nvSpPr>
          <p:cNvPr id="6004" name="Google Shape;6004;p45"/>
          <p:cNvSpPr/>
          <p:nvPr/>
        </p:nvSpPr>
        <p:spPr>
          <a:xfrm rot="10800000" flipH="1">
            <a:off x="8119025" y="-8884"/>
            <a:ext cx="1060558" cy="2032721"/>
          </a:xfrm>
          <a:custGeom>
            <a:avLst/>
            <a:gdLst/>
            <a:ahLst/>
            <a:cxnLst/>
            <a:rect l="l" t="t" r="r" b="b"/>
            <a:pathLst>
              <a:path w="20290" h="38887" extrusionOk="0">
                <a:moveTo>
                  <a:pt x="20289" y="38887"/>
                </a:moveTo>
                <a:lnTo>
                  <a:pt x="1" y="38887"/>
                </a:lnTo>
                <a:cubicBezTo>
                  <a:pt x="11272" y="34905"/>
                  <a:pt x="8897" y="23307"/>
                  <a:pt x="12461" y="11651"/>
                </a:cubicBezTo>
                <a:cubicBezTo>
                  <a:pt x="14411" y="5278"/>
                  <a:pt x="17413" y="1839"/>
                  <a:pt x="2028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5" name="Google Shape;6005;p45"/>
          <p:cNvSpPr/>
          <p:nvPr/>
        </p:nvSpPr>
        <p:spPr>
          <a:xfrm>
            <a:off x="6636775" y="-8900"/>
            <a:ext cx="2542768" cy="1325952"/>
          </a:xfrm>
          <a:custGeom>
            <a:avLst/>
            <a:gdLst/>
            <a:ahLst/>
            <a:cxnLst/>
            <a:rect l="l" t="t" r="r" b="b"/>
            <a:pathLst>
              <a:path w="38910" h="20290" extrusionOk="0">
                <a:moveTo>
                  <a:pt x="38887" y="1"/>
                </a:moveTo>
                <a:lnTo>
                  <a:pt x="38910" y="20289"/>
                </a:lnTo>
                <a:cubicBezTo>
                  <a:pt x="34915" y="9022"/>
                  <a:pt x="23320" y="11410"/>
                  <a:pt x="11660" y="7858"/>
                </a:cubicBezTo>
                <a:cubicBezTo>
                  <a:pt x="5284" y="5914"/>
                  <a:pt x="1842" y="2916"/>
                  <a:pt x="1" y="4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037" y="976696"/>
            <a:ext cx="2857850" cy="42717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0" name="Google Shape;6010;p46"/>
          <p:cNvGrpSpPr/>
          <p:nvPr/>
        </p:nvGrpSpPr>
        <p:grpSpPr>
          <a:xfrm>
            <a:off x="833417" y="1097675"/>
            <a:ext cx="7219965" cy="3509135"/>
            <a:chOff x="833417" y="1097675"/>
            <a:chExt cx="7219965" cy="3509135"/>
          </a:xfrm>
        </p:grpSpPr>
        <p:grpSp>
          <p:nvGrpSpPr>
            <p:cNvPr id="6011" name="Google Shape;6011;p46"/>
            <p:cNvGrpSpPr/>
            <p:nvPr/>
          </p:nvGrpSpPr>
          <p:grpSpPr>
            <a:xfrm>
              <a:off x="1881307" y="1594567"/>
              <a:ext cx="6126757" cy="3012243"/>
              <a:chOff x="1881307" y="1594567"/>
              <a:chExt cx="6126757" cy="3012243"/>
            </a:xfrm>
          </p:grpSpPr>
          <p:sp>
            <p:nvSpPr>
              <p:cNvPr id="6012" name="Google Shape;6012;p46"/>
              <p:cNvSpPr/>
              <p:nvPr/>
            </p:nvSpPr>
            <p:spPr>
              <a:xfrm>
                <a:off x="2947398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3" name="Google Shape;6013;p46"/>
              <p:cNvSpPr/>
              <p:nvPr/>
            </p:nvSpPr>
            <p:spPr>
              <a:xfrm>
                <a:off x="4004289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4" name="Google Shape;6014;p46"/>
              <p:cNvSpPr/>
              <p:nvPr/>
            </p:nvSpPr>
            <p:spPr>
              <a:xfrm>
                <a:off x="5061181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5" name="Google Shape;6015;p46"/>
              <p:cNvSpPr/>
              <p:nvPr/>
            </p:nvSpPr>
            <p:spPr>
              <a:xfrm>
                <a:off x="6118072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6" name="Google Shape;6016;p46"/>
              <p:cNvSpPr/>
              <p:nvPr/>
            </p:nvSpPr>
            <p:spPr>
              <a:xfrm>
                <a:off x="7174964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7" name="Google Shape;6017;p46"/>
              <p:cNvSpPr/>
              <p:nvPr/>
            </p:nvSpPr>
            <p:spPr>
              <a:xfrm>
                <a:off x="2947398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8" name="Google Shape;6018;p46"/>
              <p:cNvSpPr/>
              <p:nvPr/>
            </p:nvSpPr>
            <p:spPr>
              <a:xfrm>
                <a:off x="4004289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9" name="Google Shape;6019;p46"/>
              <p:cNvSpPr/>
              <p:nvPr/>
            </p:nvSpPr>
            <p:spPr>
              <a:xfrm>
                <a:off x="5061181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0" name="Google Shape;6020;p46"/>
              <p:cNvSpPr/>
              <p:nvPr/>
            </p:nvSpPr>
            <p:spPr>
              <a:xfrm>
                <a:off x="6118072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1" name="Google Shape;6021;p46"/>
              <p:cNvSpPr/>
              <p:nvPr/>
            </p:nvSpPr>
            <p:spPr>
              <a:xfrm>
                <a:off x="7174964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2" name="Google Shape;6022;p46"/>
              <p:cNvSpPr/>
              <p:nvPr/>
            </p:nvSpPr>
            <p:spPr>
              <a:xfrm>
                <a:off x="2947398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3" name="Google Shape;6023;p46"/>
              <p:cNvSpPr/>
              <p:nvPr/>
            </p:nvSpPr>
            <p:spPr>
              <a:xfrm>
                <a:off x="4004289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4" name="Google Shape;6024;p46"/>
              <p:cNvSpPr/>
              <p:nvPr/>
            </p:nvSpPr>
            <p:spPr>
              <a:xfrm>
                <a:off x="5061181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5" name="Google Shape;6025;p46"/>
              <p:cNvSpPr/>
              <p:nvPr/>
            </p:nvSpPr>
            <p:spPr>
              <a:xfrm>
                <a:off x="6118072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6" name="Google Shape;6026;p46"/>
              <p:cNvSpPr/>
              <p:nvPr/>
            </p:nvSpPr>
            <p:spPr>
              <a:xfrm>
                <a:off x="7174964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7" name="Google Shape;6027;p46"/>
              <p:cNvSpPr/>
              <p:nvPr/>
            </p:nvSpPr>
            <p:spPr>
              <a:xfrm>
                <a:off x="1890507" y="2400651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8" name="Google Shape;6028;p46"/>
              <p:cNvSpPr/>
              <p:nvPr/>
            </p:nvSpPr>
            <p:spPr>
              <a:xfrm>
                <a:off x="1890507" y="3206735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9" name="Google Shape;6029;p46"/>
              <p:cNvSpPr/>
              <p:nvPr/>
            </p:nvSpPr>
            <p:spPr>
              <a:xfrm>
                <a:off x="1890507" y="1594567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0" name="Google Shape;6030;p46"/>
              <p:cNvSpPr/>
              <p:nvPr/>
            </p:nvSpPr>
            <p:spPr>
              <a:xfrm>
                <a:off x="2938198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1" name="Google Shape;6031;p46"/>
              <p:cNvSpPr/>
              <p:nvPr/>
            </p:nvSpPr>
            <p:spPr>
              <a:xfrm>
                <a:off x="3995089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2" name="Google Shape;6032;p46"/>
              <p:cNvSpPr/>
              <p:nvPr/>
            </p:nvSpPr>
            <p:spPr>
              <a:xfrm>
                <a:off x="5051981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3" name="Google Shape;6033;p46"/>
              <p:cNvSpPr/>
              <p:nvPr/>
            </p:nvSpPr>
            <p:spPr>
              <a:xfrm>
                <a:off x="6108872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4" name="Google Shape;6034;p46"/>
              <p:cNvSpPr/>
              <p:nvPr/>
            </p:nvSpPr>
            <p:spPr>
              <a:xfrm>
                <a:off x="7165764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5" name="Google Shape;6035;p46"/>
              <p:cNvSpPr/>
              <p:nvPr/>
            </p:nvSpPr>
            <p:spPr>
              <a:xfrm>
                <a:off x="1881307" y="4012810"/>
                <a:ext cx="833100" cy="59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6" name="Google Shape;6036;p46"/>
            <p:cNvGrpSpPr/>
            <p:nvPr/>
          </p:nvGrpSpPr>
          <p:grpSpPr>
            <a:xfrm>
              <a:off x="1835895" y="1097675"/>
              <a:ext cx="6217487" cy="341150"/>
              <a:chOff x="1835895" y="1097675"/>
              <a:chExt cx="6217487" cy="341150"/>
            </a:xfrm>
          </p:grpSpPr>
          <p:sp>
            <p:nvSpPr>
              <p:cNvPr id="6037" name="Google Shape;6037;p46"/>
              <p:cNvSpPr txBox="1"/>
              <p:nvPr/>
            </p:nvSpPr>
            <p:spPr>
              <a:xfrm flipH="1">
                <a:off x="2892852" y="1097725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Nov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6038" name="Google Shape;6038;p46"/>
              <p:cNvSpPr txBox="1"/>
              <p:nvPr/>
            </p:nvSpPr>
            <p:spPr>
              <a:xfrm flipH="1">
                <a:off x="3949810" y="1097675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Déc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6039" name="Google Shape;6039;p46"/>
              <p:cNvSpPr txBox="1"/>
              <p:nvPr/>
            </p:nvSpPr>
            <p:spPr>
              <a:xfrm flipH="1">
                <a:off x="5006767" y="1097676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Jan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6040" name="Google Shape;6040;p46"/>
              <p:cNvSpPr txBox="1"/>
              <p:nvPr/>
            </p:nvSpPr>
            <p:spPr>
              <a:xfrm flipH="1">
                <a:off x="6063724" y="1097700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Fèv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6041" name="Google Shape;6041;p46"/>
              <p:cNvSpPr txBox="1"/>
              <p:nvPr/>
            </p:nvSpPr>
            <p:spPr>
              <a:xfrm flipH="1">
                <a:off x="7120682" y="1097700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Mar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  <p:sp>
            <p:nvSpPr>
              <p:cNvPr id="6042" name="Google Shape;6042;p46"/>
              <p:cNvSpPr txBox="1"/>
              <p:nvPr/>
            </p:nvSpPr>
            <p:spPr>
              <a:xfrm flipH="1">
                <a:off x="1835895" y="1097675"/>
                <a:ext cx="932700" cy="34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2200">
                    <a:solidFill>
                      <a:schemeClr val="dk2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Oct</a:t>
                </a:r>
                <a:endParaRPr sz="2200">
                  <a:solidFill>
                    <a:schemeClr val="dk2"/>
                  </a:solidFill>
                  <a:latin typeface="Paytone One"/>
                  <a:ea typeface="Paytone One"/>
                  <a:cs typeface="Paytone One"/>
                  <a:sym typeface="Paytone One"/>
                </a:endParaRPr>
              </a:p>
            </p:txBody>
          </p:sp>
        </p:grpSp>
        <p:grpSp>
          <p:nvGrpSpPr>
            <p:cNvPr id="6043" name="Google Shape;6043;p46"/>
            <p:cNvGrpSpPr/>
            <p:nvPr/>
          </p:nvGrpSpPr>
          <p:grpSpPr>
            <a:xfrm>
              <a:off x="833417" y="1764225"/>
              <a:ext cx="842308" cy="2672475"/>
              <a:chOff x="833417" y="1764225"/>
              <a:chExt cx="842308" cy="2672475"/>
            </a:xfrm>
          </p:grpSpPr>
          <p:sp>
            <p:nvSpPr>
              <p:cNvPr id="6044" name="Google Shape;6044;p46"/>
              <p:cNvSpPr txBox="1"/>
              <p:nvPr/>
            </p:nvSpPr>
            <p:spPr>
              <a:xfrm flipH="1">
                <a:off x="842625" y="1764225"/>
                <a:ext cx="833100" cy="2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Asap"/>
                    <a:ea typeface="Asap"/>
                    <a:cs typeface="Asap"/>
                    <a:sym typeface="Asap"/>
                  </a:rPr>
                  <a:t>Tâche 1</a:t>
                </a:r>
                <a:endParaRPr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6045" name="Google Shape;6045;p46"/>
              <p:cNvSpPr txBox="1"/>
              <p:nvPr/>
            </p:nvSpPr>
            <p:spPr>
              <a:xfrm flipH="1">
                <a:off x="842617" y="2570071"/>
                <a:ext cx="833100" cy="2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Asap"/>
                    <a:ea typeface="Asap"/>
                    <a:cs typeface="Asap"/>
                    <a:sym typeface="Asap"/>
                  </a:rPr>
                  <a:t>Tâche 2</a:t>
                </a:r>
                <a:endParaRPr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6046" name="Google Shape;6046;p46"/>
              <p:cNvSpPr txBox="1"/>
              <p:nvPr/>
            </p:nvSpPr>
            <p:spPr>
              <a:xfrm flipH="1">
                <a:off x="842617" y="3375925"/>
                <a:ext cx="833100" cy="2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Asap"/>
                    <a:ea typeface="Asap"/>
                    <a:cs typeface="Asap"/>
                    <a:sym typeface="Asap"/>
                  </a:rPr>
                  <a:t>Tâche 3</a:t>
                </a:r>
                <a:endParaRPr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6047" name="Google Shape;6047;p46"/>
              <p:cNvSpPr txBox="1"/>
              <p:nvPr/>
            </p:nvSpPr>
            <p:spPr>
              <a:xfrm flipH="1">
                <a:off x="833417" y="4182000"/>
                <a:ext cx="833100" cy="2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Asap"/>
                    <a:ea typeface="Asap"/>
                    <a:cs typeface="Asap"/>
                    <a:sym typeface="Asap"/>
                  </a:rPr>
                  <a:t>Tâche 4</a:t>
                </a:r>
                <a:endParaRPr>
                  <a:solidFill>
                    <a:schemeClr val="dk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</p:grpSp>
      <p:sp>
        <p:nvSpPr>
          <p:cNvPr id="6048" name="Google Shape;6048;p46"/>
          <p:cNvSpPr txBox="1"/>
          <p:nvPr/>
        </p:nvSpPr>
        <p:spPr>
          <a:xfrm flipH="1">
            <a:off x="5061325" y="3329550"/>
            <a:ext cx="2946900" cy="3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01 jan - 30 mar</a:t>
            </a:r>
            <a:endParaRPr i="1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6049" name="Google Shape;6049;p46"/>
          <p:cNvSpPr txBox="1"/>
          <p:nvPr/>
        </p:nvSpPr>
        <p:spPr>
          <a:xfrm flipH="1">
            <a:off x="2296500" y="1721025"/>
            <a:ext cx="3198000" cy="34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15 oct - 15 jan</a:t>
            </a:r>
            <a:endParaRPr i="1">
              <a:solidFill>
                <a:srgbClr val="FFFFFF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6050" name="Google Shape;6050;p46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CALENDRIER DU PROJET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53" name="Google Shape;6053;p46"/>
          <p:cNvSpPr/>
          <p:nvPr/>
        </p:nvSpPr>
        <p:spPr>
          <a:xfrm>
            <a:off x="3859525" y="2459888"/>
            <a:ext cx="2167800" cy="4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FF"/>
              </a:solidFill>
            </a:endParaRPr>
          </a:p>
        </p:txBody>
      </p:sp>
      <p:sp>
        <p:nvSpPr>
          <p:cNvPr id="6054" name="Google Shape;6054;p46"/>
          <p:cNvSpPr/>
          <p:nvPr/>
        </p:nvSpPr>
        <p:spPr>
          <a:xfrm>
            <a:off x="5553750" y="3264138"/>
            <a:ext cx="2167800" cy="4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FF"/>
              </a:solidFill>
            </a:endParaRPr>
          </a:p>
        </p:txBody>
      </p:sp>
      <p:sp>
        <p:nvSpPr>
          <p:cNvPr id="6055" name="Google Shape;6055;p46"/>
          <p:cNvSpPr/>
          <p:nvPr/>
        </p:nvSpPr>
        <p:spPr>
          <a:xfrm>
            <a:off x="5969975" y="4132000"/>
            <a:ext cx="2167800" cy="4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FF"/>
              </a:solidFill>
            </a:endParaRPr>
          </a:p>
        </p:txBody>
      </p:sp>
      <p:sp>
        <p:nvSpPr>
          <p:cNvPr id="6056" name="Google Shape;6056;p46"/>
          <p:cNvSpPr txBox="1"/>
          <p:nvPr/>
        </p:nvSpPr>
        <p:spPr>
          <a:xfrm flipH="1">
            <a:off x="3344425" y="2527100"/>
            <a:ext cx="3198000" cy="34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15 nov -15 fév</a:t>
            </a:r>
            <a:endParaRPr i="1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6057" name="Google Shape;6057;p46"/>
          <p:cNvSpPr txBox="1"/>
          <p:nvPr/>
        </p:nvSpPr>
        <p:spPr>
          <a:xfrm flipH="1">
            <a:off x="6108875" y="4135625"/>
            <a:ext cx="1890000" cy="34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01 fév- 30 mar</a:t>
            </a:r>
            <a:endParaRPr i="1">
              <a:solidFill>
                <a:srgbClr val="00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6058" name="Google Shape;6058;p46"/>
          <p:cNvSpPr/>
          <p:nvPr/>
        </p:nvSpPr>
        <p:spPr>
          <a:xfrm>
            <a:off x="2893525" y="1655613"/>
            <a:ext cx="2167800" cy="4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870392" y="3571663"/>
            <a:ext cx="3970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385521-B375-4DB9-941A-4E49D95E96A0}"/>
              </a:ext>
            </a:extLst>
          </p:cNvPr>
          <p:cNvSpPr txBox="1"/>
          <p:nvPr/>
        </p:nvSpPr>
        <p:spPr>
          <a:xfrm>
            <a:off x="4870392" y="2209689"/>
            <a:ext cx="377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rgbClr val="E95D0F"/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rgbClr val="E95D0F"/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rgbClr val="E95D0F"/>
              </a:solidFill>
              <a:cs typeface="Arial" pitchFamily="34" charset="0"/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rgbClr val="E95D0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202865" y="543816"/>
            <a:ext cx="5743544" cy="984885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3200" b="1" dirty="0">
                <a:solidFill>
                  <a:srgbClr val="E95D0F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b="1" dirty="0">
              <a:solidFill>
                <a:srgbClr val="E95D0F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382042" y="3571663"/>
            <a:ext cx="418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62" y="2058853"/>
            <a:ext cx="922121" cy="1267916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D6385521-B375-4DB9-941A-4E49D95E96A0}"/>
              </a:ext>
            </a:extLst>
          </p:cNvPr>
          <p:cNvSpPr txBox="1"/>
          <p:nvPr/>
        </p:nvSpPr>
        <p:spPr>
          <a:xfrm>
            <a:off x="4870392" y="928537"/>
            <a:ext cx="377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rgbClr val="E95D0F"/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rgbClr val="E95D0F"/>
              </a:solidFill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28594" indent="-128594">
              <a:buFont typeface="Wingdings" pitchFamily="2" charset="2"/>
              <a:buChar char="v"/>
            </a:pPr>
            <a:endParaRPr lang="en-US" altLang="ko-KR" sz="900" dirty="0">
              <a:solidFill>
                <a:srgbClr val="E95D0F"/>
              </a:solidFill>
              <a:cs typeface="Arial" pitchFamily="34" charset="0"/>
            </a:endParaRPr>
          </a:p>
          <a:p>
            <a:pPr marL="128594" indent="-128594">
              <a:buFont typeface="Wingdings" pitchFamily="2" charset="2"/>
              <a:buChar char="v"/>
            </a:pPr>
            <a:r>
              <a:rPr lang="en-US" altLang="ko-KR" sz="900" dirty="0">
                <a:solidFill>
                  <a:srgbClr val="E95D0F"/>
                </a:solidFill>
              </a:rPr>
              <a:t>Example Text : </a:t>
            </a:r>
            <a:r>
              <a:rPr lang="en-US" altLang="ko-KR" sz="900" dirty="0">
                <a:solidFill>
                  <a:srgbClr val="E95D0F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rgbClr val="E95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3" name="Google Shape;6063;p47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NOS TÂCHES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6064" name="Google Shape;6064;p47"/>
          <p:cNvGraphicFramePr/>
          <p:nvPr/>
        </p:nvGraphicFramePr>
        <p:xfrm>
          <a:off x="830650" y="1314450"/>
          <a:ext cx="7482700" cy="3042530"/>
        </p:xfrm>
        <a:graphic>
          <a:graphicData uri="http://schemas.openxmlformats.org/drawingml/2006/table">
            <a:tbl>
              <a:tblPr>
                <a:noFill/>
                <a:tableStyleId>{C8A2A9A3-B148-4424-A6EA-8DA160190805}</a:tableStyleId>
              </a:tblPr>
              <a:tblGrid>
                <a:gridCol w="1870675"/>
                <a:gridCol w="1870675"/>
                <a:gridCol w="1870675"/>
                <a:gridCol w="1870675"/>
              </a:tblGrid>
              <a:tr h="44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Tâche 1</a:t>
                      </a:r>
                      <a:endParaRPr sz="2400">
                        <a:solidFill>
                          <a:schemeClr val="lt2"/>
                        </a:solidFill>
                        <a:latin typeface="Patua One"/>
                        <a:ea typeface="Patua One"/>
                        <a:cs typeface="Patua One"/>
                        <a:sym typeface="Patua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Tâche 2</a:t>
                      </a:r>
                      <a:endParaRPr sz="2400">
                        <a:solidFill>
                          <a:schemeClr val="lt2"/>
                        </a:solidFill>
                        <a:latin typeface="Patua One"/>
                        <a:ea typeface="Patua One"/>
                        <a:cs typeface="Patua One"/>
                        <a:sym typeface="Patua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Tâche 3</a:t>
                      </a:r>
                      <a:endParaRPr sz="2400">
                        <a:solidFill>
                          <a:schemeClr val="lt2"/>
                        </a:solidFill>
                        <a:latin typeface="Patua One"/>
                        <a:ea typeface="Patua One"/>
                        <a:cs typeface="Patua One"/>
                        <a:sym typeface="Patua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Équipe 1</a:t>
                      </a:r>
                      <a:endParaRPr sz="2200">
                        <a:solidFill>
                          <a:schemeClr val="dk2"/>
                        </a:solidFill>
                        <a:latin typeface="Paytone One"/>
                        <a:ea typeface="Paytone One"/>
                        <a:cs typeface="Paytone One"/>
                        <a:sym typeface="Paytone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Équipe 2</a:t>
                      </a:r>
                      <a:endParaRPr sz="2200">
                        <a:solidFill>
                          <a:schemeClr val="dk2"/>
                        </a:solidFill>
                        <a:latin typeface="Paytone One"/>
                        <a:ea typeface="Paytone One"/>
                        <a:cs typeface="Paytone One"/>
                        <a:sym typeface="Paytone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Équipe 3</a:t>
                      </a:r>
                      <a:endParaRPr sz="2200">
                        <a:solidFill>
                          <a:schemeClr val="dk2"/>
                        </a:solidFill>
                        <a:latin typeface="Paytone One"/>
                        <a:ea typeface="Paytone One"/>
                        <a:cs typeface="Paytone One"/>
                        <a:sym typeface="Paytone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Équipe 4</a:t>
                      </a:r>
                      <a:endParaRPr sz="2200">
                        <a:solidFill>
                          <a:schemeClr val="dk2"/>
                        </a:solidFill>
                        <a:latin typeface="Paytone One"/>
                        <a:ea typeface="Paytone One"/>
                        <a:cs typeface="Paytone One"/>
                        <a:sym typeface="Paytone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6065" name="Google Shape;6065;p47"/>
          <p:cNvGrpSpPr/>
          <p:nvPr/>
        </p:nvGrpSpPr>
        <p:grpSpPr>
          <a:xfrm>
            <a:off x="5330183" y="1988107"/>
            <a:ext cx="339253" cy="339253"/>
            <a:chOff x="1492675" y="4992125"/>
            <a:chExt cx="481825" cy="481825"/>
          </a:xfrm>
        </p:grpSpPr>
        <p:sp>
          <p:nvSpPr>
            <p:cNvPr id="6066" name="Google Shape;6066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7" name="Google Shape;6067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68" name="Google Shape;6068;p47"/>
          <p:cNvGrpSpPr/>
          <p:nvPr/>
        </p:nvGrpSpPr>
        <p:grpSpPr>
          <a:xfrm>
            <a:off x="3476462" y="1988107"/>
            <a:ext cx="339253" cy="339253"/>
            <a:chOff x="2085525" y="4992125"/>
            <a:chExt cx="481825" cy="481825"/>
          </a:xfrm>
        </p:grpSpPr>
        <p:sp>
          <p:nvSpPr>
            <p:cNvPr id="6069" name="Google Shape;6069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0" name="Google Shape;6070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71" name="Google Shape;6071;p47"/>
          <p:cNvGrpSpPr/>
          <p:nvPr/>
        </p:nvGrpSpPr>
        <p:grpSpPr>
          <a:xfrm>
            <a:off x="7183883" y="1988107"/>
            <a:ext cx="339253" cy="339253"/>
            <a:chOff x="1492675" y="4992125"/>
            <a:chExt cx="481825" cy="481825"/>
          </a:xfrm>
        </p:grpSpPr>
        <p:sp>
          <p:nvSpPr>
            <p:cNvPr id="6072" name="Google Shape;6072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3" name="Google Shape;6073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74" name="Google Shape;6074;p47"/>
          <p:cNvGrpSpPr/>
          <p:nvPr/>
        </p:nvGrpSpPr>
        <p:grpSpPr>
          <a:xfrm>
            <a:off x="3476462" y="2623309"/>
            <a:ext cx="339253" cy="339253"/>
            <a:chOff x="2085525" y="4992125"/>
            <a:chExt cx="481825" cy="481825"/>
          </a:xfrm>
        </p:grpSpPr>
        <p:sp>
          <p:nvSpPr>
            <p:cNvPr id="6075" name="Google Shape;6075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6" name="Google Shape;6076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77" name="Google Shape;6077;p47"/>
          <p:cNvGrpSpPr/>
          <p:nvPr/>
        </p:nvGrpSpPr>
        <p:grpSpPr>
          <a:xfrm>
            <a:off x="7183883" y="2623309"/>
            <a:ext cx="339253" cy="339253"/>
            <a:chOff x="1492675" y="4992125"/>
            <a:chExt cx="481825" cy="481825"/>
          </a:xfrm>
        </p:grpSpPr>
        <p:sp>
          <p:nvSpPr>
            <p:cNvPr id="6078" name="Google Shape;6078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9" name="Google Shape;6079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80" name="Google Shape;6080;p47"/>
          <p:cNvGrpSpPr/>
          <p:nvPr/>
        </p:nvGrpSpPr>
        <p:grpSpPr>
          <a:xfrm>
            <a:off x="5330183" y="3258511"/>
            <a:ext cx="339253" cy="339253"/>
            <a:chOff x="1492675" y="4992125"/>
            <a:chExt cx="481825" cy="481825"/>
          </a:xfrm>
        </p:grpSpPr>
        <p:sp>
          <p:nvSpPr>
            <p:cNvPr id="6081" name="Google Shape;6081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2" name="Google Shape;6082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83" name="Google Shape;6083;p47"/>
          <p:cNvGrpSpPr/>
          <p:nvPr/>
        </p:nvGrpSpPr>
        <p:grpSpPr>
          <a:xfrm>
            <a:off x="5330195" y="3893712"/>
            <a:ext cx="339253" cy="339253"/>
            <a:chOff x="1492675" y="4992125"/>
            <a:chExt cx="481825" cy="481825"/>
          </a:xfrm>
        </p:grpSpPr>
        <p:sp>
          <p:nvSpPr>
            <p:cNvPr id="6084" name="Google Shape;6084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5" name="Google Shape;6085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86" name="Google Shape;6086;p47"/>
          <p:cNvGrpSpPr/>
          <p:nvPr/>
        </p:nvGrpSpPr>
        <p:grpSpPr>
          <a:xfrm>
            <a:off x="3476475" y="3893712"/>
            <a:ext cx="339253" cy="339253"/>
            <a:chOff x="2085525" y="4992125"/>
            <a:chExt cx="481825" cy="481825"/>
          </a:xfrm>
        </p:grpSpPr>
        <p:sp>
          <p:nvSpPr>
            <p:cNvPr id="6087" name="Google Shape;6087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8" name="Google Shape;6088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89" name="Google Shape;6089;p47"/>
          <p:cNvGrpSpPr/>
          <p:nvPr/>
        </p:nvGrpSpPr>
        <p:grpSpPr>
          <a:xfrm>
            <a:off x="7183895" y="3893712"/>
            <a:ext cx="339253" cy="339253"/>
            <a:chOff x="1492675" y="4992125"/>
            <a:chExt cx="481825" cy="481825"/>
          </a:xfrm>
        </p:grpSpPr>
        <p:sp>
          <p:nvSpPr>
            <p:cNvPr id="6090" name="Google Shape;6090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91" name="Google Shape;6091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92" name="Google Shape;6092;p47"/>
          <p:cNvGrpSpPr/>
          <p:nvPr/>
        </p:nvGrpSpPr>
        <p:grpSpPr>
          <a:xfrm>
            <a:off x="7183887" y="3258511"/>
            <a:ext cx="339253" cy="339253"/>
            <a:chOff x="2085525" y="4992125"/>
            <a:chExt cx="481825" cy="481825"/>
          </a:xfrm>
        </p:grpSpPr>
        <p:sp>
          <p:nvSpPr>
            <p:cNvPr id="6093" name="Google Shape;6093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94" name="Google Shape;6094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95" name="Google Shape;6095;p47"/>
          <p:cNvGrpSpPr/>
          <p:nvPr/>
        </p:nvGrpSpPr>
        <p:grpSpPr>
          <a:xfrm>
            <a:off x="3476470" y="3258511"/>
            <a:ext cx="339253" cy="339253"/>
            <a:chOff x="1492675" y="4992125"/>
            <a:chExt cx="481825" cy="481825"/>
          </a:xfrm>
        </p:grpSpPr>
        <p:sp>
          <p:nvSpPr>
            <p:cNvPr id="6096" name="Google Shape;6096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97" name="Google Shape;6097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98" name="Google Shape;6098;p47"/>
          <p:cNvGrpSpPr/>
          <p:nvPr/>
        </p:nvGrpSpPr>
        <p:grpSpPr>
          <a:xfrm>
            <a:off x="5330175" y="2623309"/>
            <a:ext cx="339253" cy="339253"/>
            <a:chOff x="2085525" y="4992125"/>
            <a:chExt cx="481825" cy="481825"/>
          </a:xfrm>
        </p:grpSpPr>
        <p:sp>
          <p:nvSpPr>
            <p:cNvPr id="6099" name="Google Shape;6099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00" name="Google Shape;6100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997" y="380770"/>
            <a:ext cx="1456431" cy="49128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406" y="374729"/>
            <a:ext cx="8680450" cy="544513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 sz="3600" b="1" dirty="0">
                <a:solidFill>
                  <a:srgbClr val="776721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FA7C73-F319-4332-801B-77BBC7758721}"/>
              </a:ext>
            </a:extLst>
          </p:cNvPr>
          <p:cNvGrpSpPr/>
          <p:nvPr/>
        </p:nvGrpSpPr>
        <p:grpSpPr>
          <a:xfrm>
            <a:off x="513252" y="1272138"/>
            <a:ext cx="5009708" cy="1200329"/>
            <a:chOff x="3017859" y="4190981"/>
            <a:chExt cx="1249476" cy="16004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2">
                      <a:lumMod val="7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I hope and I believe that this Template will your Time, Money and Reputation. </a:t>
              </a:r>
              <a:r>
                <a:rPr lang="en-US" altLang="ko-KR" sz="900" dirty="0">
                  <a:solidFill>
                    <a:schemeClr val="tx2">
                      <a:lumMod val="7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9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37E3D3-C9DF-4351-BC31-2FD5984B6D6A}"/>
                </a:ext>
              </a:extLst>
            </p:cNvPr>
            <p:cNvSpPr txBox="1"/>
            <p:nvPr/>
          </p:nvSpPr>
          <p:spPr>
            <a:xfrm>
              <a:off x="3017859" y="4190981"/>
              <a:ext cx="1249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2B83BC3-44E9-4972-B4FF-6C161A45EEE0}"/>
              </a:ext>
            </a:extLst>
          </p:cNvPr>
          <p:cNvSpPr/>
          <p:nvPr/>
        </p:nvSpPr>
        <p:spPr>
          <a:xfrm>
            <a:off x="3485350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5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6072A5-1141-42BE-B876-57E30EDA65D5}"/>
              </a:ext>
            </a:extLst>
          </p:cNvPr>
          <p:cNvSpPr/>
          <p:nvPr/>
        </p:nvSpPr>
        <p:spPr>
          <a:xfrm>
            <a:off x="2152070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5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3B705A-9821-429A-8B44-5AF712A11077}"/>
              </a:ext>
            </a:extLst>
          </p:cNvPr>
          <p:cNvSpPr/>
          <p:nvPr/>
        </p:nvSpPr>
        <p:spPr>
          <a:xfrm>
            <a:off x="818790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5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1B77E68D-DEDF-4F2C-8F6E-1503964BFFDB}"/>
              </a:ext>
            </a:extLst>
          </p:cNvPr>
          <p:cNvSpPr/>
          <p:nvPr/>
        </p:nvSpPr>
        <p:spPr>
          <a:xfrm>
            <a:off x="4818631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5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4575067" y="3166867"/>
            <a:ext cx="1007189" cy="715580"/>
            <a:chOff x="3017859" y="4283314"/>
            <a:chExt cx="1870812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rgbClr val="00B050"/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3224524" y="3135628"/>
            <a:ext cx="1007189" cy="715580"/>
            <a:chOff x="3017859" y="4283314"/>
            <a:chExt cx="1870812" cy="954107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rgbClr val="00B050"/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1885925" y="3133198"/>
            <a:ext cx="1007189" cy="715580"/>
            <a:chOff x="3017859" y="4283314"/>
            <a:chExt cx="1870812" cy="954107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rgbClr val="00B050"/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532849" y="3133198"/>
            <a:ext cx="1007189" cy="715580"/>
            <a:chOff x="3017859" y="4283314"/>
            <a:chExt cx="1870812" cy="954107"/>
          </a:xfrm>
        </p:grpSpPr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rgbClr val="00B050"/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B050"/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9307116" y="6253163"/>
            <a:ext cx="19050" cy="22622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28" y="1690774"/>
            <a:ext cx="2774664" cy="34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D845ED-3EC1-4D98-9731-0789C5112DFA}"/>
              </a:ext>
            </a:extLst>
          </p:cNvPr>
          <p:cNvGrpSpPr/>
          <p:nvPr/>
        </p:nvGrpSpPr>
        <p:grpSpPr>
          <a:xfrm>
            <a:off x="920" y="1672887"/>
            <a:ext cx="9303719" cy="851904"/>
            <a:chOff x="-3475307" y="1858139"/>
            <a:chExt cx="14906938" cy="1570861"/>
          </a:xfrm>
          <a:solidFill>
            <a:schemeClr val="accent4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solidFill>
              <a:srgbClr val="E95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6" y="283371"/>
              <a:ext cx="228600" cy="3413517"/>
            </a:xfrm>
            <a:prstGeom prst="rect">
              <a:avLst/>
            </a:prstGeom>
            <a:solidFill>
              <a:srgbClr val="E95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2" y="197460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95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746ABA-0452-421D-991F-4801B85045EA}"/>
              </a:ext>
            </a:extLst>
          </p:cNvPr>
          <p:cNvSpPr txBox="1"/>
          <p:nvPr/>
        </p:nvSpPr>
        <p:spPr>
          <a:xfrm>
            <a:off x="503949" y="3573928"/>
            <a:ext cx="44187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CF34D6-BEB0-440D-AD63-7FE76390C181}"/>
              </a:ext>
            </a:extLst>
          </p:cNvPr>
          <p:cNvSpPr txBox="1"/>
          <p:nvPr/>
        </p:nvSpPr>
        <p:spPr>
          <a:xfrm>
            <a:off x="501144" y="2703175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rgbClr val="E95D0F"/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rgbClr val="E95D0F"/>
                </a:solidFill>
              </a:rPr>
              <a:t>Professional PPT Presentation</a:t>
            </a:r>
            <a:endParaRPr lang="ko-KR" altLang="en-US" sz="2100" dirty="0">
              <a:solidFill>
                <a:srgbClr val="E95D0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5ED0E8-AD84-4FD9-B7DF-928A21546F6E}"/>
              </a:ext>
            </a:extLst>
          </p:cNvPr>
          <p:cNvSpPr txBox="1"/>
          <p:nvPr/>
        </p:nvSpPr>
        <p:spPr>
          <a:xfrm>
            <a:off x="369275" y="436028"/>
            <a:ext cx="66811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rgbClr val="E95D0F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000" b="1" dirty="0">
                <a:solidFill>
                  <a:srgbClr val="E95D0F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>
                <a:solidFill>
                  <a:srgbClr val="E95D0F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4E57C4-C36F-486D-B717-4B3D00FEAF5A}"/>
              </a:ext>
            </a:extLst>
          </p:cNvPr>
          <p:cNvSpPr txBox="1"/>
          <p:nvPr/>
        </p:nvSpPr>
        <p:spPr>
          <a:xfrm>
            <a:off x="501144" y="1312110"/>
            <a:ext cx="41508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657A1C-09B6-4B9A-A24E-C3C636DB03E6}"/>
              </a:ext>
            </a:extLst>
          </p:cNvPr>
          <p:cNvSpPr txBox="1"/>
          <p:nvPr/>
        </p:nvSpPr>
        <p:spPr>
          <a:xfrm>
            <a:off x="2236339" y="4146642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r"/>
            <a:r>
              <a:rPr lang="en-US" altLang="ko-KR" sz="2100" dirty="0">
                <a:solidFill>
                  <a:srgbClr val="E95D0F"/>
                </a:solidFill>
              </a:rPr>
              <a:t>We Create Quality </a:t>
            </a:r>
          </a:p>
          <a:p>
            <a:pPr algn="r"/>
            <a:r>
              <a:rPr lang="en-US" altLang="ko-KR" sz="2100" dirty="0">
                <a:solidFill>
                  <a:srgbClr val="E95D0F"/>
                </a:solidFill>
              </a:rPr>
              <a:t>Professional PPT Presentation</a:t>
            </a:r>
            <a:endParaRPr lang="ko-KR" altLang="en-US" sz="2100" dirty="0">
              <a:solidFill>
                <a:srgbClr val="E95D0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69" y="1272265"/>
            <a:ext cx="2371212" cy="31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9" name="Google Shape;6119;p48"/>
          <p:cNvSpPr/>
          <p:nvPr/>
        </p:nvSpPr>
        <p:spPr>
          <a:xfrm>
            <a:off x="1157490" y="2584306"/>
            <a:ext cx="6154475" cy="507350"/>
          </a:xfrm>
          <a:custGeom>
            <a:avLst/>
            <a:gdLst/>
            <a:ahLst/>
            <a:cxnLst/>
            <a:rect l="l" t="t" r="r" b="b"/>
            <a:pathLst>
              <a:path w="246179" h="20294" extrusionOk="0">
                <a:moveTo>
                  <a:pt x="0" y="16709"/>
                </a:moveTo>
                <a:cubicBezTo>
                  <a:pt x="11462" y="5240"/>
                  <a:pt x="30168" y="-2352"/>
                  <a:pt x="46035" y="989"/>
                </a:cubicBezTo>
                <a:cubicBezTo>
                  <a:pt x="61917" y="4333"/>
                  <a:pt x="75469" y="15922"/>
                  <a:pt x="91510" y="18393"/>
                </a:cubicBezTo>
                <a:cubicBezTo>
                  <a:pt x="104284" y="20360"/>
                  <a:pt x="118480" y="22055"/>
                  <a:pt x="130247" y="16709"/>
                </a:cubicBezTo>
                <a:cubicBezTo>
                  <a:pt x="145255" y="9890"/>
                  <a:pt x="160402" y="-1029"/>
                  <a:pt x="176844" y="147"/>
                </a:cubicBezTo>
                <a:cubicBezTo>
                  <a:pt x="192191" y="1244"/>
                  <a:pt x="206492" y="8684"/>
                  <a:pt x="220635" y="14744"/>
                </a:cubicBezTo>
                <a:cubicBezTo>
                  <a:pt x="228567" y="18143"/>
                  <a:pt x="237993" y="21686"/>
                  <a:pt x="246179" y="18954"/>
                </a:cubicBezTo>
              </a:path>
            </a:pathLst>
          </a:custGeom>
          <a:noFill/>
          <a:ln w="38100" cap="rnd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125" name="Google Shape;6125;p48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ÉTAPES DU PROJET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26" name="Google Shape;6126;p48"/>
          <p:cNvSpPr txBox="1"/>
          <p:nvPr/>
        </p:nvSpPr>
        <p:spPr>
          <a:xfrm flipH="1">
            <a:off x="4331322" y="1146834"/>
            <a:ext cx="2409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Étape 4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27" name="Google Shape;6127;p48"/>
          <p:cNvSpPr txBox="1"/>
          <p:nvPr/>
        </p:nvSpPr>
        <p:spPr>
          <a:xfrm flipH="1">
            <a:off x="4386965" y="1560967"/>
            <a:ext cx="2298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Saturne est composée d'hydrogène et d'hélium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28" name="Google Shape;6128;p48"/>
          <p:cNvSpPr txBox="1"/>
          <p:nvPr/>
        </p:nvSpPr>
        <p:spPr>
          <a:xfrm flipH="1">
            <a:off x="2885040" y="3449809"/>
            <a:ext cx="2409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Étape 3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29" name="Google Shape;6129;p48"/>
          <p:cNvSpPr txBox="1"/>
          <p:nvPr/>
        </p:nvSpPr>
        <p:spPr>
          <a:xfrm flipH="1">
            <a:off x="2940688" y="3863802"/>
            <a:ext cx="2298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Vénus a un beau nom, mais il y fait très chaud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30" name="Google Shape;6130;p48"/>
          <p:cNvSpPr txBox="1"/>
          <p:nvPr/>
        </p:nvSpPr>
        <p:spPr>
          <a:xfrm flipH="1">
            <a:off x="1445257" y="1146834"/>
            <a:ext cx="2409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Étape 2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31" name="Google Shape;6131;p48"/>
          <p:cNvSpPr txBox="1"/>
          <p:nvPr/>
        </p:nvSpPr>
        <p:spPr>
          <a:xfrm flipH="1">
            <a:off x="1500908" y="1560967"/>
            <a:ext cx="2298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Jupiter est la plus grande planète de toutes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32" name="Google Shape;6132;p48"/>
          <p:cNvSpPr txBox="1"/>
          <p:nvPr/>
        </p:nvSpPr>
        <p:spPr>
          <a:xfrm flipH="1">
            <a:off x="0" y="3449803"/>
            <a:ext cx="2409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Étape 1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33" name="Google Shape;6133;p48"/>
          <p:cNvSpPr txBox="1"/>
          <p:nvPr/>
        </p:nvSpPr>
        <p:spPr>
          <a:xfrm flipH="1">
            <a:off x="55644" y="3863803"/>
            <a:ext cx="2298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Mercure est la planète la plus proche du Soleil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34" name="Google Shape;6134;p48"/>
          <p:cNvSpPr txBox="1"/>
          <p:nvPr/>
        </p:nvSpPr>
        <p:spPr>
          <a:xfrm flipH="1">
            <a:off x="5797887" y="3449809"/>
            <a:ext cx="24093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Étape 5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35" name="Google Shape;6135;p48"/>
          <p:cNvSpPr txBox="1"/>
          <p:nvPr/>
        </p:nvSpPr>
        <p:spPr>
          <a:xfrm flipH="1">
            <a:off x="5853540" y="3863802"/>
            <a:ext cx="2298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Neptune est la planète la plus éloignée du Soleil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36" name="Google Shape;6136;p48"/>
          <p:cNvSpPr/>
          <p:nvPr/>
        </p:nvSpPr>
        <p:spPr>
          <a:xfrm>
            <a:off x="6596250" y="2425788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7" name="Google Shape;6137;p48"/>
          <p:cNvSpPr/>
          <p:nvPr/>
        </p:nvSpPr>
        <p:spPr>
          <a:xfrm>
            <a:off x="5142406" y="2425788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8" name="Google Shape;6138;p48"/>
          <p:cNvSpPr/>
          <p:nvPr/>
        </p:nvSpPr>
        <p:spPr>
          <a:xfrm>
            <a:off x="808523" y="2425788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9" name="Google Shape;6139;p48"/>
          <p:cNvSpPr/>
          <p:nvPr/>
        </p:nvSpPr>
        <p:spPr>
          <a:xfrm>
            <a:off x="3702386" y="2425788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0" name="Google Shape;6140;p48"/>
          <p:cNvSpPr/>
          <p:nvPr/>
        </p:nvSpPr>
        <p:spPr>
          <a:xfrm>
            <a:off x="2255493" y="2425788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1" name="Google Shape;6141;p48"/>
          <p:cNvGrpSpPr/>
          <p:nvPr/>
        </p:nvGrpSpPr>
        <p:grpSpPr>
          <a:xfrm>
            <a:off x="2457280" y="2590919"/>
            <a:ext cx="393528" cy="393528"/>
            <a:chOff x="1190625" y="238125"/>
            <a:chExt cx="5219200" cy="5219200"/>
          </a:xfrm>
        </p:grpSpPr>
        <p:sp>
          <p:nvSpPr>
            <p:cNvPr id="6142" name="Google Shape;6142;p48"/>
            <p:cNvSpPr/>
            <p:nvPr/>
          </p:nvSpPr>
          <p:spPr>
            <a:xfrm>
              <a:off x="4269100" y="2389400"/>
              <a:ext cx="2140725" cy="3067925"/>
            </a:xfrm>
            <a:custGeom>
              <a:avLst/>
              <a:gdLst/>
              <a:ahLst/>
              <a:cxnLst/>
              <a:rect l="l" t="t" r="r" b="b"/>
              <a:pathLst>
                <a:path w="85629" h="122717" extrusionOk="0">
                  <a:moveTo>
                    <a:pt x="61163" y="0"/>
                  </a:moveTo>
                  <a:cubicBezTo>
                    <a:pt x="54411" y="0"/>
                    <a:pt x="48931" y="5480"/>
                    <a:pt x="48931" y="12233"/>
                  </a:cubicBezTo>
                  <a:lnTo>
                    <a:pt x="48931" y="48930"/>
                  </a:lnTo>
                  <a:lnTo>
                    <a:pt x="12233" y="48930"/>
                  </a:lnTo>
                  <a:cubicBezTo>
                    <a:pt x="5481" y="48930"/>
                    <a:pt x="1" y="54410"/>
                    <a:pt x="1" y="61162"/>
                  </a:cubicBezTo>
                  <a:lnTo>
                    <a:pt x="1" y="122716"/>
                  </a:lnTo>
                  <a:lnTo>
                    <a:pt x="24466" y="122716"/>
                  </a:lnTo>
                  <a:lnTo>
                    <a:pt x="24466" y="73395"/>
                  </a:lnTo>
                  <a:lnTo>
                    <a:pt x="73396" y="73395"/>
                  </a:lnTo>
                  <a:cubicBezTo>
                    <a:pt x="80148" y="73395"/>
                    <a:pt x="85628" y="67882"/>
                    <a:pt x="85628" y="61162"/>
                  </a:cubicBezTo>
                  <a:lnTo>
                    <a:pt x="85628" y="12233"/>
                  </a:lnTo>
                  <a:cubicBezTo>
                    <a:pt x="85628" y="5480"/>
                    <a:pt x="80148" y="0"/>
                    <a:pt x="73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48"/>
            <p:cNvSpPr/>
            <p:nvPr/>
          </p:nvSpPr>
          <p:spPr>
            <a:xfrm>
              <a:off x="5492350" y="1471950"/>
              <a:ext cx="917475" cy="917475"/>
            </a:xfrm>
            <a:custGeom>
              <a:avLst/>
              <a:gdLst/>
              <a:ahLst/>
              <a:cxnLst/>
              <a:rect l="l" t="t" r="r" b="b"/>
              <a:pathLst>
                <a:path w="36699" h="36699" extrusionOk="0">
                  <a:moveTo>
                    <a:pt x="18366" y="1"/>
                  </a:moveTo>
                  <a:cubicBezTo>
                    <a:pt x="8221" y="1"/>
                    <a:pt x="1" y="8188"/>
                    <a:pt x="1" y="18333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6698" y="28478"/>
                    <a:pt x="36698" y="18333"/>
                  </a:cubicBezTo>
                  <a:cubicBezTo>
                    <a:pt x="36698" y="8188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48"/>
            <p:cNvSpPr/>
            <p:nvPr/>
          </p:nvSpPr>
          <p:spPr>
            <a:xfrm>
              <a:off x="2424450" y="238125"/>
              <a:ext cx="2762125" cy="1959650"/>
            </a:xfrm>
            <a:custGeom>
              <a:avLst/>
              <a:gdLst/>
              <a:ahLst/>
              <a:cxnLst/>
              <a:rect l="l" t="t" r="r" b="b"/>
              <a:pathLst>
                <a:path w="110485" h="78386" extrusionOk="0">
                  <a:moveTo>
                    <a:pt x="30566" y="0"/>
                  </a:moveTo>
                  <a:cubicBezTo>
                    <a:pt x="13701" y="0"/>
                    <a:pt x="1" y="14124"/>
                    <a:pt x="1" y="30989"/>
                  </a:cubicBezTo>
                  <a:cubicBezTo>
                    <a:pt x="1" y="45439"/>
                    <a:pt x="10080" y="57509"/>
                    <a:pt x="23585" y="60706"/>
                  </a:cubicBezTo>
                  <a:cubicBezTo>
                    <a:pt x="22606" y="63935"/>
                    <a:pt x="20845" y="66936"/>
                    <a:pt x="18235" y="69219"/>
                  </a:cubicBezTo>
                  <a:lnTo>
                    <a:pt x="26325" y="78386"/>
                  </a:lnTo>
                  <a:cubicBezTo>
                    <a:pt x="31349" y="73949"/>
                    <a:pt x="34708" y="68012"/>
                    <a:pt x="36013" y="61586"/>
                  </a:cubicBezTo>
                  <a:lnTo>
                    <a:pt x="74439" y="61586"/>
                  </a:lnTo>
                  <a:cubicBezTo>
                    <a:pt x="75777" y="68012"/>
                    <a:pt x="79104" y="73949"/>
                    <a:pt x="84127" y="78386"/>
                  </a:cubicBezTo>
                  <a:lnTo>
                    <a:pt x="92250" y="69219"/>
                  </a:lnTo>
                  <a:cubicBezTo>
                    <a:pt x="89640" y="66936"/>
                    <a:pt x="87846" y="63935"/>
                    <a:pt x="86868" y="60706"/>
                  </a:cubicBezTo>
                  <a:cubicBezTo>
                    <a:pt x="100372" y="57509"/>
                    <a:pt x="110484" y="45439"/>
                    <a:pt x="110484" y="30989"/>
                  </a:cubicBezTo>
                  <a:cubicBezTo>
                    <a:pt x="110484" y="14124"/>
                    <a:pt x="96751" y="0"/>
                    <a:pt x="79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48"/>
            <p:cNvSpPr/>
            <p:nvPr/>
          </p:nvSpPr>
          <p:spPr>
            <a:xfrm>
              <a:off x="5186550" y="4530075"/>
              <a:ext cx="1223275" cy="927250"/>
            </a:xfrm>
            <a:custGeom>
              <a:avLst/>
              <a:gdLst/>
              <a:ahLst/>
              <a:cxnLst/>
              <a:rect l="l" t="t" r="r" b="b"/>
              <a:pathLst>
                <a:path w="48931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48930" y="37089"/>
                  </a:lnTo>
                  <a:lnTo>
                    <a:pt x="48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48"/>
            <p:cNvSpPr/>
            <p:nvPr/>
          </p:nvSpPr>
          <p:spPr>
            <a:xfrm>
              <a:off x="1190625" y="2389400"/>
              <a:ext cx="2151300" cy="3067925"/>
            </a:xfrm>
            <a:custGeom>
              <a:avLst/>
              <a:gdLst/>
              <a:ahLst/>
              <a:cxnLst/>
              <a:rect l="l" t="t" r="r" b="b"/>
              <a:pathLst>
                <a:path w="86052" h="122717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61162"/>
                  </a:lnTo>
                  <a:cubicBezTo>
                    <a:pt x="0" y="67882"/>
                    <a:pt x="5480" y="73395"/>
                    <a:pt x="12232" y="73395"/>
                  </a:cubicBezTo>
                  <a:lnTo>
                    <a:pt x="61586" y="73395"/>
                  </a:lnTo>
                  <a:lnTo>
                    <a:pt x="61586" y="122716"/>
                  </a:lnTo>
                  <a:lnTo>
                    <a:pt x="86051" y="122716"/>
                  </a:lnTo>
                  <a:lnTo>
                    <a:pt x="86051" y="61162"/>
                  </a:lnTo>
                  <a:cubicBezTo>
                    <a:pt x="86051" y="54410"/>
                    <a:pt x="80538" y="48930"/>
                    <a:pt x="73819" y="48930"/>
                  </a:cubicBezTo>
                  <a:lnTo>
                    <a:pt x="37121" y="48930"/>
                  </a:lnTo>
                  <a:lnTo>
                    <a:pt x="37121" y="12233"/>
                  </a:lnTo>
                  <a:cubicBezTo>
                    <a:pt x="37121" y="5480"/>
                    <a:pt x="31609" y="0"/>
                    <a:pt x="2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48"/>
            <p:cNvSpPr/>
            <p:nvPr/>
          </p:nvSpPr>
          <p:spPr>
            <a:xfrm>
              <a:off x="1190625" y="1471950"/>
              <a:ext cx="928050" cy="917475"/>
            </a:xfrm>
            <a:custGeom>
              <a:avLst/>
              <a:gdLst/>
              <a:ahLst/>
              <a:cxnLst/>
              <a:rect l="l" t="t" r="r" b="b"/>
              <a:pathLst>
                <a:path w="37122" h="36699" extrusionOk="0">
                  <a:moveTo>
                    <a:pt x="18756" y="1"/>
                  </a:moveTo>
                  <a:cubicBezTo>
                    <a:pt x="8644" y="1"/>
                    <a:pt x="0" y="8221"/>
                    <a:pt x="0" y="18333"/>
                  </a:cubicBezTo>
                  <a:cubicBezTo>
                    <a:pt x="0" y="28445"/>
                    <a:pt x="8644" y="36698"/>
                    <a:pt x="18756" y="36698"/>
                  </a:cubicBezTo>
                  <a:cubicBezTo>
                    <a:pt x="28869" y="36698"/>
                    <a:pt x="37121" y="28445"/>
                    <a:pt x="37121" y="18333"/>
                  </a:cubicBezTo>
                  <a:cubicBezTo>
                    <a:pt x="37121" y="8221"/>
                    <a:pt x="28869" y="1"/>
                    <a:pt x="18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48"/>
            <p:cNvSpPr/>
            <p:nvPr/>
          </p:nvSpPr>
          <p:spPr>
            <a:xfrm>
              <a:off x="1190625" y="4530075"/>
              <a:ext cx="1233850" cy="927250"/>
            </a:xfrm>
            <a:custGeom>
              <a:avLst/>
              <a:gdLst/>
              <a:ahLst/>
              <a:cxnLst/>
              <a:rect l="l" t="t" r="r" b="b"/>
              <a:pathLst>
                <a:path w="49354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49354" y="37089"/>
                  </a:lnTo>
                  <a:lnTo>
                    <a:pt x="493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9" name="Google Shape;6149;p48"/>
          <p:cNvGrpSpPr/>
          <p:nvPr/>
        </p:nvGrpSpPr>
        <p:grpSpPr>
          <a:xfrm>
            <a:off x="3904155" y="2626275"/>
            <a:ext cx="393528" cy="322816"/>
            <a:chOff x="1190625" y="707025"/>
            <a:chExt cx="5219200" cy="4281375"/>
          </a:xfrm>
        </p:grpSpPr>
        <p:sp>
          <p:nvSpPr>
            <p:cNvPr id="6150" name="Google Shape;6150;p48"/>
            <p:cNvSpPr/>
            <p:nvPr/>
          </p:nvSpPr>
          <p:spPr>
            <a:xfrm>
              <a:off x="3341900" y="269520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6100" y="1"/>
                  </a:moveTo>
                  <a:cubicBezTo>
                    <a:pt x="2740" y="1"/>
                    <a:pt x="0" y="2741"/>
                    <a:pt x="0" y="6101"/>
                  </a:cubicBezTo>
                  <a:lnTo>
                    <a:pt x="0" y="24466"/>
                  </a:lnTo>
                  <a:lnTo>
                    <a:pt x="36698" y="24466"/>
                  </a:lnTo>
                  <a:lnTo>
                    <a:pt x="36698" y="6101"/>
                  </a:lnTo>
                  <a:cubicBezTo>
                    <a:pt x="36698" y="2741"/>
                    <a:pt x="33925" y="1"/>
                    <a:pt x="30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48"/>
            <p:cNvSpPr/>
            <p:nvPr/>
          </p:nvSpPr>
          <p:spPr>
            <a:xfrm>
              <a:off x="1496425" y="707025"/>
              <a:ext cx="4607575" cy="3363950"/>
            </a:xfrm>
            <a:custGeom>
              <a:avLst/>
              <a:gdLst/>
              <a:ahLst/>
              <a:cxnLst/>
              <a:rect l="l" t="t" r="r" b="b"/>
              <a:pathLst>
                <a:path w="184303" h="134558" extrusionOk="0">
                  <a:moveTo>
                    <a:pt x="92152" y="18365"/>
                  </a:moveTo>
                  <a:cubicBezTo>
                    <a:pt x="105656" y="18365"/>
                    <a:pt x="116616" y="29326"/>
                    <a:pt x="116616" y="42830"/>
                  </a:cubicBezTo>
                  <a:cubicBezTo>
                    <a:pt x="116616" y="56302"/>
                    <a:pt x="105656" y="67295"/>
                    <a:pt x="92152" y="67295"/>
                  </a:cubicBezTo>
                  <a:lnTo>
                    <a:pt x="104384" y="67295"/>
                  </a:lnTo>
                  <a:cubicBezTo>
                    <a:pt x="114496" y="67295"/>
                    <a:pt x="122749" y="75515"/>
                    <a:pt x="122749" y="85628"/>
                  </a:cubicBezTo>
                  <a:lnTo>
                    <a:pt x="122749" y="116225"/>
                  </a:lnTo>
                  <a:lnTo>
                    <a:pt x="61587" y="116225"/>
                  </a:lnTo>
                  <a:lnTo>
                    <a:pt x="61587" y="85628"/>
                  </a:lnTo>
                  <a:cubicBezTo>
                    <a:pt x="61587" y="75515"/>
                    <a:pt x="69807" y="67295"/>
                    <a:pt x="79919" y="67295"/>
                  </a:cubicBezTo>
                  <a:lnTo>
                    <a:pt x="92152" y="67295"/>
                  </a:lnTo>
                  <a:cubicBezTo>
                    <a:pt x="78647" y="67295"/>
                    <a:pt x="67687" y="56302"/>
                    <a:pt x="67687" y="42830"/>
                  </a:cubicBezTo>
                  <a:cubicBezTo>
                    <a:pt x="67687" y="29326"/>
                    <a:pt x="78647" y="18365"/>
                    <a:pt x="92152" y="18365"/>
                  </a:cubicBezTo>
                  <a:close/>
                  <a:moveTo>
                    <a:pt x="18365" y="0"/>
                  </a:moveTo>
                  <a:cubicBezTo>
                    <a:pt x="8221" y="0"/>
                    <a:pt x="0" y="8221"/>
                    <a:pt x="0" y="18365"/>
                  </a:cubicBezTo>
                  <a:lnTo>
                    <a:pt x="0" y="116225"/>
                  </a:lnTo>
                  <a:cubicBezTo>
                    <a:pt x="0" y="126337"/>
                    <a:pt x="8221" y="134557"/>
                    <a:pt x="18365" y="134557"/>
                  </a:cubicBezTo>
                  <a:lnTo>
                    <a:pt x="165970" y="134557"/>
                  </a:lnTo>
                  <a:cubicBezTo>
                    <a:pt x="176082" y="134557"/>
                    <a:pt x="184303" y="126337"/>
                    <a:pt x="184303" y="116225"/>
                  </a:cubicBezTo>
                  <a:lnTo>
                    <a:pt x="184303" y="18365"/>
                  </a:lnTo>
                  <a:cubicBezTo>
                    <a:pt x="184303" y="8221"/>
                    <a:pt x="176082" y="0"/>
                    <a:pt x="165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48"/>
            <p:cNvSpPr/>
            <p:nvPr/>
          </p:nvSpPr>
          <p:spPr>
            <a:xfrm>
              <a:off x="3494400" y="1471950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1"/>
                  </a:moveTo>
                  <a:cubicBezTo>
                    <a:pt x="5480" y="1"/>
                    <a:pt x="0" y="5448"/>
                    <a:pt x="0" y="12233"/>
                  </a:cubicBezTo>
                  <a:cubicBezTo>
                    <a:pt x="0" y="18986"/>
                    <a:pt x="5480" y="24466"/>
                    <a:pt x="12233" y="24466"/>
                  </a:cubicBezTo>
                  <a:cubicBezTo>
                    <a:pt x="18985" y="24466"/>
                    <a:pt x="24465" y="18986"/>
                    <a:pt x="24465" y="12233"/>
                  </a:cubicBezTo>
                  <a:cubicBezTo>
                    <a:pt x="24465" y="5448"/>
                    <a:pt x="18985" y="1"/>
                    <a:pt x="12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48"/>
            <p:cNvSpPr/>
            <p:nvPr/>
          </p:nvSpPr>
          <p:spPr>
            <a:xfrm>
              <a:off x="1190625" y="4376750"/>
              <a:ext cx="5219200" cy="611650"/>
            </a:xfrm>
            <a:custGeom>
              <a:avLst/>
              <a:gdLst/>
              <a:ahLst/>
              <a:cxnLst/>
              <a:rect l="l" t="t" r="r" b="b"/>
              <a:pathLst>
                <a:path w="208768" h="24466" extrusionOk="0">
                  <a:moveTo>
                    <a:pt x="12232" y="1"/>
                  </a:moveTo>
                  <a:cubicBezTo>
                    <a:pt x="5480" y="1"/>
                    <a:pt x="0" y="5481"/>
                    <a:pt x="0" y="12233"/>
                  </a:cubicBezTo>
                  <a:lnTo>
                    <a:pt x="0" y="24466"/>
                  </a:lnTo>
                  <a:lnTo>
                    <a:pt x="208767" y="24466"/>
                  </a:lnTo>
                  <a:lnTo>
                    <a:pt x="208767" y="12233"/>
                  </a:lnTo>
                  <a:cubicBezTo>
                    <a:pt x="208767" y="5481"/>
                    <a:pt x="203287" y="1"/>
                    <a:pt x="196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4" name="Google Shape;6154;p48"/>
          <p:cNvGrpSpPr/>
          <p:nvPr/>
        </p:nvGrpSpPr>
        <p:grpSpPr>
          <a:xfrm>
            <a:off x="1017767" y="2590922"/>
            <a:ext cx="398323" cy="393522"/>
            <a:chOff x="1190625" y="238200"/>
            <a:chExt cx="5282800" cy="5219125"/>
          </a:xfrm>
        </p:grpSpPr>
        <p:sp>
          <p:nvSpPr>
            <p:cNvPr id="6155" name="Google Shape;6155;p48"/>
            <p:cNvSpPr/>
            <p:nvPr/>
          </p:nvSpPr>
          <p:spPr>
            <a:xfrm>
              <a:off x="2570425" y="1828325"/>
              <a:ext cx="2280150" cy="2317675"/>
            </a:xfrm>
            <a:custGeom>
              <a:avLst/>
              <a:gdLst/>
              <a:ahLst/>
              <a:cxnLst/>
              <a:rect l="l" t="t" r="r" b="b"/>
              <a:pathLst>
                <a:path w="91206" h="92707" extrusionOk="0">
                  <a:moveTo>
                    <a:pt x="60935" y="1"/>
                  </a:moveTo>
                  <a:lnTo>
                    <a:pt x="1" y="66578"/>
                  </a:lnTo>
                  <a:lnTo>
                    <a:pt x="26129" y="92706"/>
                  </a:lnTo>
                  <a:lnTo>
                    <a:pt x="91206" y="30272"/>
                  </a:lnTo>
                  <a:lnTo>
                    <a:pt x="60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48"/>
            <p:cNvSpPr/>
            <p:nvPr/>
          </p:nvSpPr>
          <p:spPr>
            <a:xfrm>
              <a:off x="4300100" y="238200"/>
              <a:ext cx="2173325" cy="2135725"/>
            </a:xfrm>
            <a:custGeom>
              <a:avLst/>
              <a:gdLst/>
              <a:ahLst/>
              <a:cxnLst/>
              <a:rect l="l" t="t" r="r" b="b"/>
              <a:pathLst>
                <a:path w="86933" h="85429" extrusionOk="0">
                  <a:moveTo>
                    <a:pt x="60451" y="0"/>
                  </a:moveTo>
                  <a:cubicBezTo>
                    <a:pt x="54160" y="0"/>
                    <a:pt x="47833" y="2462"/>
                    <a:pt x="43059" y="7532"/>
                  </a:cubicBezTo>
                  <a:lnTo>
                    <a:pt x="1" y="54570"/>
                  </a:lnTo>
                  <a:lnTo>
                    <a:pt x="30859" y="85428"/>
                  </a:lnTo>
                  <a:lnTo>
                    <a:pt x="76820" y="41294"/>
                  </a:lnTo>
                  <a:cubicBezTo>
                    <a:pt x="86672" y="32062"/>
                    <a:pt x="86932" y="16535"/>
                    <a:pt x="77375" y="6978"/>
                  </a:cubicBezTo>
                  <a:cubicBezTo>
                    <a:pt x="72770" y="2372"/>
                    <a:pt x="66628" y="0"/>
                    <a:pt x="60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48"/>
            <p:cNvSpPr/>
            <p:nvPr/>
          </p:nvSpPr>
          <p:spPr>
            <a:xfrm>
              <a:off x="1190625" y="3744750"/>
              <a:ext cx="1794100" cy="1712575"/>
            </a:xfrm>
            <a:custGeom>
              <a:avLst/>
              <a:gdLst/>
              <a:ahLst/>
              <a:cxnLst/>
              <a:rect l="l" t="t" r="r" b="b"/>
              <a:pathLst>
                <a:path w="71764" h="68503" extrusionOk="0">
                  <a:moveTo>
                    <a:pt x="26585" y="0"/>
                  </a:moveTo>
                  <a:lnTo>
                    <a:pt x="0" y="68502"/>
                  </a:lnTo>
                  <a:lnTo>
                    <a:pt x="71764" y="44722"/>
                  </a:lnTo>
                  <a:lnTo>
                    <a:pt x="71764" y="23519"/>
                  </a:lnTo>
                  <a:lnTo>
                    <a:pt x="47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48"/>
            <p:cNvSpPr/>
            <p:nvPr/>
          </p:nvSpPr>
          <p:spPr>
            <a:xfrm>
              <a:off x="2159425" y="5151475"/>
              <a:ext cx="2700950" cy="305850"/>
            </a:xfrm>
            <a:custGeom>
              <a:avLst/>
              <a:gdLst/>
              <a:ahLst/>
              <a:cxnLst/>
              <a:rect l="l" t="t" r="r" b="b"/>
              <a:pathLst>
                <a:path w="108038" h="12234" extrusionOk="0">
                  <a:moveTo>
                    <a:pt x="36796" y="1"/>
                  </a:moveTo>
                  <a:lnTo>
                    <a:pt x="0" y="12233"/>
                  </a:lnTo>
                  <a:lnTo>
                    <a:pt x="108037" y="12233"/>
                  </a:lnTo>
                  <a:lnTo>
                    <a:pt x="1080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9" name="Google Shape;6159;p48"/>
          <p:cNvGrpSpPr/>
          <p:nvPr/>
        </p:nvGrpSpPr>
        <p:grpSpPr>
          <a:xfrm>
            <a:off x="5344179" y="2590919"/>
            <a:ext cx="393528" cy="393528"/>
            <a:chOff x="1190625" y="238125"/>
            <a:chExt cx="5219200" cy="5219200"/>
          </a:xfrm>
        </p:grpSpPr>
        <p:sp>
          <p:nvSpPr>
            <p:cNvPr id="6160" name="Google Shape;6160;p48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cubicBezTo>
                    <a:pt x="47038" y="0"/>
                    <a:pt x="0" y="47038"/>
                    <a:pt x="0" y="104384"/>
                  </a:cubicBezTo>
                  <a:cubicBezTo>
                    <a:pt x="0" y="161729"/>
                    <a:pt x="47038" y="208767"/>
                    <a:pt x="104384" y="208767"/>
                  </a:cubicBezTo>
                  <a:cubicBezTo>
                    <a:pt x="161729" y="208767"/>
                    <a:pt x="208767" y="161729"/>
                    <a:pt x="208767" y="104384"/>
                  </a:cubicBezTo>
                  <a:cubicBezTo>
                    <a:pt x="208767" y="93130"/>
                    <a:pt x="206582" y="82072"/>
                    <a:pt x="203059" y="71503"/>
                  </a:cubicBezTo>
                  <a:lnTo>
                    <a:pt x="191446" y="75352"/>
                  </a:lnTo>
                  <a:cubicBezTo>
                    <a:pt x="194545" y="84681"/>
                    <a:pt x="196535" y="94467"/>
                    <a:pt x="196535" y="104384"/>
                  </a:cubicBezTo>
                  <a:cubicBezTo>
                    <a:pt x="196535" y="154977"/>
                    <a:pt x="154977" y="196535"/>
                    <a:pt x="104384" y="196535"/>
                  </a:cubicBezTo>
                  <a:cubicBezTo>
                    <a:pt x="53790" y="196535"/>
                    <a:pt x="12232" y="154977"/>
                    <a:pt x="12232" y="104384"/>
                  </a:cubicBezTo>
                  <a:cubicBezTo>
                    <a:pt x="12232" y="53790"/>
                    <a:pt x="53790" y="12232"/>
                    <a:pt x="104384" y="12232"/>
                  </a:cubicBezTo>
                  <a:cubicBezTo>
                    <a:pt x="125521" y="12232"/>
                    <a:pt x="145713" y="19898"/>
                    <a:pt x="161990" y="33077"/>
                  </a:cubicBezTo>
                  <a:lnTo>
                    <a:pt x="149171" y="45896"/>
                  </a:lnTo>
                  <a:lnTo>
                    <a:pt x="196111" y="61554"/>
                  </a:lnTo>
                  <a:lnTo>
                    <a:pt x="196111" y="61554"/>
                  </a:lnTo>
                  <a:lnTo>
                    <a:pt x="180453" y="14614"/>
                  </a:lnTo>
                  <a:lnTo>
                    <a:pt x="170635" y="24400"/>
                  </a:lnTo>
                  <a:cubicBezTo>
                    <a:pt x="152009" y="8938"/>
                    <a:pt x="128751" y="0"/>
                    <a:pt x="104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48"/>
            <p:cNvSpPr/>
            <p:nvPr/>
          </p:nvSpPr>
          <p:spPr>
            <a:xfrm>
              <a:off x="2125975" y="1173475"/>
              <a:ext cx="3348475" cy="3359075"/>
            </a:xfrm>
            <a:custGeom>
              <a:avLst/>
              <a:gdLst/>
              <a:ahLst/>
              <a:cxnLst/>
              <a:rect l="l" t="t" r="r" b="b"/>
              <a:pathLst>
                <a:path w="133939" h="134363" extrusionOk="0">
                  <a:moveTo>
                    <a:pt x="73102" y="36405"/>
                  </a:moveTo>
                  <a:lnTo>
                    <a:pt x="73102" y="60870"/>
                  </a:lnTo>
                  <a:lnTo>
                    <a:pt x="97567" y="60870"/>
                  </a:lnTo>
                  <a:lnTo>
                    <a:pt x="97567" y="73102"/>
                  </a:lnTo>
                  <a:lnTo>
                    <a:pt x="60870" y="73102"/>
                  </a:lnTo>
                  <a:lnTo>
                    <a:pt x="60870" y="36405"/>
                  </a:lnTo>
                  <a:close/>
                  <a:moveTo>
                    <a:pt x="60870" y="1"/>
                  </a:moveTo>
                  <a:cubicBezTo>
                    <a:pt x="46876" y="1273"/>
                    <a:pt x="34154" y="6786"/>
                    <a:pt x="23944" y="15300"/>
                  </a:cubicBezTo>
                  <a:lnTo>
                    <a:pt x="41004" y="32360"/>
                  </a:lnTo>
                  <a:lnTo>
                    <a:pt x="32360" y="41004"/>
                  </a:lnTo>
                  <a:lnTo>
                    <a:pt x="15300" y="23944"/>
                  </a:lnTo>
                  <a:cubicBezTo>
                    <a:pt x="6786" y="34154"/>
                    <a:pt x="1273" y="46876"/>
                    <a:pt x="1" y="60870"/>
                  </a:cubicBezTo>
                  <a:lnTo>
                    <a:pt x="24172" y="60870"/>
                  </a:lnTo>
                  <a:lnTo>
                    <a:pt x="24172" y="73102"/>
                  </a:lnTo>
                  <a:lnTo>
                    <a:pt x="1" y="73102"/>
                  </a:lnTo>
                  <a:cubicBezTo>
                    <a:pt x="1273" y="87063"/>
                    <a:pt x="6786" y="99785"/>
                    <a:pt x="15300" y="109995"/>
                  </a:cubicBezTo>
                  <a:lnTo>
                    <a:pt x="32360" y="92935"/>
                  </a:lnTo>
                  <a:lnTo>
                    <a:pt x="41004" y="101579"/>
                  </a:lnTo>
                  <a:lnTo>
                    <a:pt x="23944" y="118639"/>
                  </a:lnTo>
                  <a:cubicBezTo>
                    <a:pt x="34154" y="127153"/>
                    <a:pt x="46876" y="133090"/>
                    <a:pt x="60870" y="134362"/>
                  </a:cubicBezTo>
                  <a:lnTo>
                    <a:pt x="60870" y="109799"/>
                  </a:lnTo>
                  <a:lnTo>
                    <a:pt x="73102" y="109799"/>
                  </a:lnTo>
                  <a:lnTo>
                    <a:pt x="73102" y="134362"/>
                  </a:lnTo>
                  <a:cubicBezTo>
                    <a:pt x="87063" y="133090"/>
                    <a:pt x="99785" y="127153"/>
                    <a:pt x="109995" y="118639"/>
                  </a:cubicBezTo>
                  <a:lnTo>
                    <a:pt x="92935" y="101579"/>
                  </a:lnTo>
                  <a:lnTo>
                    <a:pt x="101579" y="92935"/>
                  </a:lnTo>
                  <a:lnTo>
                    <a:pt x="118639" y="109995"/>
                  </a:lnTo>
                  <a:cubicBezTo>
                    <a:pt x="127153" y="99785"/>
                    <a:pt x="132666" y="87063"/>
                    <a:pt x="133938" y="73102"/>
                  </a:cubicBezTo>
                  <a:lnTo>
                    <a:pt x="109799" y="73102"/>
                  </a:lnTo>
                  <a:lnTo>
                    <a:pt x="109799" y="60870"/>
                  </a:lnTo>
                  <a:lnTo>
                    <a:pt x="133938" y="60870"/>
                  </a:lnTo>
                  <a:cubicBezTo>
                    <a:pt x="132666" y="46876"/>
                    <a:pt x="127153" y="34154"/>
                    <a:pt x="118639" y="23944"/>
                  </a:cubicBezTo>
                  <a:lnTo>
                    <a:pt x="101579" y="41004"/>
                  </a:lnTo>
                  <a:lnTo>
                    <a:pt x="92935" y="32360"/>
                  </a:lnTo>
                  <a:lnTo>
                    <a:pt x="109995" y="15300"/>
                  </a:lnTo>
                  <a:cubicBezTo>
                    <a:pt x="99785" y="6786"/>
                    <a:pt x="87063" y="1273"/>
                    <a:pt x="73102" y="1"/>
                  </a:cubicBezTo>
                  <a:lnTo>
                    <a:pt x="73102" y="24172"/>
                  </a:lnTo>
                  <a:lnTo>
                    <a:pt x="60870" y="24172"/>
                  </a:lnTo>
                  <a:lnTo>
                    <a:pt x="60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2" name="Google Shape;6162;p48"/>
          <p:cNvGrpSpPr/>
          <p:nvPr/>
        </p:nvGrpSpPr>
        <p:grpSpPr>
          <a:xfrm>
            <a:off x="6894978" y="2590919"/>
            <a:ext cx="319743" cy="393528"/>
            <a:chOff x="1679900" y="238125"/>
            <a:chExt cx="4240625" cy="5219200"/>
          </a:xfrm>
        </p:grpSpPr>
        <p:sp>
          <p:nvSpPr>
            <p:cNvPr id="6163" name="Google Shape;6163;p48"/>
            <p:cNvSpPr/>
            <p:nvPr/>
          </p:nvSpPr>
          <p:spPr>
            <a:xfrm>
              <a:off x="3820600" y="238125"/>
              <a:ext cx="2099925" cy="1410000"/>
            </a:xfrm>
            <a:custGeom>
              <a:avLst/>
              <a:gdLst/>
              <a:ahLst/>
              <a:cxnLst/>
              <a:rect l="l" t="t" r="r" b="b"/>
              <a:pathLst>
                <a:path w="83997" h="56400" extrusionOk="0">
                  <a:moveTo>
                    <a:pt x="0" y="0"/>
                  </a:moveTo>
                  <a:lnTo>
                    <a:pt x="0" y="23813"/>
                  </a:lnTo>
                  <a:lnTo>
                    <a:pt x="27075" y="32848"/>
                  </a:lnTo>
                  <a:lnTo>
                    <a:pt x="19213" y="56400"/>
                  </a:lnTo>
                  <a:lnTo>
                    <a:pt x="83996" y="30597"/>
                  </a:lnTo>
                  <a:lnTo>
                    <a:pt x="12233" y="1990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48"/>
            <p:cNvSpPr/>
            <p:nvPr/>
          </p:nvSpPr>
          <p:spPr>
            <a:xfrm>
              <a:off x="3820600" y="2028125"/>
              <a:ext cx="305825" cy="3429200"/>
            </a:xfrm>
            <a:custGeom>
              <a:avLst/>
              <a:gdLst/>
              <a:ahLst/>
              <a:cxnLst/>
              <a:rect l="l" t="t" r="r" b="b"/>
              <a:pathLst>
                <a:path w="12233" h="137168" extrusionOk="0">
                  <a:moveTo>
                    <a:pt x="12233" y="1"/>
                  </a:moveTo>
                  <a:cubicBezTo>
                    <a:pt x="8905" y="5187"/>
                    <a:pt x="4763" y="9623"/>
                    <a:pt x="0" y="13375"/>
                  </a:cubicBezTo>
                  <a:lnTo>
                    <a:pt x="0" y="137167"/>
                  </a:lnTo>
                  <a:lnTo>
                    <a:pt x="12233" y="137167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48"/>
            <p:cNvSpPr/>
            <p:nvPr/>
          </p:nvSpPr>
          <p:spPr>
            <a:xfrm>
              <a:off x="1679900" y="1058500"/>
              <a:ext cx="2431025" cy="4398825"/>
            </a:xfrm>
            <a:custGeom>
              <a:avLst/>
              <a:gdLst/>
              <a:ahLst/>
              <a:cxnLst/>
              <a:rect l="l" t="t" r="r" b="b"/>
              <a:pathLst>
                <a:path w="97241" h="175953" extrusionOk="0">
                  <a:moveTo>
                    <a:pt x="74015" y="1"/>
                  </a:moveTo>
                  <a:lnTo>
                    <a:pt x="70166" y="11613"/>
                  </a:lnTo>
                  <a:cubicBezTo>
                    <a:pt x="66806" y="21628"/>
                    <a:pt x="57477" y="28347"/>
                    <a:pt x="46941" y="28347"/>
                  </a:cubicBezTo>
                  <a:lnTo>
                    <a:pt x="12233" y="28347"/>
                  </a:lnTo>
                  <a:cubicBezTo>
                    <a:pt x="5481" y="28347"/>
                    <a:pt x="1" y="33827"/>
                    <a:pt x="1" y="40580"/>
                  </a:cubicBezTo>
                  <a:lnTo>
                    <a:pt x="1" y="96033"/>
                  </a:lnTo>
                  <a:cubicBezTo>
                    <a:pt x="1" y="102786"/>
                    <a:pt x="5481" y="108266"/>
                    <a:pt x="12233" y="108266"/>
                  </a:cubicBezTo>
                  <a:lnTo>
                    <a:pt x="12233" y="175952"/>
                  </a:lnTo>
                  <a:lnTo>
                    <a:pt x="36698" y="175952"/>
                  </a:lnTo>
                  <a:lnTo>
                    <a:pt x="36698" y="108266"/>
                  </a:lnTo>
                  <a:cubicBezTo>
                    <a:pt x="43451" y="108266"/>
                    <a:pt x="48931" y="102786"/>
                    <a:pt x="48931" y="96033"/>
                  </a:cubicBezTo>
                  <a:lnTo>
                    <a:pt x="48931" y="53138"/>
                  </a:lnTo>
                  <a:cubicBezTo>
                    <a:pt x="50170" y="52649"/>
                    <a:pt x="82170" y="52975"/>
                    <a:pt x="92739" y="21236"/>
                  </a:cubicBezTo>
                  <a:lnTo>
                    <a:pt x="97241" y="7764"/>
                  </a:lnTo>
                  <a:lnTo>
                    <a:pt x="74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48"/>
            <p:cNvSpPr/>
            <p:nvPr/>
          </p:nvSpPr>
          <p:spPr>
            <a:xfrm>
              <a:off x="1833225" y="8497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8" y="36698"/>
                    <a:pt x="36698" y="28478"/>
                    <a:pt x="36698" y="18366"/>
                  </a:cubicBezTo>
                  <a:cubicBezTo>
                    <a:pt x="36698" y="8221"/>
                    <a:pt x="28478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7" name="Google Shape;6167;p48"/>
          <p:cNvSpPr/>
          <p:nvPr/>
        </p:nvSpPr>
        <p:spPr>
          <a:xfrm>
            <a:off x="3944450" y="1560832"/>
            <a:ext cx="92142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651" y="849989"/>
            <a:ext cx="1275889" cy="44833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488" y="644435"/>
            <a:ext cx="4050900" cy="579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6768"/>
                </a:solidFill>
              </a:rPr>
              <a:t>Infographic Style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4200" y="-35610"/>
            <a:ext cx="4830089" cy="1150500"/>
          </a:xfrm>
        </p:spPr>
        <p:txBody>
          <a:bodyPr/>
          <a:lstStyle/>
          <a:p>
            <a:r>
              <a:rPr lang="es-AR" sz="4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Free Template</a:t>
            </a:r>
            <a:endParaRPr lang="es-AR" sz="4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FEA7201E-DFAB-4288-B2F5-98AE78CF016F}"/>
              </a:ext>
            </a:extLst>
          </p:cNvPr>
          <p:cNvGrpSpPr/>
          <p:nvPr/>
        </p:nvGrpSpPr>
        <p:grpSpPr>
          <a:xfrm flipH="1">
            <a:off x="5804794" y="3095094"/>
            <a:ext cx="2956959" cy="829780"/>
            <a:chOff x="5022053" y="5270531"/>
            <a:chExt cx="5545081" cy="76514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595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42D339B-AB60-4F47-AD6B-2DA1BCDEFE2B}"/>
                </a:ext>
              </a:extLst>
            </p:cNvPr>
            <p:cNvSpPr txBox="1"/>
            <p:nvPr/>
          </p:nvSpPr>
          <p:spPr>
            <a:xfrm>
              <a:off x="5189584" y="5270531"/>
              <a:ext cx="3856900" cy="212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4E923B08-B761-44A0-A28F-BCC14452D318}"/>
              </a:ext>
            </a:extLst>
          </p:cNvPr>
          <p:cNvGrpSpPr/>
          <p:nvPr/>
        </p:nvGrpSpPr>
        <p:grpSpPr>
          <a:xfrm flipH="1">
            <a:off x="5715416" y="1570208"/>
            <a:ext cx="2957000" cy="1028977"/>
            <a:chOff x="5479252" y="2893359"/>
            <a:chExt cx="5087882" cy="116743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2" cy="89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13CEE617-3CF3-4346-BBC7-A76AB915EC80}"/>
                </a:ext>
              </a:extLst>
            </p:cNvPr>
            <p:cNvSpPr txBox="1"/>
            <p:nvPr/>
          </p:nvSpPr>
          <p:spPr>
            <a:xfrm>
              <a:off x="5479349" y="2893359"/>
              <a:ext cx="5086620" cy="26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92F79A74-FF85-440E-9A91-3464DB61F68D}"/>
              </a:ext>
            </a:extLst>
          </p:cNvPr>
          <p:cNvSpPr/>
          <p:nvPr/>
        </p:nvSpPr>
        <p:spPr>
          <a:xfrm flipH="1">
            <a:off x="320586" y="1393095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757159" y="1397967"/>
            <a:ext cx="1322485" cy="1546578"/>
            <a:chOff x="1624864" y="1758693"/>
            <a:chExt cx="6605789" cy="2062103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xmlns="" id="{857B8B47-B42D-4931-B3A8-5310338BAF35}"/>
              </a:ext>
            </a:extLst>
          </p:cNvPr>
          <p:cNvSpPr/>
          <p:nvPr/>
        </p:nvSpPr>
        <p:spPr>
          <a:xfrm flipH="1">
            <a:off x="412876" y="1488699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320586" y="3095094"/>
            <a:ext cx="410264" cy="4102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8EC69D4E-76F7-452A-8D31-56BFA3A3C0D8}"/>
              </a:ext>
            </a:extLst>
          </p:cNvPr>
          <p:cNvGrpSpPr/>
          <p:nvPr/>
        </p:nvGrpSpPr>
        <p:grpSpPr>
          <a:xfrm>
            <a:off x="757159" y="3162039"/>
            <a:ext cx="1823704" cy="1269579"/>
            <a:chOff x="1624868" y="4028025"/>
            <a:chExt cx="5278779" cy="169277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399589" y="316203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30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4921412" y="1159944"/>
            <a:ext cx="410264" cy="4102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5000415" y="122688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96" y="1430480"/>
            <a:ext cx="2148451" cy="34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Google Shape;6184;p49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TABLEAU DE BORD DES KPI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85" name="Google Shape;6185;p49"/>
          <p:cNvSpPr txBox="1"/>
          <p:nvPr/>
        </p:nvSpPr>
        <p:spPr>
          <a:xfrm flipH="1">
            <a:off x="6877326" y="1564545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rPr>
              <a:t>20 %</a:t>
            </a:r>
            <a:endParaRPr sz="3200">
              <a:solidFill>
                <a:schemeClr val="dk1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86" name="Google Shape;6186;p49"/>
          <p:cNvSpPr txBox="1"/>
          <p:nvPr/>
        </p:nvSpPr>
        <p:spPr>
          <a:xfrm flipH="1">
            <a:off x="5173325" y="1564545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rPr>
              <a:t>35 %</a:t>
            </a:r>
            <a:endParaRPr sz="3200">
              <a:solidFill>
                <a:schemeClr val="l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87" name="Google Shape;6187;p49"/>
          <p:cNvSpPr txBox="1"/>
          <p:nvPr/>
        </p:nvSpPr>
        <p:spPr>
          <a:xfrm flipH="1">
            <a:off x="3469324" y="1564545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55 %</a:t>
            </a:r>
            <a:endParaRPr sz="3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88" name="Google Shape;6188;p49"/>
          <p:cNvSpPr txBox="1"/>
          <p:nvPr/>
        </p:nvSpPr>
        <p:spPr>
          <a:xfrm flipH="1">
            <a:off x="6877326" y="2981360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Concept 3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89" name="Google Shape;6189;p49"/>
          <p:cNvSpPr txBox="1"/>
          <p:nvPr/>
        </p:nvSpPr>
        <p:spPr>
          <a:xfrm flipH="1">
            <a:off x="6962525" y="3398975"/>
            <a:ext cx="13788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Partenaires gagnés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90" name="Google Shape;6190;p49"/>
          <p:cNvSpPr txBox="1"/>
          <p:nvPr/>
        </p:nvSpPr>
        <p:spPr>
          <a:xfrm flipH="1">
            <a:off x="5173325" y="2981360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Concept 2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91" name="Google Shape;6191;p49"/>
          <p:cNvSpPr txBox="1"/>
          <p:nvPr/>
        </p:nvSpPr>
        <p:spPr>
          <a:xfrm flipH="1">
            <a:off x="5335625" y="3398975"/>
            <a:ext cx="12246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Conférences organisées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92" name="Google Shape;6192;p49"/>
          <p:cNvSpPr txBox="1"/>
          <p:nvPr/>
        </p:nvSpPr>
        <p:spPr>
          <a:xfrm flipH="1">
            <a:off x="3469324" y="2981360"/>
            <a:ext cx="1549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Concept 1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193" name="Google Shape;6193;p49"/>
          <p:cNvSpPr txBox="1"/>
          <p:nvPr/>
        </p:nvSpPr>
        <p:spPr>
          <a:xfrm flipH="1">
            <a:off x="3554525" y="3398975"/>
            <a:ext cx="13788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Nombre total d'employés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194" name="Google Shape;6194;p49"/>
          <p:cNvSpPr txBox="1"/>
          <p:nvPr/>
        </p:nvSpPr>
        <p:spPr>
          <a:xfrm>
            <a:off x="717425" y="4291850"/>
            <a:ext cx="77091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Suivez le lien dans le graphique pour modifier ses données, puis collez le nouveau ici.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Pour plus d'informations, cliquez ici</a:t>
            </a:r>
            <a:endParaRPr sz="1100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6195" name="Google Shape;6195;p49" title="Gráfico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r="1893"/>
          <a:stretch/>
        </p:blipFill>
        <p:spPr>
          <a:xfrm>
            <a:off x="717425" y="1236632"/>
            <a:ext cx="2751900" cy="27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96" name="Google Shape;6196;p49"/>
          <p:cNvSpPr/>
          <p:nvPr/>
        </p:nvSpPr>
        <p:spPr>
          <a:xfrm>
            <a:off x="3845374" y="2138590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7" name="Google Shape;6197;p49"/>
          <p:cNvSpPr/>
          <p:nvPr/>
        </p:nvSpPr>
        <p:spPr>
          <a:xfrm>
            <a:off x="5549374" y="2146711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8" name="Google Shape;6198;p49"/>
          <p:cNvSpPr/>
          <p:nvPr/>
        </p:nvSpPr>
        <p:spPr>
          <a:xfrm>
            <a:off x="7253375" y="2146720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9" name="Google Shape;6199;p49"/>
          <p:cNvGrpSpPr/>
          <p:nvPr/>
        </p:nvGrpSpPr>
        <p:grpSpPr>
          <a:xfrm>
            <a:off x="4047161" y="2303729"/>
            <a:ext cx="393528" cy="393528"/>
            <a:chOff x="1190625" y="238125"/>
            <a:chExt cx="5219200" cy="5219200"/>
          </a:xfrm>
        </p:grpSpPr>
        <p:sp>
          <p:nvSpPr>
            <p:cNvPr id="6200" name="Google Shape;6200;p49"/>
            <p:cNvSpPr/>
            <p:nvPr/>
          </p:nvSpPr>
          <p:spPr>
            <a:xfrm>
              <a:off x="1343925" y="849725"/>
              <a:ext cx="927250" cy="917475"/>
            </a:xfrm>
            <a:custGeom>
              <a:avLst/>
              <a:gdLst/>
              <a:ahLst/>
              <a:cxnLst/>
              <a:rect l="l" t="t" r="r" b="b"/>
              <a:pathLst>
                <a:path w="37090" h="36699" extrusionOk="0">
                  <a:moveTo>
                    <a:pt x="18333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33" y="36698"/>
                  </a:cubicBezTo>
                  <a:cubicBezTo>
                    <a:pt x="28445" y="36698"/>
                    <a:pt x="37089" y="28478"/>
                    <a:pt x="37089" y="18366"/>
                  </a:cubicBezTo>
                  <a:cubicBezTo>
                    <a:pt x="37089" y="8221"/>
                    <a:pt x="28445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49"/>
            <p:cNvSpPr/>
            <p:nvPr/>
          </p:nvSpPr>
          <p:spPr>
            <a:xfrm>
              <a:off x="1190625" y="1767175"/>
              <a:ext cx="1692175" cy="3690150"/>
            </a:xfrm>
            <a:custGeom>
              <a:avLst/>
              <a:gdLst/>
              <a:ahLst/>
              <a:cxnLst/>
              <a:rect l="l" t="t" r="r" b="b"/>
              <a:pathLst>
                <a:path w="67687" h="147606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61587"/>
                  </a:lnTo>
                  <a:cubicBezTo>
                    <a:pt x="0" y="68306"/>
                    <a:pt x="5480" y="73819"/>
                    <a:pt x="12232" y="73819"/>
                  </a:cubicBezTo>
                  <a:lnTo>
                    <a:pt x="12232" y="147605"/>
                  </a:lnTo>
                  <a:lnTo>
                    <a:pt x="37121" y="147605"/>
                  </a:lnTo>
                  <a:lnTo>
                    <a:pt x="37121" y="73819"/>
                  </a:lnTo>
                  <a:cubicBezTo>
                    <a:pt x="43841" y="73819"/>
                    <a:pt x="49354" y="68306"/>
                    <a:pt x="49354" y="61587"/>
                  </a:cubicBezTo>
                  <a:lnTo>
                    <a:pt x="49354" y="27531"/>
                  </a:lnTo>
                  <a:cubicBezTo>
                    <a:pt x="65827" y="39927"/>
                    <a:pt x="65338" y="39536"/>
                    <a:pt x="67686" y="41362"/>
                  </a:cubicBezTo>
                  <a:lnTo>
                    <a:pt x="67686" y="10700"/>
                  </a:lnTo>
                  <a:lnTo>
                    <a:pt x="56759" y="2512"/>
                  </a:lnTo>
                  <a:cubicBezTo>
                    <a:pt x="56106" y="2023"/>
                    <a:pt x="52551" y="0"/>
                    <a:pt x="49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49"/>
            <p:cNvSpPr/>
            <p:nvPr/>
          </p:nvSpPr>
          <p:spPr>
            <a:xfrm>
              <a:off x="5329250" y="849725"/>
              <a:ext cx="928075" cy="917475"/>
            </a:xfrm>
            <a:custGeom>
              <a:avLst/>
              <a:gdLst/>
              <a:ahLst/>
              <a:cxnLst/>
              <a:rect l="l" t="t" r="r" b="b"/>
              <a:pathLst>
                <a:path w="37123" h="36699" extrusionOk="0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6"/>
                  </a:cubicBezTo>
                  <a:cubicBezTo>
                    <a:pt x="37122" y="8221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49"/>
            <p:cNvSpPr/>
            <p:nvPr/>
          </p:nvSpPr>
          <p:spPr>
            <a:xfrm>
              <a:off x="4717625" y="1767175"/>
              <a:ext cx="1692200" cy="3690150"/>
            </a:xfrm>
            <a:custGeom>
              <a:avLst/>
              <a:gdLst/>
              <a:ahLst/>
              <a:cxnLst/>
              <a:rect l="l" t="t" r="r" b="b"/>
              <a:pathLst>
                <a:path w="67688" h="147606" extrusionOk="0">
                  <a:moveTo>
                    <a:pt x="18366" y="0"/>
                  </a:moveTo>
                  <a:cubicBezTo>
                    <a:pt x="15137" y="0"/>
                    <a:pt x="11581" y="2023"/>
                    <a:pt x="10929" y="2512"/>
                  </a:cubicBezTo>
                  <a:lnTo>
                    <a:pt x="1" y="10700"/>
                  </a:lnTo>
                  <a:lnTo>
                    <a:pt x="1" y="41362"/>
                  </a:lnTo>
                  <a:cubicBezTo>
                    <a:pt x="2284" y="39601"/>
                    <a:pt x="2154" y="39699"/>
                    <a:pt x="18366" y="27531"/>
                  </a:cubicBezTo>
                  <a:lnTo>
                    <a:pt x="18366" y="61587"/>
                  </a:lnTo>
                  <a:cubicBezTo>
                    <a:pt x="18366" y="68306"/>
                    <a:pt x="23846" y="73819"/>
                    <a:pt x="30598" y="73819"/>
                  </a:cubicBezTo>
                  <a:lnTo>
                    <a:pt x="30598" y="147605"/>
                  </a:lnTo>
                  <a:lnTo>
                    <a:pt x="55455" y="147605"/>
                  </a:lnTo>
                  <a:lnTo>
                    <a:pt x="55455" y="73819"/>
                  </a:lnTo>
                  <a:cubicBezTo>
                    <a:pt x="62207" y="73819"/>
                    <a:pt x="67687" y="68306"/>
                    <a:pt x="67687" y="61587"/>
                  </a:cubicBezTo>
                  <a:lnTo>
                    <a:pt x="67687" y="12233"/>
                  </a:lnTo>
                  <a:cubicBezTo>
                    <a:pt x="67687" y="5480"/>
                    <a:pt x="62207" y="0"/>
                    <a:pt x="55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49"/>
            <p:cNvSpPr/>
            <p:nvPr/>
          </p:nvSpPr>
          <p:spPr>
            <a:xfrm>
              <a:off x="3341900" y="2381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0"/>
                    <a:pt x="0" y="18365"/>
                  </a:cubicBezTo>
                  <a:cubicBezTo>
                    <a:pt x="0" y="28477"/>
                    <a:pt x="8188" y="36697"/>
                    <a:pt x="18333" y="36697"/>
                  </a:cubicBezTo>
                  <a:cubicBezTo>
                    <a:pt x="28477" y="36697"/>
                    <a:pt x="36698" y="28477"/>
                    <a:pt x="36698" y="18365"/>
                  </a:cubicBezTo>
                  <a:cubicBezTo>
                    <a:pt x="36698" y="8220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49"/>
            <p:cNvSpPr/>
            <p:nvPr/>
          </p:nvSpPr>
          <p:spPr>
            <a:xfrm>
              <a:off x="2638125" y="1155550"/>
              <a:ext cx="2324175" cy="4301775"/>
            </a:xfrm>
            <a:custGeom>
              <a:avLst/>
              <a:gdLst/>
              <a:ahLst/>
              <a:cxnLst/>
              <a:rect l="l" t="t" r="r" b="b"/>
              <a:pathLst>
                <a:path w="92967" h="172071" extrusionOk="0">
                  <a:moveTo>
                    <a:pt x="22019" y="0"/>
                  </a:moveTo>
                  <a:cubicBezTo>
                    <a:pt x="12559" y="0"/>
                    <a:pt x="3915" y="5546"/>
                    <a:pt x="0" y="13962"/>
                  </a:cubicBezTo>
                  <a:cubicBezTo>
                    <a:pt x="2218" y="14810"/>
                    <a:pt x="4273" y="15788"/>
                    <a:pt x="6133" y="17126"/>
                  </a:cubicBezTo>
                  <a:cubicBezTo>
                    <a:pt x="6133" y="17126"/>
                    <a:pt x="15495" y="24172"/>
                    <a:pt x="22019" y="29065"/>
                  </a:cubicBezTo>
                  <a:lnTo>
                    <a:pt x="22019" y="98284"/>
                  </a:lnTo>
                  <a:cubicBezTo>
                    <a:pt x="22019" y="104025"/>
                    <a:pt x="26064" y="108918"/>
                    <a:pt x="31446" y="110190"/>
                  </a:cubicBezTo>
                  <a:cubicBezTo>
                    <a:pt x="32359" y="110386"/>
                    <a:pt x="33305" y="110516"/>
                    <a:pt x="34251" y="110516"/>
                  </a:cubicBezTo>
                  <a:lnTo>
                    <a:pt x="34251" y="172070"/>
                  </a:lnTo>
                  <a:lnTo>
                    <a:pt x="58716" y="172070"/>
                  </a:lnTo>
                  <a:lnTo>
                    <a:pt x="58716" y="110516"/>
                  </a:lnTo>
                  <a:cubicBezTo>
                    <a:pt x="62206" y="110516"/>
                    <a:pt x="65338" y="109016"/>
                    <a:pt x="67589" y="106667"/>
                  </a:cubicBezTo>
                  <a:cubicBezTo>
                    <a:pt x="69676" y="104482"/>
                    <a:pt x="70948" y="101513"/>
                    <a:pt x="70948" y="98284"/>
                  </a:cubicBezTo>
                  <a:lnTo>
                    <a:pt x="70948" y="29065"/>
                  </a:lnTo>
                  <a:cubicBezTo>
                    <a:pt x="77472" y="24172"/>
                    <a:pt x="86867" y="17126"/>
                    <a:pt x="86867" y="17126"/>
                  </a:cubicBezTo>
                  <a:cubicBezTo>
                    <a:pt x="88694" y="15788"/>
                    <a:pt x="90781" y="14810"/>
                    <a:pt x="92967" y="13962"/>
                  </a:cubicBezTo>
                  <a:cubicBezTo>
                    <a:pt x="89052" y="5546"/>
                    <a:pt x="80408" y="0"/>
                    <a:pt x="70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6" name="Google Shape;6206;p49"/>
          <p:cNvGrpSpPr/>
          <p:nvPr/>
        </p:nvGrpSpPr>
        <p:grpSpPr>
          <a:xfrm>
            <a:off x="7455346" y="2384981"/>
            <a:ext cx="393160" cy="287645"/>
            <a:chOff x="1195500" y="940250"/>
            <a:chExt cx="5214325" cy="3814925"/>
          </a:xfrm>
        </p:grpSpPr>
        <p:sp>
          <p:nvSpPr>
            <p:cNvPr id="6207" name="Google Shape;6207;p49"/>
            <p:cNvSpPr/>
            <p:nvPr/>
          </p:nvSpPr>
          <p:spPr>
            <a:xfrm>
              <a:off x="2886850" y="940250"/>
              <a:ext cx="3522975" cy="1527450"/>
            </a:xfrm>
            <a:custGeom>
              <a:avLst/>
              <a:gdLst/>
              <a:ahLst/>
              <a:cxnLst/>
              <a:rect l="l" t="t" r="r" b="b"/>
              <a:pathLst>
                <a:path w="140919" h="61098" extrusionOk="0">
                  <a:moveTo>
                    <a:pt x="35947" y="1"/>
                  </a:moveTo>
                  <a:lnTo>
                    <a:pt x="0" y="35948"/>
                  </a:lnTo>
                  <a:lnTo>
                    <a:pt x="17289" y="53236"/>
                  </a:lnTo>
                  <a:cubicBezTo>
                    <a:pt x="18808" y="51717"/>
                    <a:pt x="59268" y="11257"/>
                    <a:pt x="60479" y="10016"/>
                  </a:cubicBezTo>
                  <a:lnTo>
                    <a:pt x="60479" y="10016"/>
                  </a:lnTo>
                  <a:lnTo>
                    <a:pt x="86410" y="35948"/>
                  </a:lnTo>
                  <a:lnTo>
                    <a:pt x="95055" y="27304"/>
                  </a:lnTo>
                  <a:lnTo>
                    <a:pt x="103699" y="35948"/>
                  </a:lnTo>
                  <a:lnTo>
                    <a:pt x="95055" y="44592"/>
                  </a:lnTo>
                  <a:lnTo>
                    <a:pt x="111593" y="61098"/>
                  </a:lnTo>
                  <a:lnTo>
                    <a:pt x="140918" y="61098"/>
                  </a:lnTo>
                  <a:lnTo>
                    <a:pt x="14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49"/>
            <p:cNvSpPr/>
            <p:nvPr/>
          </p:nvSpPr>
          <p:spPr>
            <a:xfrm>
              <a:off x="1195500" y="941075"/>
              <a:ext cx="4607575" cy="3814100"/>
            </a:xfrm>
            <a:custGeom>
              <a:avLst/>
              <a:gdLst/>
              <a:ahLst/>
              <a:cxnLst/>
              <a:rect l="l" t="t" r="r" b="b"/>
              <a:pathLst>
                <a:path w="184303" h="152564" extrusionOk="0">
                  <a:moveTo>
                    <a:pt x="1" y="0"/>
                  </a:moveTo>
                  <a:lnTo>
                    <a:pt x="1" y="61065"/>
                  </a:lnTo>
                  <a:lnTo>
                    <a:pt x="27238" y="61065"/>
                  </a:lnTo>
                  <a:lnTo>
                    <a:pt x="50007" y="104677"/>
                  </a:lnTo>
                  <a:lnTo>
                    <a:pt x="97893" y="152563"/>
                  </a:lnTo>
                  <a:lnTo>
                    <a:pt x="110876" y="139613"/>
                  </a:lnTo>
                  <a:lnTo>
                    <a:pt x="80604" y="109375"/>
                  </a:lnTo>
                  <a:lnTo>
                    <a:pt x="89249" y="100730"/>
                  </a:lnTo>
                  <a:lnTo>
                    <a:pt x="128132" y="139613"/>
                  </a:lnTo>
                  <a:lnTo>
                    <a:pt x="141114" y="126631"/>
                  </a:lnTo>
                  <a:lnTo>
                    <a:pt x="102231" y="87748"/>
                  </a:lnTo>
                  <a:lnTo>
                    <a:pt x="110876" y="79103"/>
                  </a:lnTo>
                  <a:lnTo>
                    <a:pt x="149759" y="118019"/>
                  </a:lnTo>
                  <a:lnTo>
                    <a:pt x="162709" y="105036"/>
                  </a:lnTo>
                  <a:lnTo>
                    <a:pt x="123826" y="66153"/>
                  </a:lnTo>
                  <a:lnTo>
                    <a:pt x="132470" y="57509"/>
                  </a:lnTo>
                  <a:lnTo>
                    <a:pt x="171353" y="96392"/>
                  </a:lnTo>
                  <a:lnTo>
                    <a:pt x="184303" y="83442"/>
                  </a:lnTo>
                  <a:lnTo>
                    <a:pt x="128132" y="27271"/>
                  </a:lnTo>
                  <a:lnTo>
                    <a:pt x="84943" y="70492"/>
                  </a:lnTo>
                  <a:lnTo>
                    <a:pt x="50366" y="35915"/>
                  </a:lnTo>
                  <a:lnTo>
                    <a:pt x="86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9" name="Google Shape;6209;p49"/>
          <p:cNvGrpSpPr/>
          <p:nvPr/>
        </p:nvGrpSpPr>
        <p:grpSpPr>
          <a:xfrm>
            <a:off x="5821104" y="2316486"/>
            <a:ext cx="253642" cy="393528"/>
            <a:chOff x="2118650" y="238125"/>
            <a:chExt cx="3363950" cy="5219200"/>
          </a:xfrm>
        </p:grpSpPr>
        <p:sp>
          <p:nvSpPr>
            <p:cNvPr id="6210" name="Google Shape;6210;p49"/>
            <p:cNvSpPr/>
            <p:nvPr/>
          </p:nvSpPr>
          <p:spPr>
            <a:xfrm>
              <a:off x="2424450" y="3001025"/>
              <a:ext cx="2752325" cy="2456300"/>
            </a:xfrm>
            <a:custGeom>
              <a:avLst/>
              <a:gdLst/>
              <a:ahLst/>
              <a:cxnLst/>
              <a:rect l="l" t="t" r="r" b="b"/>
              <a:pathLst>
                <a:path w="110093" h="98252" extrusionOk="0">
                  <a:moveTo>
                    <a:pt x="686" y="0"/>
                  </a:moveTo>
                  <a:lnTo>
                    <a:pt x="11418" y="86019"/>
                  </a:lnTo>
                  <a:lnTo>
                    <a:pt x="1" y="86019"/>
                  </a:lnTo>
                  <a:lnTo>
                    <a:pt x="1" y="98251"/>
                  </a:lnTo>
                  <a:lnTo>
                    <a:pt x="110093" y="98251"/>
                  </a:lnTo>
                  <a:lnTo>
                    <a:pt x="110093" y="86019"/>
                  </a:lnTo>
                  <a:lnTo>
                    <a:pt x="98643" y="86019"/>
                  </a:lnTo>
                  <a:lnTo>
                    <a:pt x="1093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49"/>
            <p:cNvSpPr/>
            <p:nvPr/>
          </p:nvSpPr>
          <p:spPr>
            <a:xfrm>
              <a:off x="2118650" y="238125"/>
              <a:ext cx="3363950" cy="2457100"/>
            </a:xfrm>
            <a:custGeom>
              <a:avLst/>
              <a:gdLst/>
              <a:ahLst/>
              <a:cxnLst/>
              <a:rect l="l" t="t" r="r" b="b"/>
              <a:pathLst>
                <a:path w="134558" h="98284" extrusionOk="0">
                  <a:moveTo>
                    <a:pt x="30565" y="0"/>
                  </a:moveTo>
                  <a:cubicBezTo>
                    <a:pt x="20453" y="0"/>
                    <a:pt x="12233" y="8220"/>
                    <a:pt x="12233" y="18365"/>
                  </a:cubicBezTo>
                  <a:lnTo>
                    <a:pt x="12233" y="30989"/>
                  </a:lnTo>
                  <a:cubicBezTo>
                    <a:pt x="12233" y="38948"/>
                    <a:pt x="17354" y="45668"/>
                    <a:pt x="24465" y="48212"/>
                  </a:cubicBezTo>
                  <a:lnTo>
                    <a:pt x="24465" y="73819"/>
                  </a:lnTo>
                  <a:lnTo>
                    <a:pt x="0" y="73819"/>
                  </a:lnTo>
                  <a:lnTo>
                    <a:pt x="0" y="98284"/>
                  </a:lnTo>
                  <a:lnTo>
                    <a:pt x="134557" y="98284"/>
                  </a:lnTo>
                  <a:lnTo>
                    <a:pt x="134557" y="73819"/>
                  </a:lnTo>
                  <a:lnTo>
                    <a:pt x="110092" y="73819"/>
                  </a:lnTo>
                  <a:lnTo>
                    <a:pt x="110092" y="48212"/>
                  </a:lnTo>
                  <a:cubicBezTo>
                    <a:pt x="117171" y="45668"/>
                    <a:pt x="122325" y="38948"/>
                    <a:pt x="122325" y="30989"/>
                  </a:cubicBezTo>
                  <a:lnTo>
                    <a:pt x="122325" y="18365"/>
                  </a:lnTo>
                  <a:cubicBezTo>
                    <a:pt x="122325" y="8220"/>
                    <a:pt x="114072" y="0"/>
                    <a:pt x="103960" y="0"/>
                  </a:cubicBezTo>
                  <a:cubicBezTo>
                    <a:pt x="93848" y="0"/>
                    <a:pt x="85628" y="8220"/>
                    <a:pt x="85628" y="18365"/>
                  </a:cubicBezTo>
                  <a:lnTo>
                    <a:pt x="85628" y="30989"/>
                  </a:lnTo>
                  <a:cubicBezTo>
                    <a:pt x="85628" y="38948"/>
                    <a:pt x="90749" y="45668"/>
                    <a:pt x="97860" y="48212"/>
                  </a:cubicBezTo>
                  <a:lnTo>
                    <a:pt x="97860" y="73819"/>
                  </a:lnTo>
                  <a:lnTo>
                    <a:pt x="36698" y="73819"/>
                  </a:lnTo>
                  <a:lnTo>
                    <a:pt x="36698" y="48212"/>
                  </a:lnTo>
                  <a:cubicBezTo>
                    <a:pt x="43776" y="45668"/>
                    <a:pt x="48930" y="38948"/>
                    <a:pt x="48930" y="30989"/>
                  </a:cubicBezTo>
                  <a:lnTo>
                    <a:pt x="48930" y="18365"/>
                  </a:lnTo>
                  <a:cubicBezTo>
                    <a:pt x="48930" y="8220"/>
                    <a:pt x="40677" y="0"/>
                    <a:pt x="30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2" name="Google Shape;6212;p49"/>
          <p:cNvSpPr/>
          <p:nvPr/>
        </p:nvSpPr>
        <p:spPr>
          <a:xfrm>
            <a:off x="5018535" y="4085602"/>
            <a:ext cx="92142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3" name="Google Shape;6213;p49"/>
          <p:cNvSpPr/>
          <p:nvPr/>
        </p:nvSpPr>
        <p:spPr>
          <a:xfrm>
            <a:off x="3053609" y="2009888"/>
            <a:ext cx="324757" cy="375100"/>
          </a:xfrm>
          <a:custGeom>
            <a:avLst/>
            <a:gdLst/>
            <a:ahLst/>
            <a:cxnLst/>
            <a:rect l="l" t="t" r="r" b="b"/>
            <a:pathLst>
              <a:path w="3877" h="4478" extrusionOk="0">
                <a:moveTo>
                  <a:pt x="868" y="1"/>
                </a:moveTo>
                <a:lnTo>
                  <a:pt x="0" y="4478"/>
                </a:lnTo>
                <a:lnTo>
                  <a:pt x="3876" y="34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4" name="Google Shape;6214;p49"/>
          <p:cNvGrpSpPr/>
          <p:nvPr/>
        </p:nvGrpSpPr>
        <p:grpSpPr>
          <a:xfrm>
            <a:off x="7191411" y="309642"/>
            <a:ext cx="402369" cy="316376"/>
            <a:chOff x="1163250" y="1972063"/>
            <a:chExt cx="106800" cy="83975"/>
          </a:xfrm>
        </p:grpSpPr>
        <p:sp>
          <p:nvSpPr>
            <p:cNvPr id="6215" name="Google Shape;6215;p49"/>
            <p:cNvSpPr/>
            <p:nvPr/>
          </p:nvSpPr>
          <p:spPr>
            <a:xfrm>
              <a:off x="1251000" y="2007013"/>
              <a:ext cx="16725" cy="14325"/>
            </a:xfrm>
            <a:custGeom>
              <a:avLst/>
              <a:gdLst/>
              <a:ahLst/>
              <a:cxnLst/>
              <a:rect l="l" t="t" r="r" b="b"/>
              <a:pathLst>
                <a:path w="669" h="573" extrusionOk="0">
                  <a:moveTo>
                    <a:pt x="380" y="1"/>
                  </a:moveTo>
                  <a:cubicBezTo>
                    <a:pt x="310" y="1"/>
                    <a:pt x="238" y="27"/>
                    <a:pt x="180" y="84"/>
                  </a:cubicBezTo>
                  <a:cubicBezTo>
                    <a:pt x="0" y="264"/>
                    <a:pt x="129" y="572"/>
                    <a:pt x="383" y="572"/>
                  </a:cubicBezTo>
                  <a:cubicBezTo>
                    <a:pt x="540" y="572"/>
                    <a:pt x="665" y="444"/>
                    <a:pt x="669" y="286"/>
                  </a:cubicBezTo>
                  <a:cubicBezTo>
                    <a:pt x="669" y="114"/>
                    <a:pt x="527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49"/>
            <p:cNvSpPr/>
            <p:nvPr/>
          </p:nvSpPr>
          <p:spPr>
            <a:xfrm>
              <a:off x="1253400" y="2041788"/>
              <a:ext cx="16650" cy="14250"/>
            </a:xfrm>
            <a:custGeom>
              <a:avLst/>
              <a:gdLst/>
              <a:ahLst/>
              <a:cxnLst/>
              <a:rect l="l" t="t" r="r" b="b"/>
              <a:pathLst>
                <a:path w="666" h="570" extrusionOk="0">
                  <a:moveTo>
                    <a:pt x="287" y="1"/>
                  </a:moveTo>
                  <a:cubicBezTo>
                    <a:pt x="129" y="1"/>
                    <a:pt x="1" y="126"/>
                    <a:pt x="1" y="283"/>
                  </a:cubicBezTo>
                  <a:cubicBezTo>
                    <a:pt x="1" y="455"/>
                    <a:pt x="142" y="570"/>
                    <a:pt x="288" y="570"/>
                  </a:cubicBezTo>
                  <a:cubicBezTo>
                    <a:pt x="358" y="570"/>
                    <a:pt x="429" y="544"/>
                    <a:pt x="486" y="486"/>
                  </a:cubicBezTo>
                  <a:cubicBezTo>
                    <a:pt x="666" y="306"/>
                    <a:pt x="540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49"/>
            <p:cNvSpPr/>
            <p:nvPr/>
          </p:nvSpPr>
          <p:spPr>
            <a:xfrm>
              <a:off x="1253400" y="1972363"/>
              <a:ext cx="14325" cy="14425"/>
            </a:xfrm>
            <a:custGeom>
              <a:avLst/>
              <a:gdLst/>
              <a:ahLst/>
              <a:cxnLst/>
              <a:rect l="l" t="t" r="r" b="b"/>
              <a:pathLst>
                <a:path w="573" h="577" extrusionOk="0">
                  <a:moveTo>
                    <a:pt x="287" y="1"/>
                  </a:moveTo>
                  <a:cubicBezTo>
                    <a:pt x="129" y="1"/>
                    <a:pt x="1" y="126"/>
                    <a:pt x="1" y="284"/>
                  </a:cubicBezTo>
                  <a:lnTo>
                    <a:pt x="1" y="287"/>
                  </a:lnTo>
                  <a:lnTo>
                    <a:pt x="1" y="290"/>
                  </a:lnTo>
                  <a:cubicBezTo>
                    <a:pt x="1" y="448"/>
                    <a:pt x="129" y="576"/>
                    <a:pt x="287" y="576"/>
                  </a:cubicBezTo>
                  <a:cubicBezTo>
                    <a:pt x="444" y="576"/>
                    <a:pt x="573" y="448"/>
                    <a:pt x="573" y="290"/>
                  </a:cubicBezTo>
                  <a:lnTo>
                    <a:pt x="573" y="287"/>
                  </a:lnTo>
                  <a:lnTo>
                    <a:pt x="573" y="284"/>
                  </a:lnTo>
                  <a:cubicBezTo>
                    <a:pt x="569" y="126"/>
                    <a:pt x="444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49"/>
            <p:cNvSpPr/>
            <p:nvPr/>
          </p:nvSpPr>
          <p:spPr>
            <a:xfrm>
              <a:off x="1206075" y="2007013"/>
              <a:ext cx="16650" cy="14325"/>
            </a:xfrm>
            <a:custGeom>
              <a:avLst/>
              <a:gdLst/>
              <a:ahLst/>
              <a:cxnLst/>
              <a:rect l="l" t="t" r="r" b="b"/>
              <a:pathLst>
                <a:path w="666" h="573" extrusionOk="0">
                  <a:moveTo>
                    <a:pt x="379" y="1"/>
                  </a:moveTo>
                  <a:cubicBezTo>
                    <a:pt x="310" y="1"/>
                    <a:pt x="239" y="27"/>
                    <a:pt x="181" y="84"/>
                  </a:cubicBezTo>
                  <a:cubicBezTo>
                    <a:pt x="1" y="264"/>
                    <a:pt x="126" y="572"/>
                    <a:pt x="380" y="572"/>
                  </a:cubicBezTo>
                  <a:cubicBezTo>
                    <a:pt x="537" y="572"/>
                    <a:pt x="666" y="444"/>
                    <a:pt x="666" y="286"/>
                  </a:cubicBezTo>
                  <a:cubicBezTo>
                    <a:pt x="666" y="114"/>
                    <a:pt x="526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49"/>
            <p:cNvSpPr/>
            <p:nvPr/>
          </p:nvSpPr>
          <p:spPr>
            <a:xfrm>
              <a:off x="1206075" y="2041738"/>
              <a:ext cx="16650" cy="14300"/>
            </a:xfrm>
            <a:custGeom>
              <a:avLst/>
              <a:gdLst/>
              <a:ahLst/>
              <a:cxnLst/>
              <a:rect l="l" t="t" r="r" b="b"/>
              <a:pathLst>
                <a:path w="666" h="572" extrusionOk="0">
                  <a:moveTo>
                    <a:pt x="378" y="0"/>
                  </a:moveTo>
                  <a:cubicBezTo>
                    <a:pt x="308" y="0"/>
                    <a:pt x="238" y="26"/>
                    <a:pt x="181" y="83"/>
                  </a:cubicBezTo>
                  <a:cubicBezTo>
                    <a:pt x="1" y="263"/>
                    <a:pt x="126" y="571"/>
                    <a:pt x="380" y="571"/>
                  </a:cubicBezTo>
                  <a:cubicBezTo>
                    <a:pt x="537" y="571"/>
                    <a:pt x="666" y="443"/>
                    <a:pt x="666" y="285"/>
                  </a:cubicBezTo>
                  <a:cubicBezTo>
                    <a:pt x="666" y="113"/>
                    <a:pt x="524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49"/>
            <p:cNvSpPr/>
            <p:nvPr/>
          </p:nvSpPr>
          <p:spPr>
            <a:xfrm>
              <a:off x="1163250" y="2007063"/>
              <a:ext cx="14500" cy="14275"/>
            </a:xfrm>
            <a:custGeom>
              <a:avLst/>
              <a:gdLst/>
              <a:ahLst/>
              <a:cxnLst/>
              <a:rect l="l" t="t" r="r" b="b"/>
              <a:pathLst>
                <a:path w="580" h="571" extrusionOk="0">
                  <a:moveTo>
                    <a:pt x="285" y="1"/>
                  </a:moveTo>
                  <a:cubicBezTo>
                    <a:pt x="129" y="1"/>
                    <a:pt x="1" y="127"/>
                    <a:pt x="1" y="284"/>
                  </a:cubicBezTo>
                  <a:cubicBezTo>
                    <a:pt x="1" y="441"/>
                    <a:pt x="129" y="570"/>
                    <a:pt x="285" y="570"/>
                  </a:cubicBezTo>
                  <a:cubicBezTo>
                    <a:pt x="289" y="570"/>
                    <a:pt x="293" y="570"/>
                    <a:pt x="296" y="570"/>
                  </a:cubicBezTo>
                  <a:cubicBezTo>
                    <a:pt x="454" y="570"/>
                    <a:pt x="579" y="442"/>
                    <a:pt x="579" y="284"/>
                  </a:cubicBezTo>
                  <a:cubicBezTo>
                    <a:pt x="579" y="127"/>
                    <a:pt x="454" y="1"/>
                    <a:pt x="296" y="1"/>
                  </a:cubicBezTo>
                  <a:cubicBezTo>
                    <a:pt x="293" y="1"/>
                    <a:pt x="289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49"/>
            <p:cNvSpPr/>
            <p:nvPr/>
          </p:nvSpPr>
          <p:spPr>
            <a:xfrm>
              <a:off x="1163250" y="2041788"/>
              <a:ext cx="14500" cy="14250"/>
            </a:xfrm>
            <a:custGeom>
              <a:avLst/>
              <a:gdLst/>
              <a:ahLst/>
              <a:cxnLst/>
              <a:rect l="l" t="t" r="r" b="b"/>
              <a:pathLst>
                <a:path w="580" h="570" extrusionOk="0">
                  <a:moveTo>
                    <a:pt x="285" y="0"/>
                  </a:moveTo>
                  <a:cubicBezTo>
                    <a:pt x="129" y="0"/>
                    <a:pt x="1" y="127"/>
                    <a:pt x="1" y="283"/>
                  </a:cubicBezTo>
                  <a:cubicBezTo>
                    <a:pt x="1" y="440"/>
                    <a:pt x="129" y="570"/>
                    <a:pt x="285" y="570"/>
                  </a:cubicBezTo>
                  <a:cubicBezTo>
                    <a:pt x="289" y="570"/>
                    <a:pt x="293" y="570"/>
                    <a:pt x="296" y="569"/>
                  </a:cubicBezTo>
                  <a:cubicBezTo>
                    <a:pt x="454" y="569"/>
                    <a:pt x="579" y="441"/>
                    <a:pt x="579" y="283"/>
                  </a:cubicBezTo>
                  <a:cubicBezTo>
                    <a:pt x="579" y="126"/>
                    <a:pt x="454" y="1"/>
                    <a:pt x="296" y="1"/>
                  </a:cubicBezTo>
                  <a:cubicBezTo>
                    <a:pt x="293" y="0"/>
                    <a:pt x="289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49"/>
            <p:cNvSpPr/>
            <p:nvPr/>
          </p:nvSpPr>
          <p:spPr>
            <a:xfrm>
              <a:off x="1208325" y="1972063"/>
              <a:ext cx="14575" cy="14950"/>
            </a:xfrm>
            <a:custGeom>
              <a:avLst/>
              <a:gdLst/>
              <a:ahLst/>
              <a:cxnLst/>
              <a:rect l="l" t="t" r="r" b="b"/>
              <a:pathLst>
                <a:path w="583" h="598" extrusionOk="0">
                  <a:moveTo>
                    <a:pt x="290" y="0"/>
                  </a:moveTo>
                  <a:cubicBezTo>
                    <a:pt x="129" y="0"/>
                    <a:pt x="1" y="135"/>
                    <a:pt x="7" y="296"/>
                  </a:cubicBezTo>
                  <a:lnTo>
                    <a:pt x="7" y="302"/>
                  </a:lnTo>
                  <a:cubicBezTo>
                    <a:pt x="1" y="463"/>
                    <a:pt x="129" y="598"/>
                    <a:pt x="290" y="598"/>
                  </a:cubicBezTo>
                  <a:cubicBezTo>
                    <a:pt x="454" y="598"/>
                    <a:pt x="582" y="463"/>
                    <a:pt x="576" y="302"/>
                  </a:cubicBezTo>
                  <a:lnTo>
                    <a:pt x="576" y="299"/>
                  </a:lnTo>
                  <a:lnTo>
                    <a:pt x="576" y="296"/>
                  </a:lnTo>
                  <a:cubicBezTo>
                    <a:pt x="582" y="135"/>
                    <a:pt x="454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49"/>
            <p:cNvSpPr/>
            <p:nvPr/>
          </p:nvSpPr>
          <p:spPr>
            <a:xfrm>
              <a:off x="1163500" y="1972363"/>
              <a:ext cx="14250" cy="14425"/>
            </a:xfrm>
            <a:custGeom>
              <a:avLst/>
              <a:gdLst/>
              <a:ahLst/>
              <a:cxnLst/>
              <a:rect l="l" t="t" r="r" b="b"/>
              <a:pathLst>
                <a:path w="570" h="577" extrusionOk="0">
                  <a:moveTo>
                    <a:pt x="286" y="1"/>
                  </a:moveTo>
                  <a:cubicBezTo>
                    <a:pt x="129" y="1"/>
                    <a:pt x="0" y="126"/>
                    <a:pt x="0" y="284"/>
                  </a:cubicBezTo>
                  <a:lnTo>
                    <a:pt x="0" y="287"/>
                  </a:lnTo>
                  <a:lnTo>
                    <a:pt x="0" y="290"/>
                  </a:lnTo>
                  <a:cubicBezTo>
                    <a:pt x="0" y="448"/>
                    <a:pt x="129" y="576"/>
                    <a:pt x="286" y="576"/>
                  </a:cubicBezTo>
                  <a:cubicBezTo>
                    <a:pt x="444" y="576"/>
                    <a:pt x="569" y="448"/>
                    <a:pt x="569" y="290"/>
                  </a:cubicBezTo>
                  <a:lnTo>
                    <a:pt x="569" y="287"/>
                  </a:lnTo>
                  <a:lnTo>
                    <a:pt x="569" y="284"/>
                  </a:lnTo>
                  <a:cubicBezTo>
                    <a:pt x="569" y="126"/>
                    <a:pt x="444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4" name="Google Shape;6224;p49"/>
          <p:cNvSpPr/>
          <p:nvPr/>
        </p:nvSpPr>
        <p:spPr>
          <a:xfrm>
            <a:off x="2170825" y="1188464"/>
            <a:ext cx="351373" cy="351770"/>
          </a:xfrm>
          <a:custGeom>
            <a:avLst/>
            <a:gdLst/>
            <a:ahLst/>
            <a:cxnLst/>
            <a:rect l="l" t="t" r="r" b="b"/>
            <a:pathLst>
              <a:path w="2701" h="2704" fill="none" extrusionOk="0">
                <a:moveTo>
                  <a:pt x="2035" y="2665"/>
                </a:moveTo>
                <a:lnTo>
                  <a:pt x="2700" y="1958"/>
                </a:lnTo>
                <a:lnTo>
                  <a:pt x="2035" y="1331"/>
                </a:lnTo>
                <a:lnTo>
                  <a:pt x="2662" y="666"/>
                </a:lnTo>
                <a:lnTo>
                  <a:pt x="1955" y="0"/>
                </a:lnTo>
                <a:lnTo>
                  <a:pt x="1328" y="669"/>
                </a:lnTo>
                <a:lnTo>
                  <a:pt x="663" y="42"/>
                </a:lnTo>
                <a:lnTo>
                  <a:pt x="1" y="749"/>
                </a:lnTo>
                <a:lnTo>
                  <a:pt x="666" y="1373"/>
                </a:lnTo>
                <a:lnTo>
                  <a:pt x="39" y="2038"/>
                </a:lnTo>
                <a:lnTo>
                  <a:pt x="746" y="2703"/>
                </a:lnTo>
                <a:lnTo>
                  <a:pt x="1370" y="2038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5" name="Google Shape;6225;p49"/>
          <p:cNvSpPr/>
          <p:nvPr/>
        </p:nvSpPr>
        <p:spPr>
          <a:xfrm>
            <a:off x="8341324" y="525678"/>
            <a:ext cx="450379" cy="450398"/>
          </a:xfrm>
          <a:custGeom>
            <a:avLst/>
            <a:gdLst/>
            <a:ahLst/>
            <a:cxnLst/>
            <a:rect l="l" t="t" r="r" b="b"/>
            <a:pathLst>
              <a:path w="3777" h="3777" extrusionOk="0">
                <a:moveTo>
                  <a:pt x="3777" y="2015"/>
                </a:moveTo>
                <a:lnTo>
                  <a:pt x="3449" y="816"/>
                </a:lnTo>
                <a:lnTo>
                  <a:pt x="2324" y="1125"/>
                </a:lnTo>
                <a:lnTo>
                  <a:pt x="2016" y="0"/>
                </a:lnTo>
                <a:lnTo>
                  <a:pt x="817" y="328"/>
                </a:lnTo>
                <a:lnTo>
                  <a:pt x="1125" y="1453"/>
                </a:lnTo>
                <a:lnTo>
                  <a:pt x="1" y="1761"/>
                </a:lnTo>
                <a:lnTo>
                  <a:pt x="328" y="2957"/>
                </a:lnTo>
                <a:lnTo>
                  <a:pt x="1453" y="2651"/>
                </a:lnTo>
                <a:lnTo>
                  <a:pt x="1762" y="3776"/>
                </a:lnTo>
                <a:lnTo>
                  <a:pt x="2957" y="3448"/>
                </a:lnTo>
                <a:lnTo>
                  <a:pt x="2652" y="2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62350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6630950" y="694263"/>
            <a:ext cx="2284839" cy="1281618"/>
            <a:chOff x="8070434" y="1530415"/>
            <a:chExt cx="2925465" cy="17088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rgbClr val="056768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rgbClr val="056768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30415"/>
              <a:ext cx="2925465" cy="538609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r>
                <a:rPr lang="en-US" altLang="ko-KR" sz="2025" b="1" dirty="0">
                  <a:solidFill>
                    <a:srgbClr val="056768"/>
                  </a:solidFill>
                  <a:cs typeface="Arial" pitchFamily="34" charset="0"/>
                </a:rPr>
                <a:t>Contents Here</a:t>
              </a:r>
              <a:endParaRPr lang="ko-KR" altLang="en-US" sz="2025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352940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6630950" y="419899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5197" y="3478066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700" b="1" dirty="0">
                <a:solidFill>
                  <a:schemeClr val="bg1">
                    <a:lumMod val="10000"/>
                  </a:schemeClr>
                </a:solidFill>
              </a:rPr>
              <a:t>Simple Portfolio Presentation Designed</a:t>
            </a:r>
            <a:endParaRPr lang="ko-KR" altLang="en-US" sz="27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85982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365643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3850959" y="432602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3850959" y="293940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3850959" y="968404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3850959" y="1637989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9" y="175368"/>
            <a:ext cx="2703592" cy="32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3" name="Google Shape;6263;p52"/>
          <p:cNvSpPr txBox="1">
            <a:spLocks noGrp="1"/>
          </p:cNvSpPr>
          <p:nvPr>
            <p:ph type="subTitle" idx="1"/>
          </p:nvPr>
        </p:nvSpPr>
        <p:spPr>
          <a:xfrm>
            <a:off x="1018025" y="2986100"/>
            <a:ext cx="3447000" cy="11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Les images révèlent de grandes quantités de données, alors rappelez-vous : utilisez une image au lieu d'un long texte. Votre public l'appréciera</a:t>
            </a:r>
            <a:endParaRPr/>
          </a:p>
        </p:txBody>
      </p:sp>
      <p:sp>
        <p:nvSpPr>
          <p:cNvPr id="6264" name="Google Shape;6264;p52"/>
          <p:cNvSpPr txBox="1">
            <a:spLocks noGrp="1"/>
          </p:cNvSpPr>
          <p:nvPr>
            <p:ph type="title"/>
          </p:nvPr>
        </p:nvSpPr>
        <p:spPr>
          <a:xfrm>
            <a:off x="1018025" y="1041825"/>
            <a:ext cx="3301800" cy="19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 IMAGE RENFORCE TOUJOURS LE CONCEPT</a:t>
            </a:r>
            <a:endParaRPr/>
          </a:p>
        </p:txBody>
      </p:sp>
      <p:sp>
        <p:nvSpPr>
          <p:cNvPr id="6266" name="Google Shape;6266;p52"/>
          <p:cNvSpPr/>
          <p:nvPr/>
        </p:nvSpPr>
        <p:spPr>
          <a:xfrm rot="614785" flipH="1">
            <a:off x="4585577" y="-27154"/>
            <a:ext cx="1405844" cy="5197790"/>
          </a:xfrm>
          <a:custGeom>
            <a:avLst/>
            <a:gdLst/>
            <a:ahLst/>
            <a:cxnLst/>
            <a:rect l="l" t="t" r="r" b="b"/>
            <a:pathLst>
              <a:path w="20290" h="38887" extrusionOk="0">
                <a:moveTo>
                  <a:pt x="20289" y="38887"/>
                </a:moveTo>
                <a:lnTo>
                  <a:pt x="1" y="38887"/>
                </a:lnTo>
                <a:cubicBezTo>
                  <a:pt x="11272" y="34905"/>
                  <a:pt x="8897" y="23307"/>
                  <a:pt x="12461" y="11651"/>
                </a:cubicBezTo>
                <a:cubicBezTo>
                  <a:pt x="14411" y="5278"/>
                  <a:pt x="17413" y="1839"/>
                  <a:pt x="202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7" name="Google Shape;6267;p52"/>
          <p:cNvGrpSpPr/>
          <p:nvPr/>
        </p:nvGrpSpPr>
        <p:grpSpPr>
          <a:xfrm>
            <a:off x="6880169" y="2472313"/>
            <a:ext cx="2274715" cy="2781937"/>
            <a:chOff x="6880169" y="2472313"/>
            <a:chExt cx="2274715" cy="2781937"/>
          </a:xfrm>
        </p:grpSpPr>
        <p:grpSp>
          <p:nvGrpSpPr>
            <p:cNvPr id="6268" name="Google Shape;6268;p52"/>
            <p:cNvGrpSpPr/>
            <p:nvPr/>
          </p:nvGrpSpPr>
          <p:grpSpPr>
            <a:xfrm rot="-5608126" flipH="1">
              <a:off x="6999277" y="3094948"/>
              <a:ext cx="2036487" cy="2155435"/>
              <a:chOff x="3844200" y="3565550"/>
              <a:chExt cx="524325" cy="554950"/>
            </a:xfrm>
          </p:grpSpPr>
          <p:sp>
            <p:nvSpPr>
              <p:cNvPr id="6269" name="Google Shape;6269;p52"/>
              <p:cNvSpPr/>
              <p:nvPr/>
            </p:nvSpPr>
            <p:spPr>
              <a:xfrm>
                <a:off x="3937150" y="4105850"/>
                <a:ext cx="15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4" extrusionOk="0">
                    <a:moveTo>
                      <a:pt x="319" y="1"/>
                    </a:moveTo>
                    <a:cubicBezTo>
                      <a:pt x="265" y="1"/>
                      <a:pt x="212" y="18"/>
                      <a:pt x="168" y="54"/>
                    </a:cubicBezTo>
                    <a:cubicBezTo>
                      <a:pt x="1" y="192"/>
                      <a:pt x="81" y="459"/>
                      <a:pt x="293" y="482"/>
                    </a:cubicBezTo>
                    <a:cubicBezTo>
                      <a:pt x="302" y="483"/>
                      <a:pt x="312" y="483"/>
                      <a:pt x="320" y="483"/>
                    </a:cubicBezTo>
                    <a:cubicBezTo>
                      <a:pt x="520" y="483"/>
                      <a:pt x="638" y="250"/>
                      <a:pt x="509" y="93"/>
                    </a:cubicBezTo>
                    <a:cubicBezTo>
                      <a:pt x="461" y="32"/>
                      <a:pt x="390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52"/>
              <p:cNvSpPr/>
              <p:nvPr/>
            </p:nvSpPr>
            <p:spPr>
              <a:xfrm>
                <a:off x="3923900" y="4089375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5" y="0"/>
                    </a:moveTo>
                    <a:cubicBezTo>
                      <a:pt x="254" y="0"/>
                      <a:pt x="202" y="17"/>
                      <a:pt x="158" y="51"/>
                    </a:cubicBezTo>
                    <a:cubicBezTo>
                      <a:pt x="0" y="183"/>
                      <a:pt x="74" y="440"/>
                      <a:pt x="280" y="463"/>
                    </a:cubicBezTo>
                    <a:cubicBezTo>
                      <a:pt x="289" y="464"/>
                      <a:pt x="298" y="464"/>
                      <a:pt x="307" y="464"/>
                    </a:cubicBezTo>
                    <a:cubicBezTo>
                      <a:pt x="497" y="464"/>
                      <a:pt x="612" y="240"/>
                      <a:pt x="486" y="87"/>
                    </a:cubicBezTo>
                    <a:cubicBezTo>
                      <a:pt x="440" y="30"/>
                      <a:pt x="373" y="0"/>
                      <a:pt x="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52"/>
              <p:cNvSpPr/>
              <p:nvPr/>
            </p:nvSpPr>
            <p:spPr>
              <a:xfrm>
                <a:off x="3910575" y="4072850"/>
                <a:ext cx="147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7" extrusionOk="0">
                    <a:moveTo>
                      <a:pt x="297" y="0"/>
                    </a:moveTo>
                    <a:cubicBezTo>
                      <a:pt x="247" y="0"/>
                      <a:pt x="196" y="17"/>
                      <a:pt x="154" y="50"/>
                    </a:cubicBezTo>
                    <a:cubicBezTo>
                      <a:pt x="0" y="176"/>
                      <a:pt x="74" y="423"/>
                      <a:pt x="273" y="445"/>
                    </a:cubicBezTo>
                    <a:cubicBezTo>
                      <a:pt x="281" y="446"/>
                      <a:pt x="289" y="447"/>
                      <a:pt x="296" y="447"/>
                    </a:cubicBezTo>
                    <a:cubicBezTo>
                      <a:pt x="479" y="447"/>
                      <a:pt x="590" y="230"/>
                      <a:pt x="469" y="82"/>
                    </a:cubicBezTo>
                    <a:cubicBezTo>
                      <a:pt x="426" y="28"/>
                      <a:pt x="362" y="0"/>
                      <a:pt x="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52"/>
              <p:cNvSpPr/>
              <p:nvPr/>
            </p:nvSpPr>
            <p:spPr>
              <a:xfrm>
                <a:off x="3897300" y="4056275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5" y="0"/>
                    </a:moveTo>
                    <a:cubicBezTo>
                      <a:pt x="237" y="0"/>
                      <a:pt x="189" y="16"/>
                      <a:pt x="149" y="48"/>
                    </a:cubicBezTo>
                    <a:cubicBezTo>
                      <a:pt x="1" y="170"/>
                      <a:pt x="71" y="408"/>
                      <a:pt x="261" y="427"/>
                    </a:cubicBezTo>
                    <a:cubicBezTo>
                      <a:pt x="269" y="428"/>
                      <a:pt x="277" y="428"/>
                      <a:pt x="284" y="428"/>
                    </a:cubicBezTo>
                    <a:cubicBezTo>
                      <a:pt x="460" y="428"/>
                      <a:pt x="565" y="222"/>
                      <a:pt x="451" y="80"/>
                    </a:cubicBezTo>
                    <a:cubicBezTo>
                      <a:pt x="409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52"/>
              <p:cNvSpPr/>
              <p:nvPr/>
            </p:nvSpPr>
            <p:spPr>
              <a:xfrm>
                <a:off x="3884050" y="4039775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0" y="158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1" y="407"/>
                    </a:cubicBezTo>
                    <a:cubicBezTo>
                      <a:pt x="440" y="407"/>
                      <a:pt x="539" y="210"/>
                      <a:pt x="428" y="75"/>
                    </a:cubicBezTo>
                    <a:cubicBezTo>
                      <a:pt x="388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52"/>
              <p:cNvSpPr/>
              <p:nvPr/>
            </p:nvSpPr>
            <p:spPr>
              <a:xfrm>
                <a:off x="3870800" y="4023200"/>
                <a:ext cx="12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3" extrusionOk="0">
                    <a:moveTo>
                      <a:pt x="257" y="0"/>
                    </a:moveTo>
                    <a:cubicBezTo>
                      <a:pt x="214" y="0"/>
                      <a:pt x="171" y="15"/>
                      <a:pt x="135" y="44"/>
                    </a:cubicBezTo>
                    <a:cubicBezTo>
                      <a:pt x="0" y="153"/>
                      <a:pt x="64" y="371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18" y="392"/>
                      <a:pt x="513" y="202"/>
                      <a:pt x="408" y="73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52"/>
              <p:cNvSpPr/>
              <p:nvPr/>
            </p:nvSpPr>
            <p:spPr>
              <a:xfrm>
                <a:off x="3857450" y="4006700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7" y="1"/>
                    </a:moveTo>
                    <a:cubicBezTo>
                      <a:pt x="206" y="1"/>
                      <a:pt x="166" y="14"/>
                      <a:pt x="132" y="42"/>
                    </a:cubicBezTo>
                    <a:cubicBezTo>
                      <a:pt x="1" y="144"/>
                      <a:pt x="65" y="353"/>
                      <a:pt x="229" y="373"/>
                    </a:cubicBezTo>
                    <a:cubicBezTo>
                      <a:pt x="235" y="373"/>
                      <a:pt x="242" y="374"/>
                      <a:pt x="248" y="374"/>
                    </a:cubicBezTo>
                    <a:cubicBezTo>
                      <a:pt x="401" y="374"/>
                      <a:pt x="492" y="194"/>
                      <a:pt x="393" y="71"/>
                    </a:cubicBezTo>
                    <a:cubicBezTo>
                      <a:pt x="356" y="25"/>
                      <a:pt x="301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52"/>
              <p:cNvSpPr/>
              <p:nvPr/>
            </p:nvSpPr>
            <p:spPr>
              <a:xfrm>
                <a:off x="3844200" y="3990175"/>
                <a:ext cx="1165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4" extrusionOk="0">
                    <a:moveTo>
                      <a:pt x="235" y="1"/>
                    </a:moveTo>
                    <a:cubicBezTo>
                      <a:pt x="196" y="1"/>
                      <a:pt x="156" y="14"/>
                      <a:pt x="123" y="41"/>
                    </a:cubicBezTo>
                    <a:cubicBezTo>
                      <a:pt x="0" y="137"/>
                      <a:pt x="58" y="336"/>
                      <a:pt x="216" y="352"/>
                    </a:cubicBezTo>
                    <a:cubicBezTo>
                      <a:pt x="222" y="353"/>
                      <a:pt x="229" y="353"/>
                      <a:pt x="235" y="353"/>
                    </a:cubicBezTo>
                    <a:cubicBezTo>
                      <a:pt x="381" y="353"/>
                      <a:pt x="465" y="183"/>
                      <a:pt x="370" y="66"/>
                    </a:cubicBezTo>
                    <a:cubicBezTo>
                      <a:pt x="336" y="23"/>
                      <a:pt x="286" y="1"/>
                      <a:pt x="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52"/>
              <p:cNvSpPr/>
              <p:nvPr/>
            </p:nvSpPr>
            <p:spPr>
              <a:xfrm>
                <a:off x="3968325" y="4107900"/>
                <a:ext cx="1652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04" extrusionOk="0">
                    <a:moveTo>
                      <a:pt x="330" y="0"/>
                    </a:moveTo>
                    <a:cubicBezTo>
                      <a:pt x="275" y="0"/>
                      <a:pt x="220" y="18"/>
                      <a:pt x="174" y="56"/>
                    </a:cubicBezTo>
                    <a:cubicBezTo>
                      <a:pt x="1" y="197"/>
                      <a:pt x="84" y="480"/>
                      <a:pt x="306" y="503"/>
                    </a:cubicBezTo>
                    <a:cubicBezTo>
                      <a:pt x="315" y="503"/>
                      <a:pt x="324" y="504"/>
                      <a:pt x="333" y="504"/>
                    </a:cubicBezTo>
                    <a:cubicBezTo>
                      <a:pt x="539" y="504"/>
                      <a:pt x="660" y="261"/>
                      <a:pt x="528" y="94"/>
                    </a:cubicBezTo>
                    <a:cubicBezTo>
                      <a:pt x="477" y="32"/>
                      <a:pt x="403" y="0"/>
                      <a:pt x="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52"/>
              <p:cNvSpPr/>
              <p:nvPr/>
            </p:nvSpPr>
            <p:spPr>
              <a:xfrm>
                <a:off x="3955075" y="409140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8" y="0"/>
                    </a:moveTo>
                    <a:cubicBezTo>
                      <a:pt x="264" y="0"/>
                      <a:pt x="210" y="18"/>
                      <a:pt x="164" y="54"/>
                    </a:cubicBezTo>
                    <a:cubicBezTo>
                      <a:pt x="0" y="189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6" y="483"/>
                      <a:pt x="634" y="249"/>
                      <a:pt x="505" y="89"/>
                    </a:cubicBezTo>
                    <a:cubicBezTo>
                      <a:pt x="457" y="31"/>
                      <a:pt x="388" y="0"/>
                      <a:pt x="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52"/>
              <p:cNvSpPr/>
              <p:nvPr/>
            </p:nvSpPr>
            <p:spPr>
              <a:xfrm>
                <a:off x="3941725" y="4074825"/>
                <a:ext cx="154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8" extrusionOk="0">
                    <a:moveTo>
                      <a:pt x="309" y="1"/>
                    </a:moveTo>
                    <a:cubicBezTo>
                      <a:pt x="257" y="1"/>
                      <a:pt x="205" y="18"/>
                      <a:pt x="162" y="55"/>
                    </a:cubicBezTo>
                    <a:cubicBezTo>
                      <a:pt x="1" y="183"/>
                      <a:pt x="78" y="444"/>
                      <a:pt x="284" y="466"/>
                    </a:cubicBezTo>
                    <a:cubicBezTo>
                      <a:pt x="293" y="467"/>
                      <a:pt x="302" y="468"/>
                      <a:pt x="310" y="468"/>
                    </a:cubicBezTo>
                    <a:cubicBezTo>
                      <a:pt x="501" y="468"/>
                      <a:pt x="615" y="241"/>
                      <a:pt x="489" y="87"/>
                    </a:cubicBezTo>
                    <a:cubicBezTo>
                      <a:pt x="444" y="31"/>
                      <a:pt x="377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52"/>
              <p:cNvSpPr/>
              <p:nvPr/>
            </p:nvSpPr>
            <p:spPr>
              <a:xfrm>
                <a:off x="3928475" y="4058325"/>
                <a:ext cx="147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5" y="50"/>
                    </a:cubicBezTo>
                    <a:cubicBezTo>
                      <a:pt x="1" y="175"/>
                      <a:pt x="75" y="426"/>
                      <a:pt x="274" y="445"/>
                    </a:cubicBezTo>
                    <a:cubicBezTo>
                      <a:pt x="282" y="446"/>
                      <a:pt x="289" y="446"/>
                      <a:pt x="297" y="446"/>
                    </a:cubicBezTo>
                    <a:cubicBezTo>
                      <a:pt x="480" y="446"/>
                      <a:pt x="590" y="230"/>
                      <a:pt x="470" y="82"/>
                    </a:cubicBezTo>
                    <a:cubicBezTo>
                      <a:pt x="426" y="28"/>
                      <a:pt x="361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52"/>
              <p:cNvSpPr/>
              <p:nvPr/>
            </p:nvSpPr>
            <p:spPr>
              <a:xfrm>
                <a:off x="3915225" y="404180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2" y="1"/>
                    </a:moveTo>
                    <a:cubicBezTo>
                      <a:pt x="235" y="1"/>
                      <a:pt x="187" y="16"/>
                      <a:pt x="148" y="48"/>
                    </a:cubicBezTo>
                    <a:cubicBezTo>
                      <a:pt x="0" y="167"/>
                      <a:pt x="71" y="405"/>
                      <a:pt x="261" y="428"/>
                    </a:cubicBezTo>
                    <a:cubicBezTo>
                      <a:pt x="269" y="428"/>
                      <a:pt x="276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7" y="28"/>
                      <a:pt x="344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52"/>
              <p:cNvSpPr/>
              <p:nvPr/>
            </p:nvSpPr>
            <p:spPr>
              <a:xfrm>
                <a:off x="3901975" y="4025225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1"/>
                    </a:moveTo>
                    <a:cubicBezTo>
                      <a:pt x="224" y="1"/>
                      <a:pt x="179" y="16"/>
                      <a:pt x="142" y="46"/>
                    </a:cubicBezTo>
                    <a:cubicBezTo>
                      <a:pt x="0" y="162"/>
                      <a:pt x="68" y="390"/>
                      <a:pt x="248" y="409"/>
                    </a:cubicBezTo>
                    <a:cubicBezTo>
                      <a:pt x="256" y="410"/>
                      <a:pt x="263" y="411"/>
                      <a:pt x="271" y="411"/>
                    </a:cubicBezTo>
                    <a:cubicBezTo>
                      <a:pt x="440" y="411"/>
                      <a:pt x="538" y="214"/>
                      <a:pt x="428" y="78"/>
                    </a:cubicBezTo>
                    <a:cubicBezTo>
                      <a:pt x="387" y="27"/>
                      <a:pt x="328" y="1"/>
                      <a:pt x="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52"/>
              <p:cNvSpPr/>
              <p:nvPr/>
            </p:nvSpPr>
            <p:spPr>
              <a:xfrm>
                <a:off x="3888625" y="4008725"/>
                <a:ext cx="129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0" extrusionOk="0">
                    <a:moveTo>
                      <a:pt x="260" y="1"/>
                    </a:moveTo>
                    <a:cubicBezTo>
                      <a:pt x="217" y="1"/>
                      <a:pt x="173" y="15"/>
                      <a:pt x="136" y="44"/>
                    </a:cubicBezTo>
                    <a:cubicBezTo>
                      <a:pt x="1" y="153"/>
                      <a:pt x="68" y="372"/>
                      <a:pt x="238" y="388"/>
                    </a:cubicBezTo>
                    <a:cubicBezTo>
                      <a:pt x="246" y="389"/>
                      <a:pt x="254" y="389"/>
                      <a:pt x="262" y="389"/>
                    </a:cubicBezTo>
                    <a:cubicBezTo>
                      <a:pt x="422" y="389"/>
                      <a:pt x="516" y="202"/>
                      <a:pt x="412" y="73"/>
                    </a:cubicBezTo>
                    <a:cubicBezTo>
                      <a:pt x="374" y="26"/>
                      <a:pt x="31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52"/>
              <p:cNvSpPr/>
              <p:nvPr/>
            </p:nvSpPr>
            <p:spPr>
              <a:xfrm>
                <a:off x="3875375" y="399217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8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0" y="147"/>
                      <a:pt x="61" y="356"/>
                      <a:pt x="229" y="372"/>
                    </a:cubicBezTo>
                    <a:cubicBezTo>
                      <a:pt x="235" y="373"/>
                      <a:pt x="242" y="373"/>
                      <a:pt x="248" y="373"/>
                    </a:cubicBezTo>
                    <a:cubicBezTo>
                      <a:pt x="400" y="373"/>
                      <a:pt x="491" y="193"/>
                      <a:pt x="392" y="70"/>
                    </a:cubicBezTo>
                    <a:cubicBezTo>
                      <a:pt x="356" y="25"/>
                      <a:pt x="302" y="1"/>
                      <a:pt x="2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52"/>
              <p:cNvSpPr/>
              <p:nvPr/>
            </p:nvSpPr>
            <p:spPr>
              <a:xfrm>
                <a:off x="3862125" y="397567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3" y="0"/>
                    </a:moveTo>
                    <a:cubicBezTo>
                      <a:pt x="194" y="0"/>
                      <a:pt x="155" y="13"/>
                      <a:pt x="122" y="39"/>
                    </a:cubicBezTo>
                    <a:cubicBezTo>
                      <a:pt x="0" y="139"/>
                      <a:pt x="58" y="335"/>
                      <a:pt x="215" y="354"/>
                    </a:cubicBezTo>
                    <a:cubicBezTo>
                      <a:pt x="222" y="355"/>
                      <a:pt x="228" y="355"/>
                      <a:pt x="235" y="355"/>
                    </a:cubicBezTo>
                    <a:cubicBezTo>
                      <a:pt x="381" y="355"/>
                      <a:pt x="465" y="182"/>
                      <a:pt x="370" y="65"/>
                    </a:cubicBezTo>
                    <a:cubicBezTo>
                      <a:pt x="335" y="22"/>
                      <a:pt x="284" y="0"/>
                      <a:pt x="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52"/>
              <p:cNvSpPr/>
              <p:nvPr/>
            </p:nvSpPr>
            <p:spPr>
              <a:xfrm>
                <a:off x="3848850" y="395915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3" y="0"/>
                    </a:moveTo>
                    <a:cubicBezTo>
                      <a:pt x="185" y="0"/>
                      <a:pt x="148" y="13"/>
                      <a:pt x="117" y="38"/>
                    </a:cubicBezTo>
                    <a:cubicBezTo>
                      <a:pt x="1" y="131"/>
                      <a:pt x="55" y="318"/>
                      <a:pt x="203" y="334"/>
                    </a:cubicBezTo>
                    <a:cubicBezTo>
                      <a:pt x="210" y="334"/>
                      <a:pt x="216" y="335"/>
                      <a:pt x="222" y="335"/>
                    </a:cubicBezTo>
                    <a:cubicBezTo>
                      <a:pt x="359" y="335"/>
                      <a:pt x="440" y="171"/>
                      <a:pt x="351" y="60"/>
                    </a:cubicBezTo>
                    <a:cubicBezTo>
                      <a:pt x="319" y="21"/>
                      <a:pt x="271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52"/>
              <p:cNvSpPr/>
              <p:nvPr/>
            </p:nvSpPr>
            <p:spPr>
              <a:xfrm>
                <a:off x="3986250" y="4093425"/>
                <a:ext cx="165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02" extrusionOk="0">
                    <a:moveTo>
                      <a:pt x="331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0" y="198"/>
                      <a:pt x="81" y="477"/>
                      <a:pt x="306" y="500"/>
                    </a:cubicBezTo>
                    <a:cubicBezTo>
                      <a:pt x="316" y="501"/>
                      <a:pt x="326" y="502"/>
                      <a:pt x="336" y="502"/>
                    </a:cubicBezTo>
                    <a:cubicBezTo>
                      <a:pt x="540" y="502"/>
                      <a:pt x="659" y="257"/>
                      <a:pt x="527" y="92"/>
                    </a:cubicBezTo>
                    <a:cubicBezTo>
                      <a:pt x="476" y="32"/>
                      <a:pt x="404" y="0"/>
                      <a:pt x="3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52"/>
              <p:cNvSpPr/>
              <p:nvPr/>
            </p:nvSpPr>
            <p:spPr>
              <a:xfrm>
                <a:off x="3973000" y="4076850"/>
                <a:ext cx="158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83" extrusionOk="0">
                    <a:moveTo>
                      <a:pt x="316" y="1"/>
                    </a:moveTo>
                    <a:cubicBezTo>
                      <a:pt x="263" y="1"/>
                      <a:pt x="209" y="18"/>
                      <a:pt x="164" y="54"/>
                    </a:cubicBezTo>
                    <a:cubicBezTo>
                      <a:pt x="0" y="192"/>
                      <a:pt x="80" y="459"/>
                      <a:pt x="293" y="482"/>
                    </a:cubicBezTo>
                    <a:cubicBezTo>
                      <a:pt x="302" y="482"/>
                      <a:pt x="311" y="483"/>
                      <a:pt x="319" y="483"/>
                    </a:cubicBezTo>
                    <a:cubicBezTo>
                      <a:pt x="516" y="483"/>
                      <a:pt x="634" y="250"/>
                      <a:pt x="505" y="93"/>
                    </a:cubicBezTo>
                    <a:cubicBezTo>
                      <a:pt x="457" y="32"/>
                      <a:pt x="387" y="1"/>
                      <a:pt x="3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52"/>
              <p:cNvSpPr/>
              <p:nvPr/>
            </p:nvSpPr>
            <p:spPr>
              <a:xfrm>
                <a:off x="3959650" y="4060350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7" y="1"/>
                    </a:moveTo>
                    <a:cubicBezTo>
                      <a:pt x="256" y="1"/>
                      <a:pt x="204" y="18"/>
                      <a:pt x="161" y="52"/>
                    </a:cubicBezTo>
                    <a:cubicBezTo>
                      <a:pt x="1" y="184"/>
                      <a:pt x="78" y="441"/>
                      <a:pt x="283" y="463"/>
                    </a:cubicBezTo>
                    <a:cubicBezTo>
                      <a:pt x="293" y="464"/>
                      <a:pt x="302" y="465"/>
                      <a:pt x="310" y="465"/>
                    </a:cubicBezTo>
                    <a:cubicBezTo>
                      <a:pt x="500" y="465"/>
                      <a:pt x="612" y="241"/>
                      <a:pt x="489" y="87"/>
                    </a:cubicBezTo>
                    <a:cubicBezTo>
                      <a:pt x="443" y="31"/>
                      <a:pt x="375" y="1"/>
                      <a:pt x="3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52"/>
              <p:cNvSpPr/>
              <p:nvPr/>
            </p:nvSpPr>
            <p:spPr>
              <a:xfrm>
                <a:off x="3946400" y="4043800"/>
                <a:ext cx="1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6" extrusionOk="0">
                    <a:moveTo>
                      <a:pt x="295" y="1"/>
                    </a:moveTo>
                    <a:cubicBezTo>
                      <a:pt x="246" y="1"/>
                      <a:pt x="196" y="17"/>
                      <a:pt x="155" y="52"/>
                    </a:cubicBezTo>
                    <a:cubicBezTo>
                      <a:pt x="0" y="177"/>
                      <a:pt x="74" y="425"/>
                      <a:pt x="270" y="444"/>
                    </a:cubicBezTo>
                    <a:cubicBezTo>
                      <a:pt x="280" y="445"/>
                      <a:pt x="289" y="446"/>
                      <a:pt x="297" y="446"/>
                    </a:cubicBezTo>
                    <a:cubicBezTo>
                      <a:pt x="480" y="446"/>
                      <a:pt x="586" y="231"/>
                      <a:pt x="470" y="84"/>
                    </a:cubicBezTo>
                    <a:cubicBezTo>
                      <a:pt x="424" y="29"/>
                      <a:pt x="360" y="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52"/>
              <p:cNvSpPr/>
              <p:nvPr/>
            </p:nvSpPr>
            <p:spPr>
              <a:xfrm>
                <a:off x="3933150" y="4027275"/>
                <a:ext cx="1410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9" extrusionOk="0">
                    <a:moveTo>
                      <a:pt x="281" y="0"/>
                    </a:moveTo>
                    <a:cubicBezTo>
                      <a:pt x="234" y="0"/>
                      <a:pt x="187" y="16"/>
                      <a:pt x="148" y="48"/>
                    </a:cubicBezTo>
                    <a:cubicBezTo>
                      <a:pt x="0" y="170"/>
                      <a:pt x="71" y="408"/>
                      <a:pt x="260" y="427"/>
                    </a:cubicBezTo>
                    <a:cubicBezTo>
                      <a:pt x="268" y="428"/>
                      <a:pt x="276" y="428"/>
                      <a:pt x="284" y="428"/>
                    </a:cubicBezTo>
                    <a:cubicBezTo>
                      <a:pt x="459" y="428"/>
                      <a:pt x="564" y="222"/>
                      <a:pt x="447" y="80"/>
                    </a:cubicBezTo>
                    <a:cubicBezTo>
                      <a:pt x="405" y="27"/>
                      <a:pt x="343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52"/>
              <p:cNvSpPr/>
              <p:nvPr/>
            </p:nvSpPr>
            <p:spPr>
              <a:xfrm>
                <a:off x="3919800" y="4010775"/>
                <a:ext cx="135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07" extrusionOk="0">
                    <a:moveTo>
                      <a:pt x="274" y="0"/>
                    </a:moveTo>
                    <a:cubicBezTo>
                      <a:pt x="228" y="0"/>
                      <a:pt x="183" y="15"/>
                      <a:pt x="145" y="46"/>
                    </a:cubicBezTo>
                    <a:cubicBezTo>
                      <a:pt x="1" y="158"/>
                      <a:pt x="71" y="390"/>
                      <a:pt x="251" y="406"/>
                    </a:cubicBezTo>
                    <a:cubicBezTo>
                      <a:pt x="259" y="407"/>
                      <a:pt x="267" y="407"/>
                      <a:pt x="274" y="407"/>
                    </a:cubicBezTo>
                    <a:cubicBezTo>
                      <a:pt x="441" y="407"/>
                      <a:pt x="542" y="210"/>
                      <a:pt x="431" y="75"/>
                    </a:cubicBezTo>
                    <a:cubicBezTo>
                      <a:pt x="391" y="26"/>
                      <a:pt x="333" y="0"/>
                      <a:pt x="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52"/>
              <p:cNvSpPr/>
              <p:nvPr/>
            </p:nvSpPr>
            <p:spPr>
              <a:xfrm>
                <a:off x="3906550" y="3994200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4"/>
                    </a:cubicBezTo>
                    <a:cubicBezTo>
                      <a:pt x="0" y="153"/>
                      <a:pt x="65" y="371"/>
                      <a:pt x="238" y="391"/>
                    </a:cubicBezTo>
                    <a:cubicBezTo>
                      <a:pt x="246" y="391"/>
                      <a:pt x="254" y="392"/>
                      <a:pt x="261" y="392"/>
                    </a:cubicBezTo>
                    <a:cubicBezTo>
                      <a:pt x="421" y="392"/>
                      <a:pt x="516" y="201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52"/>
              <p:cNvSpPr/>
              <p:nvPr/>
            </p:nvSpPr>
            <p:spPr>
              <a:xfrm>
                <a:off x="3893300" y="3977700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4" y="1"/>
                    </a:moveTo>
                    <a:cubicBezTo>
                      <a:pt x="204" y="1"/>
                      <a:pt x="163" y="14"/>
                      <a:pt x="129" y="42"/>
                    </a:cubicBezTo>
                    <a:cubicBezTo>
                      <a:pt x="0" y="144"/>
                      <a:pt x="61" y="353"/>
                      <a:pt x="228" y="373"/>
                    </a:cubicBezTo>
                    <a:cubicBezTo>
                      <a:pt x="235" y="373"/>
                      <a:pt x="241" y="373"/>
                      <a:pt x="248" y="373"/>
                    </a:cubicBezTo>
                    <a:cubicBezTo>
                      <a:pt x="400" y="373"/>
                      <a:pt x="491" y="194"/>
                      <a:pt x="389" y="70"/>
                    </a:cubicBezTo>
                    <a:cubicBezTo>
                      <a:pt x="352" y="24"/>
                      <a:pt x="29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52"/>
              <p:cNvSpPr/>
              <p:nvPr/>
            </p:nvSpPr>
            <p:spPr>
              <a:xfrm>
                <a:off x="3880025" y="396115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3" y="0"/>
                    </a:moveTo>
                    <a:cubicBezTo>
                      <a:pt x="194" y="0"/>
                      <a:pt x="155" y="14"/>
                      <a:pt x="123" y="41"/>
                    </a:cubicBezTo>
                    <a:cubicBezTo>
                      <a:pt x="1" y="138"/>
                      <a:pt x="59" y="337"/>
                      <a:pt x="216" y="353"/>
                    </a:cubicBezTo>
                    <a:cubicBezTo>
                      <a:pt x="223" y="354"/>
                      <a:pt x="229" y="354"/>
                      <a:pt x="235" y="354"/>
                    </a:cubicBezTo>
                    <a:cubicBezTo>
                      <a:pt x="378" y="354"/>
                      <a:pt x="466" y="184"/>
                      <a:pt x="370" y="67"/>
                    </a:cubicBezTo>
                    <a:cubicBezTo>
                      <a:pt x="336" y="23"/>
                      <a:pt x="284" y="0"/>
                      <a:pt x="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52"/>
              <p:cNvSpPr/>
              <p:nvPr/>
            </p:nvSpPr>
            <p:spPr>
              <a:xfrm>
                <a:off x="3866775" y="3944625"/>
                <a:ext cx="110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4" extrusionOk="0">
                    <a:moveTo>
                      <a:pt x="219" y="1"/>
                    </a:moveTo>
                    <a:cubicBezTo>
                      <a:pt x="182" y="1"/>
                      <a:pt x="144" y="13"/>
                      <a:pt x="113" y="37"/>
                    </a:cubicBezTo>
                    <a:cubicBezTo>
                      <a:pt x="1" y="130"/>
                      <a:pt x="55" y="317"/>
                      <a:pt x="203" y="333"/>
                    </a:cubicBezTo>
                    <a:cubicBezTo>
                      <a:pt x="210" y="334"/>
                      <a:pt x="216" y="334"/>
                      <a:pt x="222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2"/>
                      <a:pt x="268" y="1"/>
                      <a:pt x="2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52"/>
              <p:cNvSpPr/>
              <p:nvPr/>
            </p:nvSpPr>
            <p:spPr>
              <a:xfrm>
                <a:off x="3853450" y="3928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1" y="1"/>
                    </a:moveTo>
                    <a:cubicBezTo>
                      <a:pt x="176" y="1"/>
                      <a:pt x="140" y="12"/>
                      <a:pt x="109" y="36"/>
                    </a:cubicBezTo>
                    <a:cubicBezTo>
                      <a:pt x="0" y="123"/>
                      <a:pt x="55" y="300"/>
                      <a:pt x="193" y="316"/>
                    </a:cubicBezTo>
                    <a:cubicBezTo>
                      <a:pt x="199" y="317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4" y="59"/>
                    </a:cubicBezTo>
                    <a:cubicBezTo>
                      <a:pt x="302" y="21"/>
                      <a:pt x="257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52"/>
              <p:cNvSpPr/>
              <p:nvPr/>
            </p:nvSpPr>
            <p:spPr>
              <a:xfrm>
                <a:off x="4017350" y="4095400"/>
                <a:ext cx="1720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23" extrusionOk="0">
                    <a:moveTo>
                      <a:pt x="345" y="1"/>
                    </a:moveTo>
                    <a:cubicBezTo>
                      <a:pt x="288" y="1"/>
                      <a:pt x="231" y="19"/>
                      <a:pt x="183" y="58"/>
                    </a:cubicBezTo>
                    <a:cubicBezTo>
                      <a:pt x="0" y="202"/>
                      <a:pt x="87" y="495"/>
                      <a:pt x="318" y="520"/>
                    </a:cubicBezTo>
                    <a:cubicBezTo>
                      <a:pt x="329" y="522"/>
                      <a:pt x="339" y="522"/>
                      <a:pt x="349" y="522"/>
                    </a:cubicBezTo>
                    <a:cubicBezTo>
                      <a:pt x="559" y="522"/>
                      <a:pt x="688" y="271"/>
                      <a:pt x="550" y="99"/>
                    </a:cubicBezTo>
                    <a:cubicBezTo>
                      <a:pt x="498" y="35"/>
                      <a:pt x="422" y="1"/>
                      <a:pt x="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52"/>
              <p:cNvSpPr/>
              <p:nvPr/>
            </p:nvSpPr>
            <p:spPr>
              <a:xfrm>
                <a:off x="4004075" y="407887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3" y="1"/>
                    </a:moveTo>
                    <a:cubicBezTo>
                      <a:pt x="277" y="1"/>
                      <a:pt x="221" y="19"/>
                      <a:pt x="174" y="57"/>
                    </a:cubicBezTo>
                    <a:cubicBezTo>
                      <a:pt x="1" y="198"/>
                      <a:pt x="84" y="481"/>
                      <a:pt x="306" y="503"/>
                    </a:cubicBezTo>
                    <a:cubicBezTo>
                      <a:pt x="315" y="504"/>
                      <a:pt x="325" y="505"/>
                      <a:pt x="334" y="505"/>
                    </a:cubicBezTo>
                    <a:cubicBezTo>
                      <a:pt x="542" y="505"/>
                      <a:pt x="663" y="262"/>
                      <a:pt x="528" y="95"/>
                    </a:cubicBezTo>
                    <a:cubicBezTo>
                      <a:pt x="478" y="33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52"/>
              <p:cNvSpPr/>
              <p:nvPr/>
            </p:nvSpPr>
            <p:spPr>
              <a:xfrm>
                <a:off x="3990825" y="4062400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20" y="0"/>
                    </a:moveTo>
                    <a:cubicBezTo>
                      <a:pt x="266" y="0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6" y="481"/>
                    </a:cubicBezTo>
                    <a:cubicBezTo>
                      <a:pt x="305" y="482"/>
                      <a:pt x="314" y="482"/>
                      <a:pt x="323" y="482"/>
                    </a:cubicBezTo>
                    <a:cubicBezTo>
                      <a:pt x="519" y="482"/>
                      <a:pt x="638" y="249"/>
                      <a:pt x="508" y="89"/>
                    </a:cubicBezTo>
                    <a:cubicBezTo>
                      <a:pt x="461" y="30"/>
                      <a:pt x="390" y="0"/>
                      <a:pt x="3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52"/>
              <p:cNvSpPr/>
              <p:nvPr/>
            </p:nvSpPr>
            <p:spPr>
              <a:xfrm>
                <a:off x="3977575" y="4045825"/>
                <a:ext cx="153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8" extrusionOk="0">
                    <a:moveTo>
                      <a:pt x="309" y="1"/>
                    </a:moveTo>
                    <a:cubicBezTo>
                      <a:pt x="257" y="1"/>
                      <a:pt x="204" y="18"/>
                      <a:pt x="161" y="55"/>
                    </a:cubicBezTo>
                    <a:cubicBezTo>
                      <a:pt x="0" y="183"/>
                      <a:pt x="77" y="443"/>
                      <a:pt x="283" y="466"/>
                    </a:cubicBezTo>
                    <a:cubicBezTo>
                      <a:pt x="292" y="467"/>
                      <a:pt x="301" y="467"/>
                      <a:pt x="310" y="467"/>
                    </a:cubicBezTo>
                    <a:cubicBezTo>
                      <a:pt x="500" y="467"/>
                      <a:pt x="612" y="240"/>
                      <a:pt x="489" y="87"/>
                    </a:cubicBezTo>
                    <a:cubicBezTo>
                      <a:pt x="443" y="30"/>
                      <a:pt x="37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52"/>
              <p:cNvSpPr/>
              <p:nvPr/>
            </p:nvSpPr>
            <p:spPr>
              <a:xfrm>
                <a:off x="3964325" y="4029325"/>
                <a:ext cx="1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6" extrusionOk="0">
                    <a:moveTo>
                      <a:pt x="294" y="0"/>
                    </a:moveTo>
                    <a:cubicBezTo>
                      <a:pt x="245" y="0"/>
                      <a:pt x="196" y="16"/>
                      <a:pt x="154" y="49"/>
                    </a:cubicBezTo>
                    <a:cubicBezTo>
                      <a:pt x="0" y="175"/>
                      <a:pt x="74" y="425"/>
                      <a:pt x="270" y="445"/>
                    </a:cubicBezTo>
                    <a:cubicBezTo>
                      <a:pt x="278" y="445"/>
                      <a:pt x="286" y="446"/>
                      <a:pt x="293" y="446"/>
                    </a:cubicBezTo>
                    <a:cubicBezTo>
                      <a:pt x="479" y="446"/>
                      <a:pt x="586" y="230"/>
                      <a:pt x="466" y="81"/>
                    </a:cubicBezTo>
                    <a:cubicBezTo>
                      <a:pt x="422" y="28"/>
                      <a:pt x="358" y="0"/>
                      <a:pt x="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52"/>
              <p:cNvSpPr/>
              <p:nvPr/>
            </p:nvSpPr>
            <p:spPr>
              <a:xfrm>
                <a:off x="3951050" y="4012800"/>
                <a:ext cx="140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6" extrusionOk="0">
                    <a:moveTo>
                      <a:pt x="282" y="1"/>
                    </a:moveTo>
                    <a:cubicBezTo>
                      <a:pt x="235" y="1"/>
                      <a:pt x="188" y="16"/>
                      <a:pt x="149" y="48"/>
                    </a:cubicBezTo>
                    <a:cubicBezTo>
                      <a:pt x="1" y="167"/>
                      <a:pt x="71" y="405"/>
                      <a:pt x="261" y="424"/>
                    </a:cubicBezTo>
                    <a:cubicBezTo>
                      <a:pt x="270" y="425"/>
                      <a:pt x="279" y="426"/>
                      <a:pt x="288" y="426"/>
                    </a:cubicBezTo>
                    <a:cubicBezTo>
                      <a:pt x="458" y="426"/>
                      <a:pt x="561" y="221"/>
                      <a:pt x="447" y="80"/>
                    </a:cubicBezTo>
                    <a:cubicBezTo>
                      <a:pt x="406" y="28"/>
                      <a:pt x="344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52"/>
              <p:cNvSpPr/>
              <p:nvPr/>
            </p:nvSpPr>
            <p:spPr>
              <a:xfrm>
                <a:off x="3937725" y="3996225"/>
                <a:ext cx="135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11" extrusionOk="0">
                    <a:moveTo>
                      <a:pt x="272" y="1"/>
                    </a:moveTo>
                    <a:cubicBezTo>
                      <a:pt x="226" y="1"/>
                      <a:pt x="180" y="16"/>
                      <a:pt x="142" y="46"/>
                    </a:cubicBezTo>
                    <a:cubicBezTo>
                      <a:pt x="0" y="162"/>
                      <a:pt x="68" y="390"/>
                      <a:pt x="251" y="409"/>
                    </a:cubicBezTo>
                    <a:cubicBezTo>
                      <a:pt x="259" y="410"/>
                      <a:pt x="266" y="410"/>
                      <a:pt x="274" y="410"/>
                    </a:cubicBezTo>
                    <a:cubicBezTo>
                      <a:pt x="441" y="410"/>
                      <a:pt x="542" y="213"/>
                      <a:pt x="431" y="78"/>
                    </a:cubicBezTo>
                    <a:cubicBezTo>
                      <a:pt x="391" y="27"/>
                      <a:pt x="332" y="1"/>
                      <a:pt x="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52"/>
              <p:cNvSpPr/>
              <p:nvPr/>
            </p:nvSpPr>
            <p:spPr>
              <a:xfrm>
                <a:off x="3924450" y="3979725"/>
                <a:ext cx="129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0" extrusionOk="0">
                    <a:moveTo>
                      <a:pt x="258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9" y="388"/>
                    </a:cubicBezTo>
                    <a:cubicBezTo>
                      <a:pt x="247" y="389"/>
                      <a:pt x="254" y="389"/>
                      <a:pt x="262" y="389"/>
                    </a:cubicBezTo>
                    <a:cubicBezTo>
                      <a:pt x="422" y="389"/>
                      <a:pt x="517" y="202"/>
                      <a:pt x="412" y="73"/>
                    </a:cubicBezTo>
                    <a:cubicBezTo>
                      <a:pt x="372" y="25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52"/>
              <p:cNvSpPr/>
              <p:nvPr/>
            </p:nvSpPr>
            <p:spPr>
              <a:xfrm>
                <a:off x="3911200" y="396317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7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1" y="147"/>
                      <a:pt x="62" y="356"/>
                      <a:pt x="226" y="372"/>
                    </a:cubicBezTo>
                    <a:cubicBezTo>
                      <a:pt x="232" y="372"/>
                      <a:pt x="239" y="373"/>
                      <a:pt x="245" y="373"/>
                    </a:cubicBezTo>
                    <a:cubicBezTo>
                      <a:pt x="401" y="373"/>
                      <a:pt x="491" y="193"/>
                      <a:pt x="390" y="70"/>
                    </a:cubicBezTo>
                    <a:cubicBezTo>
                      <a:pt x="353" y="24"/>
                      <a:pt x="301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52"/>
              <p:cNvSpPr/>
              <p:nvPr/>
            </p:nvSpPr>
            <p:spPr>
              <a:xfrm>
                <a:off x="3897950" y="394667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2" y="0"/>
                    </a:moveTo>
                    <a:cubicBezTo>
                      <a:pt x="193" y="0"/>
                      <a:pt x="154" y="13"/>
                      <a:pt x="123" y="39"/>
                    </a:cubicBezTo>
                    <a:cubicBezTo>
                      <a:pt x="0" y="138"/>
                      <a:pt x="58" y="334"/>
                      <a:pt x="216" y="354"/>
                    </a:cubicBezTo>
                    <a:cubicBezTo>
                      <a:pt x="222" y="354"/>
                      <a:pt x="228" y="355"/>
                      <a:pt x="235" y="355"/>
                    </a:cubicBezTo>
                    <a:cubicBezTo>
                      <a:pt x="378" y="355"/>
                      <a:pt x="466" y="182"/>
                      <a:pt x="370" y="65"/>
                    </a:cubicBezTo>
                    <a:cubicBezTo>
                      <a:pt x="335" y="22"/>
                      <a:pt x="284" y="0"/>
                      <a:pt x="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52"/>
              <p:cNvSpPr/>
              <p:nvPr/>
            </p:nvSpPr>
            <p:spPr>
              <a:xfrm>
                <a:off x="3884600" y="3930150"/>
                <a:ext cx="11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5" extrusionOk="0">
                    <a:moveTo>
                      <a:pt x="226" y="0"/>
                    </a:moveTo>
                    <a:cubicBezTo>
                      <a:pt x="189" y="0"/>
                      <a:pt x="151" y="12"/>
                      <a:pt x="120" y="38"/>
                    </a:cubicBezTo>
                    <a:cubicBezTo>
                      <a:pt x="1" y="131"/>
                      <a:pt x="59" y="317"/>
                      <a:pt x="207" y="333"/>
                    </a:cubicBezTo>
                    <a:cubicBezTo>
                      <a:pt x="213" y="334"/>
                      <a:pt x="219" y="334"/>
                      <a:pt x="226" y="334"/>
                    </a:cubicBezTo>
                    <a:cubicBezTo>
                      <a:pt x="362" y="334"/>
                      <a:pt x="444" y="171"/>
                      <a:pt x="354" y="60"/>
                    </a:cubicBezTo>
                    <a:cubicBezTo>
                      <a:pt x="322" y="21"/>
                      <a:pt x="274" y="0"/>
                      <a:pt x="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52"/>
              <p:cNvSpPr/>
              <p:nvPr/>
            </p:nvSpPr>
            <p:spPr>
              <a:xfrm>
                <a:off x="3871350" y="391357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6"/>
                    </a:cubicBezTo>
                    <a:cubicBezTo>
                      <a:pt x="1" y="126"/>
                      <a:pt x="55" y="302"/>
                      <a:pt x="194" y="315"/>
                    </a:cubicBezTo>
                    <a:cubicBezTo>
                      <a:pt x="200" y="316"/>
                      <a:pt x="207" y="316"/>
                      <a:pt x="213" y="316"/>
                    </a:cubicBezTo>
                    <a:cubicBezTo>
                      <a:pt x="343" y="316"/>
                      <a:pt x="417" y="165"/>
                      <a:pt x="332" y="61"/>
                    </a:cubicBezTo>
                    <a:cubicBezTo>
                      <a:pt x="301" y="21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52"/>
              <p:cNvSpPr/>
              <p:nvPr/>
            </p:nvSpPr>
            <p:spPr>
              <a:xfrm>
                <a:off x="4048525" y="4097525"/>
                <a:ext cx="178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40" extrusionOk="0">
                    <a:moveTo>
                      <a:pt x="358" y="0"/>
                    </a:moveTo>
                    <a:cubicBezTo>
                      <a:pt x="298" y="0"/>
                      <a:pt x="239" y="20"/>
                      <a:pt x="190" y="59"/>
                    </a:cubicBezTo>
                    <a:cubicBezTo>
                      <a:pt x="0" y="210"/>
                      <a:pt x="90" y="513"/>
                      <a:pt x="331" y="538"/>
                    </a:cubicBezTo>
                    <a:cubicBezTo>
                      <a:pt x="341" y="539"/>
                      <a:pt x="352" y="540"/>
                      <a:pt x="362" y="540"/>
                    </a:cubicBezTo>
                    <a:cubicBezTo>
                      <a:pt x="581" y="540"/>
                      <a:pt x="713" y="279"/>
                      <a:pt x="569" y="101"/>
                    </a:cubicBezTo>
                    <a:cubicBezTo>
                      <a:pt x="515" y="35"/>
                      <a:pt x="437" y="0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52"/>
              <p:cNvSpPr/>
              <p:nvPr/>
            </p:nvSpPr>
            <p:spPr>
              <a:xfrm>
                <a:off x="4035250" y="4080925"/>
                <a:ext cx="171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0" extrusionOk="0">
                    <a:moveTo>
                      <a:pt x="345" y="0"/>
                    </a:moveTo>
                    <a:cubicBezTo>
                      <a:pt x="288" y="0"/>
                      <a:pt x="229" y="19"/>
                      <a:pt x="181" y="58"/>
                    </a:cubicBezTo>
                    <a:cubicBezTo>
                      <a:pt x="1" y="203"/>
                      <a:pt x="88" y="495"/>
                      <a:pt x="316" y="518"/>
                    </a:cubicBezTo>
                    <a:cubicBezTo>
                      <a:pt x="326" y="519"/>
                      <a:pt x="337" y="520"/>
                      <a:pt x="347" y="520"/>
                    </a:cubicBezTo>
                    <a:cubicBezTo>
                      <a:pt x="560" y="520"/>
                      <a:pt x="685" y="272"/>
                      <a:pt x="547" y="97"/>
                    </a:cubicBezTo>
                    <a:cubicBezTo>
                      <a:pt x="496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52"/>
              <p:cNvSpPr/>
              <p:nvPr/>
            </p:nvSpPr>
            <p:spPr>
              <a:xfrm>
                <a:off x="4022000" y="4064425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4" y="0"/>
                    </a:moveTo>
                    <a:cubicBezTo>
                      <a:pt x="278" y="0"/>
                      <a:pt x="221" y="19"/>
                      <a:pt x="174" y="56"/>
                    </a:cubicBezTo>
                    <a:cubicBezTo>
                      <a:pt x="0" y="198"/>
                      <a:pt x="84" y="477"/>
                      <a:pt x="306" y="500"/>
                    </a:cubicBezTo>
                    <a:cubicBezTo>
                      <a:pt x="316" y="501"/>
                      <a:pt x="326" y="501"/>
                      <a:pt x="336" y="501"/>
                    </a:cubicBezTo>
                    <a:cubicBezTo>
                      <a:pt x="543" y="501"/>
                      <a:pt x="662" y="257"/>
                      <a:pt x="528" y="92"/>
                    </a:cubicBezTo>
                    <a:cubicBezTo>
                      <a:pt x="478" y="31"/>
                      <a:pt x="407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52"/>
              <p:cNvSpPr/>
              <p:nvPr/>
            </p:nvSpPr>
            <p:spPr>
              <a:xfrm>
                <a:off x="4008750" y="4047850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8" y="1"/>
                    </a:moveTo>
                    <a:cubicBezTo>
                      <a:pt x="265" y="1"/>
                      <a:pt x="211" y="18"/>
                      <a:pt x="167" y="54"/>
                    </a:cubicBezTo>
                    <a:cubicBezTo>
                      <a:pt x="0" y="192"/>
                      <a:pt x="81" y="459"/>
                      <a:pt x="296" y="481"/>
                    </a:cubicBezTo>
                    <a:cubicBezTo>
                      <a:pt x="305" y="482"/>
                      <a:pt x="314" y="483"/>
                      <a:pt x="323" y="483"/>
                    </a:cubicBezTo>
                    <a:cubicBezTo>
                      <a:pt x="519" y="483"/>
                      <a:pt x="637" y="249"/>
                      <a:pt x="508" y="92"/>
                    </a:cubicBezTo>
                    <a:cubicBezTo>
                      <a:pt x="460" y="32"/>
                      <a:pt x="389" y="1"/>
                      <a:pt x="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52"/>
              <p:cNvSpPr/>
              <p:nvPr/>
            </p:nvSpPr>
            <p:spPr>
              <a:xfrm>
                <a:off x="3995475" y="4031350"/>
                <a:ext cx="153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5" extrusionOk="0">
                    <a:moveTo>
                      <a:pt x="306" y="1"/>
                    </a:moveTo>
                    <a:cubicBezTo>
                      <a:pt x="255" y="1"/>
                      <a:pt x="204" y="17"/>
                      <a:pt x="162" y="52"/>
                    </a:cubicBezTo>
                    <a:cubicBezTo>
                      <a:pt x="1" y="184"/>
                      <a:pt x="78" y="441"/>
                      <a:pt x="284" y="463"/>
                    </a:cubicBezTo>
                    <a:cubicBezTo>
                      <a:pt x="293" y="464"/>
                      <a:pt x="302" y="465"/>
                      <a:pt x="311" y="465"/>
                    </a:cubicBezTo>
                    <a:cubicBezTo>
                      <a:pt x="500" y="465"/>
                      <a:pt x="612" y="241"/>
                      <a:pt x="489" y="87"/>
                    </a:cubicBezTo>
                    <a:cubicBezTo>
                      <a:pt x="442" y="30"/>
                      <a:pt x="374" y="1"/>
                      <a:pt x="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52"/>
              <p:cNvSpPr/>
              <p:nvPr/>
            </p:nvSpPr>
            <p:spPr>
              <a:xfrm>
                <a:off x="3982225" y="4014800"/>
                <a:ext cx="1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6" extrusionOk="0">
                    <a:moveTo>
                      <a:pt x="293" y="0"/>
                    </a:moveTo>
                    <a:cubicBezTo>
                      <a:pt x="243" y="0"/>
                      <a:pt x="193" y="17"/>
                      <a:pt x="152" y="52"/>
                    </a:cubicBezTo>
                    <a:cubicBezTo>
                      <a:pt x="1" y="177"/>
                      <a:pt x="75" y="425"/>
                      <a:pt x="271" y="444"/>
                    </a:cubicBezTo>
                    <a:cubicBezTo>
                      <a:pt x="280" y="445"/>
                      <a:pt x="289" y="445"/>
                      <a:pt x="297" y="445"/>
                    </a:cubicBezTo>
                    <a:cubicBezTo>
                      <a:pt x="478" y="445"/>
                      <a:pt x="586" y="231"/>
                      <a:pt x="467" y="84"/>
                    </a:cubicBezTo>
                    <a:cubicBezTo>
                      <a:pt x="423" y="29"/>
                      <a:pt x="358" y="0"/>
                      <a:pt x="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52"/>
              <p:cNvSpPr/>
              <p:nvPr/>
            </p:nvSpPr>
            <p:spPr>
              <a:xfrm>
                <a:off x="3968900" y="3998250"/>
                <a:ext cx="141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0" extrusionOk="0">
                    <a:moveTo>
                      <a:pt x="284" y="1"/>
                    </a:moveTo>
                    <a:cubicBezTo>
                      <a:pt x="237" y="1"/>
                      <a:pt x="188" y="17"/>
                      <a:pt x="148" y="49"/>
                    </a:cubicBezTo>
                    <a:cubicBezTo>
                      <a:pt x="0" y="171"/>
                      <a:pt x="71" y="409"/>
                      <a:pt x="261" y="428"/>
                    </a:cubicBezTo>
                    <a:cubicBezTo>
                      <a:pt x="268" y="429"/>
                      <a:pt x="276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8" y="28"/>
                      <a:pt x="347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52"/>
              <p:cNvSpPr/>
              <p:nvPr/>
            </p:nvSpPr>
            <p:spPr>
              <a:xfrm>
                <a:off x="3955625" y="3981750"/>
                <a:ext cx="1350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08" extrusionOk="0">
                    <a:moveTo>
                      <a:pt x="271" y="1"/>
                    </a:moveTo>
                    <a:cubicBezTo>
                      <a:pt x="226" y="1"/>
                      <a:pt x="180" y="16"/>
                      <a:pt x="142" y="47"/>
                    </a:cubicBezTo>
                    <a:cubicBezTo>
                      <a:pt x="1" y="159"/>
                      <a:pt x="68" y="390"/>
                      <a:pt x="252" y="407"/>
                    </a:cubicBezTo>
                    <a:cubicBezTo>
                      <a:pt x="259" y="407"/>
                      <a:pt x="267" y="408"/>
                      <a:pt x="275" y="408"/>
                    </a:cubicBezTo>
                    <a:cubicBezTo>
                      <a:pt x="441" y="408"/>
                      <a:pt x="539" y="211"/>
                      <a:pt x="432" y="76"/>
                    </a:cubicBezTo>
                    <a:cubicBezTo>
                      <a:pt x="390" y="26"/>
                      <a:pt x="330" y="1"/>
                      <a:pt x="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52"/>
              <p:cNvSpPr/>
              <p:nvPr/>
            </p:nvSpPr>
            <p:spPr>
              <a:xfrm>
                <a:off x="3942375" y="3965200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8" y="0"/>
                    </a:moveTo>
                    <a:cubicBezTo>
                      <a:pt x="215" y="0"/>
                      <a:pt x="172" y="14"/>
                      <a:pt x="136" y="43"/>
                    </a:cubicBezTo>
                    <a:cubicBezTo>
                      <a:pt x="1" y="153"/>
                      <a:pt x="65" y="371"/>
                      <a:pt x="238" y="390"/>
                    </a:cubicBezTo>
                    <a:cubicBezTo>
                      <a:pt x="246" y="391"/>
                      <a:pt x="254" y="392"/>
                      <a:pt x="261" y="392"/>
                    </a:cubicBezTo>
                    <a:cubicBezTo>
                      <a:pt x="421" y="392"/>
                      <a:pt x="513" y="201"/>
                      <a:pt x="409" y="72"/>
                    </a:cubicBezTo>
                    <a:cubicBezTo>
                      <a:pt x="370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52"/>
              <p:cNvSpPr/>
              <p:nvPr/>
            </p:nvSpPr>
            <p:spPr>
              <a:xfrm>
                <a:off x="3929125" y="3948625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7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0" y="147"/>
                      <a:pt x="61" y="356"/>
                      <a:pt x="225" y="372"/>
                    </a:cubicBezTo>
                    <a:cubicBezTo>
                      <a:pt x="233" y="373"/>
                      <a:pt x="241" y="373"/>
                      <a:pt x="248" y="373"/>
                    </a:cubicBezTo>
                    <a:cubicBezTo>
                      <a:pt x="399" y="373"/>
                      <a:pt x="490" y="193"/>
                      <a:pt x="389" y="70"/>
                    </a:cubicBezTo>
                    <a:cubicBezTo>
                      <a:pt x="353" y="25"/>
                      <a:pt x="300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52"/>
              <p:cNvSpPr/>
              <p:nvPr/>
            </p:nvSpPr>
            <p:spPr>
              <a:xfrm>
                <a:off x="3915775" y="3932150"/>
                <a:ext cx="117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55" extrusionOk="0">
                    <a:moveTo>
                      <a:pt x="236" y="0"/>
                    </a:moveTo>
                    <a:cubicBezTo>
                      <a:pt x="197" y="0"/>
                      <a:pt x="158" y="14"/>
                      <a:pt x="126" y="41"/>
                    </a:cubicBezTo>
                    <a:cubicBezTo>
                      <a:pt x="1" y="138"/>
                      <a:pt x="62" y="337"/>
                      <a:pt x="216" y="353"/>
                    </a:cubicBezTo>
                    <a:cubicBezTo>
                      <a:pt x="223" y="354"/>
                      <a:pt x="229" y="354"/>
                      <a:pt x="236" y="354"/>
                    </a:cubicBezTo>
                    <a:cubicBezTo>
                      <a:pt x="382" y="354"/>
                      <a:pt x="469" y="184"/>
                      <a:pt x="374" y="67"/>
                    </a:cubicBezTo>
                    <a:cubicBezTo>
                      <a:pt x="339" y="23"/>
                      <a:pt x="28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52"/>
              <p:cNvSpPr/>
              <p:nvPr/>
            </p:nvSpPr>
            <p:spPr>
              <a:xfrm>
                <a:off x="3902525" y="3915625"/>
                <a:ext cx="111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4" extrusionOk="0">
                    <a:moveTo>
                      <a:pt x="221" y="1"/>
                    </a:moveTo>
                    <a:cubicBezTo>
                      <a:pt x="184" y="1"/>
                      <a:pt x="148" y="12"/>
                      <a:pt x="116" y="37"/>
                    </a:cubicBezTo>
                    <a:cubicBezTo>
                      <a:pt x="1" y="130"/>
                      <a:pt x="58" y="317"/>
                      <a:pt x="206" y="333"/>
                    </a:cubicBezTo>
                    <a:cubicBezTo>
                      <a:pt x="213" y="333"/>
                      <a:pt x="219" y="334"/>
                      <a:pt x="226" y="334"/>
                    </a:cubicBezTo>
                    <a:cubicBezTo>
                      <a:pt x="362" y="334"/>
                      <a:pt x="443" y="173"/>
                      <a:pt x="351" y="63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52"/>
              <p:cNvSpPr/>
              <p:nvPr/>
            </p:nvSpPr>
            <p:spPr>
              <a:xfrm>
                <a:off x="3889275" y="3899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3" y="1"/>
                    </a:moveTo>
                    <a:cubicBezTo>
                      <a:pt x="178" y="1"/>
                      <a:pt x="142" y="12"/>
                      <a:pt x="113" y="36"/>
                    </a:cubicBezTo>
                    <a:cubicBezTo>
                      <a:pt x="0" y="123"/>
                      <a:pt x="55" y="300"/>
                      <a:pt x="193" y="316"/>
                    </a:cubicBezTo>
                    <a:cubicBezTo>
                      <a:pt x="200" y="316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5" y="59"/>
                    </a:cubicBezTo>
                    <a:cubicBezTo>
                      <a:pt x="304" y="20"/>
                      <a:pt x="258" y="1"/>
                      <a:pt x="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52"/>
              <p:cNvSpPr/>
              <p:nvPr/>
            </p:nvSpPr>
            <p:spPr>
              <a:xfrm>
                <a:off x="4079775" y="4099525"/>
                <a:ext cx="183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557" extrusionOk="0">
                    <a:moveTo>
                      <a:pt x="369" y="0"/>
                    </a:moveTo>
                    <a:cubicBezTo>
                      <a:pt x="307" y="0"/>
                      <a:pt x="245" y="21"/>
                      <a:pt x="193" y="63"/>
                    </a:cubicBezTo>
                    <a:cubicBezTo>
                      <a:pt x="0" y="220"/>
                      <a:pt x="93" y="532"/>
                      <a:pt x="341" y="555"/>
                    </a:cubicBezTo>
                    <a:cubicBezTo>
                      <a:pt x="351" y="556"/>
                      <a:pt x="361" y="556"/>
                      <a:pt x="371" y="556"/>
                    </a:cubicBezTo>
                    <a:cubicBezTo>
                      <a:pt x="598" y="556"/>
                      <a:pt x="733" y="286"/>
                      <a:pt x="585" y="102"/>
                    </a:cubicBezTo>
                    <a:cubicBezTo>
                      <a:pt x="529" y="35"/>
                      <a:pt x="449" y="0"/>
                      <a:pt x="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52"/>
              <p:cNvSpPr/>
              <p:nvPr/>
            </p:nvSpPr>
            <p:spPr>
              <a:xfrm>
                <a:off x="4066425" y="4082975"/>
                <a:ext cx="178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40" extrusionOk="0">
                    <a:moveTo>
                      <a:pt x="356" y="1"/>
                    </a:moveTo>
                    <a:cubicBezTo>
                      <a:pt x="298" y="1"/>
                      <a:pt x="238" y="20"/>
                      <a:pt x="187" y="60"/>
                    </a:cubicBezTo>
                    <a:cubicBezTo>
                      <a:pt x="1" y="211"/>
                      <a:pt x="91" y="513"/>
                      <a:pt x="328" y="539"/>
                    </a:cubicBezTo>
                    <a:cubicBezTo>
                      <a:pt x="338" y="539"/>
                      <a:pt x="347" y="540"/>
                      <a:pt x="356" y="540"/>
                    </a:cubicBezTo>
                    <a:cubicBezTo>
                      <a:pt x="581" y="540"/>
                      <a:pt x="711" y="281"/>
                      <a:pt x="566" y="102"/>
                    </a:cubicBezTo>
                    <a:cubicBezTo>
                      <a:pt x="513" y="35"/>
                      <a:pt x="435" y="1"/>
                      <a:pt x="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52"/>
              <p:cNvSpPr/>
              <p:nvPr/>
            </p:nvSpPr>
            <p:spPr>
              <a:xfrm>
                <a:off x="4053175" y="4066450"/>
                <a:ext cx="171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1" extrusionOk="0">
                    <a:moveTo>
                      <a:pt x="345" y="1"/>
                    </a:moveTo>
                    <a:cubicBezTo>
                      <a:pt x="287" y="1"/>
                      <a:pt x="229" y="20"/>
                      <a:pt x="180" y="59"/>
                    </a:cubicBezTo>
                    <a:cubicBezTo>
                      <a:pt x="0" y="203"/>
                      <a:pt x="87" y="493"/>
                      <a:pt x="315" y="518"/>
                    </a:cubicBezTo>
                    <a:cubicBezTo>
                      <a:pt x="326" y="519"/>
                      <a:pt x="336" y="520"/>
                      <a:pt x="346" y="520"/>
                    </a:cubicBezTo>
                    <a:cubicBezTo>
                      <a:pt x="559" y="520"/>
                      <a:pt x="685" y="269"/>
                      <a:pt x="547" y="97"/>
                    </a:cubicBezTo>
                    <a:cubicBezTo>
                      <a:pt x="496" y="33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52"/>
              <p:cNvSpPr/>
              <p:nvPr/>
            </p:nvSpPr>
            <p:spPr>
              <a:xfrm>
                <a:off x="4039925" y="4049875"/>
                <a:ext cx="165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5" extrusionOk="0">
                    <a:moveTo>
                      <a:pt x="331" y="1"/>
                    </a:moveTo>
                    <a:cubicBezTo>
                      <a:pt x="275" y="1"/>
                      <a:pt x="219" y="19"/>
                      <a:pt x="174" y="56"/>
                    </a:cubicBezTo>
                    <a:cubicBezTo>
                      <a:pt x="0" y="198"/>
                      <a:pt x="84" y="481"/>
                      <a:pt x="305" y="503"/>
                    </a:cubicBezTo>
                    <a:cubicBezTo>
                      <a:pt x="315" y="504"/>
                      <a:pt x="324" y="505"/>
                      <a:pt x="333" y="505"/>
                    </a:cubicBezTo>
                    <a:cubicBezTo>
                      <a:pt x="538" y="505"/>
                      <a:pt x="663" y="261"/>
                      <a:pt x="527" y="95"/>
                    </a:cubicBezTo>
                    <a:cubicBezTo>
                      <a:pt x="478" y="33"/>
                      <a:pt x="404" y="1"/>
                      <a:pt x="3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52"/>
              <p:cNvSpPr/>
              <p:nvPr/>
            </p:nvSpPr>
            <p:spPr>
              <a:xfrm>
                <a:off x="4026650" y="4033375"/>
                <a:ext cx="15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4" extrusionOk="0">
                    <a:moveTo>
                      <a:pt x="320" y="1"/>
                    </a:moveTo>
                    <a:cubicBezTo>
                      <a:pt x="266" y="1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2"/>
                    </a:cubicBezTo>
                    <a:cubicBezTo>
                      <a:pt x="303" y="483"/>
                      <a:pt x="312" y="483"/>
                      <a:pt x="321" y="483"/>
                    </a:cubicBezTo>
                    <a:cubicBezTo>
                      <a:pt x="519" y="483"/>
                      <a:pt x="635" y="250"/>
                      <a:pt x="509" y="90"/>
                    </a:cubicBezTo>
                    <a:cubicBezTo>
                      <a:pt x="461" y="31"/>
                      <a:pt x="391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52"/>
              <p:cNvSpPr/>
              <p:nvPr/>
            </p:nvSpPr>
            <p:spPr>
              <a:xfrm>
                <a:off x="4013400" y="4016825"/>
                <a:ext cx="153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7" extrusionOk="0">
                    <a:moveTo>
                      <a:pt x="308" y="1"/>
                    </a:moveTo>
                    <a:cubicBezTo>
                      <a:pt x="256" y="1"/>
                      <a:pt x="205" y="18"/>
                      <a:pt x="161" y="54"/>
                    </a:cubicBezTo>
                    <a:cubicBezTo>
                      <a:pt x="1" y="183"/>
                      <a:pt x="78" y="443"/>
                      <a:pt x="283" y="466"/>
                    </a:cubicBezTo>
                    <a:cubicBezTo>
                      <a:pt x="291" y="467"/>
                      <a:pt x="299" y="467"/>
                      <a:pt x="307" y="467"/>
                    </a:cubicBezTo>
                    <a:cubicBezTo>
                      <a:pt x="499" y="467"/>
                      <a:pt x="613" y="241"/>
                      <a:pt x="486" y="87"/>
                    </a:cubicBezTo>
                    <a:cubicBezTo>
                      <a:pt x="440" y="30"/>
                      <a:pt x="374" y="1"/>
                      <a:pt x="3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52"/>
              <p:cNvSpPr/>
              <p:nvPr/>
            </p:nvSpPr>
            <p:spPr>
              <a:xfrm>
                <a:off x="4000075" y="4000325"/>
                <a:ext cx="147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4" y="49"/>
                    </a:cubicBezTo>
                    <a:cubicBezTo>
                      <a:pt x="0" y="175"/>
                      <a:pt x="74" y="425"/>
                      <a:pt x="273" y="444"/>
                    </a:cubicBezTo>
                    <a:cubicBezTo>
                      <a:pt x="281" y="445"/>
                      <a:pt x="289" y="446"/>
                      <a:pt x="296" y="446"/>
                    </a:cubicBezTo>
                    <a:cubicBezTo>
                      <a:pt x="479" y="446"/>
                      <a:pt x="590" y="229"/>
                      <a:pt x="469" y="81"/>
                    </a:cubicBezTo>
                    <a:cubicBezTo>
                      <a:pt x="425" y="28"/>
                      <a:pt x="360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52"/>
              <p:cNvSpPr/>
              <p:nvPr/>
            </p:nvSpPr>
            <p:spPr>
              <a:xfrm>
                <a:off x="3986800" y="3983800"/>
                <a:ext cx="141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6" extrusionOk="0">
                    <a:moveTo>
                      <a:pt x="285" y="0"/>
                    </a:moveTo>
                    <a:cubicBezTo>
                      <a:pt x="237" y="0"/>
                      <a:pt x="189" y="16"/>
                      <a:pt x="149" y="48"/>
                    </a:cubicBezTo>
                    <a:cubicBezTo>
                      <a:pt x="1" y="167"/>
                      <a:pt x="72" y="405"/>
                      <a:pt x="261" y="424"/>
                    </a:cubicBezTo>
                    <a:cubicBezTo>
                      <a:pt x="270" y="425"/>
                      <a:pt x="279" y="426"/>
                      <a:pt x="288" y="426"/>
                    </a:cubicBezTo>
                    <a:cubicBezTo>
                      <a:pt x="462" y="426"/>
                      <a:pt x="564" y="221"/>
                      <a:pt x="451" y="80"/>
                    </a:cubicBezTo>
                    <a:cubicBezTo>
                      <a:pt x="409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52"/>
              <p:cNvSpPr/>
              <p:nvPr/>
            </p:nvSpPr>
            <p:spPr>
              <a:xfrm>
                <a:off x="3973550" y="3967225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1"/>
                    </a:moveTo>
                    <a:cubicBezTo>
                      <a:pt x="224" y="1"/>
                      <a:pt x="179" y="16"/>
                      <a:pt x="142" y="46"/>
                    </a:cubicBezTo>
                    <a:cubicBezTo>
                      <a:pt x="1" y="162"/>
                      <a:pt x="68" y="390"/>
                      <a:pt x="248" y="409"/>
                    </a:cubicBezTo>
                    <a:cubicBezTo>
                      <a:pt x="256" y="410"/>
                      <a:pt x="264" y="410"/>
                      <a:pt x="272" y="410"/>
                    </a:cubicBezTo>
                    <a:cubicBezTo>
                      <a:pt x="441" y="410"/>
                      <a:pt x="539" y="213"/>
                      <a:pt x="428" y="78"/>
                    </a:cubicBezTo>
                    <a:cubicBezTo>
                      <a:pt x="388" y="27"/>
                      <a:pt x="329" y="1"/>
                      <a:pt x="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52"/>
              <p:cNvSpPr/>
              <p:nvPr/>
            </p:nvSpPr>
            <p:spPr>
              <a:xfrm>
                <a:off x="3960300" y="395072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7" y="1"/>
                    </a:moveTo>
                    <a:cubicBezTo>
                      <a:pt x="215" y="1"/>
                      <a:pt x="171" y="15"/>
                      <a:pt x="135" y="44"/>
                    </a:cubicBezTo>
                    <a:cubicBezTo>
                      <a:pt x="0" y="153"/>
                      <a:pt x="65" y="372"/>
                      <a:pt x="238" y="391"/>
                    </a:cubicBezTo>
                    <a:cubicBezTo>
                      <a:pt x="245" y="392"/>
                      <a:pt x="251" y="392"/>
                      <a:pt x="257" y="392"/>
                    </a:cubicBezTo>
                    <a:cubicBezTo>
                      <a:pt x="417" y="392"/>
                      <a:pt x="514" y="203"/>
                      <a:pt x="408" y="73"/>
                    </a:cubicBezTo>
                    <a:cubicBezTo>
                      <a:pt x="370" y="25"/>
                      <a:pt x="314" y="1"/>
                      <a:pt x="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52"/>
              <p:cNvSpPr/>
              <p:nvPr/>
            </p:nvSpPr>
            <p:spPr>
              <a:xfrm>
                <a:off x="3946950" y="393417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9" y="0"/>
                    </a:moveTo>
                    <a:cubicBezTo>
                      <a:pt x="208" y="0"/>
                      <a:pt x="166" y="15"/>
                      <a:pt x="133" y="44"/>
                    </a:cubicBezTo>
                    <a:cubicBezTo>
                      <a:pt x="1" y="147"/>
                      <a:pt x="65" y="356"/>
                      <a:pt x="229" y="372"/>
                    </a:cubicBezTo>
                    <a:cubicBezTo>
                      <a:pt x="236" y="372"/>
                      <a:pt x="242" y="373"/>
                      <a:pt x="248" y="373"/>
                    </a:cubicBezTo>
                    <a:cubicBezTo>
                      <a:pt x="401" y="373"/>
                      <a:pt x="492" y="193"/>
                      <a:pt x="393" y="70"/>
                    </a:cubicBezTo>
                    <a:cubicBezTo>
                      <a:pt x="357" y="24"/>
                      <a:pt x="303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52"/>
              <p:cNvSpPr/>
              <p:nvPr/>
            </p:nvSpPr>
            <p:spPr>
              <a:xfrm>
                <a:off x="3933700" y="39176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6" y="0"/>
                    </a:moveTo>
                    <a:cubicBezTo>
                      <a:pt x="196" y="0"/>
                      <a:pt x="156" y="14"/>
                      <a:pt x="123" y="42"/>
                    </a:cubicBezTo>
                    <a:cubicBezTo>
                      <a:pt x="1" y="138"/>
                      <a:pt x="58" y="337"/>
                      <a:pt x="216" y="353"/>
                    </a:cubicBezTo>
                    <a:cubicBezTo>
                      <a:pt x="223" y="354"/>
                      <a:pt x="229" y="354"/>
                      <a:pt x="235" y="354"/>
                    </a:cubicBezTo>
                    <a:cubicBezTo>
                      <a:pt x="381" y="354"/>
                      <a:pt x="466" y="184"/>
                      <a:pt x="373" y="67"/>
                    </a:cubicBezTo>
                    <a:cubicBezTo>
                      <a:pt x="339" y="24"/>
                      <a:pt x="287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52"/>
              <p:cNvSpPr/>
              <p:nvPr/>
            </p:nvSpPr>
            <p:spPr>
              <a:xfrm>
                <a:off x="3920450" y="3901125"/>
                <a:ext cx="110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6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9"/>
                    </a:cubicBezTo>
                    <a:cubicBezTo>
                      <a:pt x="0" y="132"/>
                      <a:pt x="55" y="318"/>
                      <a:pt x="203" y="334"/>
                    </a:cubicBezTo>
                    <a:cubicBezTo>
                      <a:pt x="209" y="335"/>
                      <a:pt x="216" y="335"/>
                      <a:pt x="222" y="335"/>
                    </a:cubicBezTo>
                    <a:cubicBezTo>
                      <a:pt x="358" y="335"/>
                      <a:pt x="440" y="172"/>
                      <a:pt x="351" y="61"/>
                    </a:cubicBezTo>
                    <a:cubicBezTo>
                      <a:pt x="318" y="21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52"/>
              <p:cNvSpPr/>
              <p:nvPr/>
            </p:nvSpPr>
            <p:spPr>
              <a:xfrm>
                <a:off x="3907200" y="3884650"/>
                <a:ext cx="10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6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09" y="36"/>
                    </a:cubicBezTo>
                    <a:cubicBezTo>
                      <a:pt x="0" y="122"/>
                      <a:pt x="51" y="299"/>
                      <a:pt x="193" y="315"/>
                    </a:cubicBezTo>
                    <a:cubicBezTo>
                      <a:pt x="198" y="316"/>
                      <a:pt x="203" y="316"/>
                      <a:pt x="208" y="316"/>
                    </a:cubicBezTo>
                    <a:cubicBezTo>
                      <a:pt x="338" y="316"/>
                      <a:pt x="418" y="163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52"/>
              <p:cNvSpPr/>
              <p:nvPr/>
            </p:nvSpPr>
            <p:spPr>
              <a:xfrm>
                <a:off x="4110950" y="4101525"/>
                <a:ext cx="189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77" extrusionOk="0">
                    <a:moveTo>
                      <a:pt x="381" y="0"/>
                    </a:moveTo>
                    <a:cubicBezTo>
                      <a:pt x="317" y="0"/>
                      <a:pt x="252" y="22"/>
                      <a:pt x="199" y="67"/>
                    </a:cubicBezTo>
                    <a:cubicBezTo>
                      <a:pt x="0" y="227"/>
                      <a:pt x="93" y="549"/>
                      <a:pt x="350" y="574"/>
                    </a:cubicBezTo>
                    <a:cubicBezTo>
                      <a:pt x="362" y="576"/>
                      <a:pt x="374" y="576"/>
                      <a:pt x="385" y="576"/>
                    </a:cubicBezTo>
                    <a:cubicBezTo>
                      <a:pt x="618" y="576"/>
                      <a:pt x="758" y="298"/>
                      <a:pt x="604" y="108"/>
                    </a:cubicBezTo>
                    <a:cubicBezTo>
                      <a:pt x="548" y="37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52"/>
              <p:cNvSpPr/>
              <p:nvPr/>
            </p:nvSpPr>
            <p:spPr>
              <a:xfrm>
                <a:off x="4097600" y="4085000"/>
                <a:ext cx="185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59" extrusionOk="0">
                    <a:moveTo>
                      <a:pt x="369" y="1"/>
                    </a:moveTo>
                    <a:cubicBezTo>
                      <a:pt x="308" y="1"/>
                      <a:pt x="246" y="21"/>
                      <a:pt x="193" y="62"/>
                    </a:cubicBezTo>
                    <a:cubicBezTo>
                      <a:pt x="1" y="220"/>
                      <a:pt x="94" y="532"/>
                      <a:pt x="341" y="557"/>
                    </a:cubicBezTo>
                    <a:cubicBezTo>
                      <a:pt x="352" y="558"/>
                      <a:pt x="362" y="559"/>
                      <a:pt x="372" y="559"/>
                    </a:cubicBezTo>
                    <a:cubicBezTo>
                      <a:pt x="602" y="559"/>
                      <a:pt x="740" y="289"/>
                      <a:pt x="589" y="104"/>
                    </a:cubicBezTo>
                    <a:cubicBezTo>
                      <a:pt x="532" y="36"/>
                      <a:pt x="451" y="1"/>
                      <a:pt x="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52"/>
              <p:cNvSpPr/>
              <p:nvPr/>
            </p:nvSpPr>
            <p:spPr>
              <a:xfrm>
                <a:off x="4084350" y="4068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2"/>
                    </a:cubicBezTo>
                    <a:cubicBezTo>
                      <a:pt x="0" y="213"/>
                      <a:pt x="90" y="512"/>
                      <a:pt x="328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82" y="540"/>
                      <a:pt x="710" y="279"/>
                      <a:pt x="566" y="101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52"/>
              <p:cNvSpPr/>
              <p:nvPr/>
            </p:nvSpPr>
            <p:spPr>
              <a:xfrm>
                <a:off x="4071100" y="4051925"/>
                <a:ext cx="171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0" extrusionOk="0">
                    <a:moveTo>
                      <a:pt x="345" y="0"/>
                    </a:moveTo>
                    <a:cubicBezTo>
                      <a:pt x="287" y="0"/>
                      <a:pt x="229" y="19"/>
                      <a:pt x="180" y="58"/>
                    </a:cubicBezTo>
                    <a:cubicBezTo>
                      <a:pt x="0" y="203"/>
                      <a:pt x="84" y="495"/>
                      <a:pt x="315" y="518"/>
                    </a:cubicBezTo>
                    <a:cubicBezTo>
                      <a:pt x="326" y="519"/>
                      <a:pt x="336" y="519"/>
                      <a:pt x="346" y="519"/>
                    </a:cubicBezTo>
                    <a:cubicBezTo>
                      <a:pt x="559" y="519"/>
                      <a:pt x="684" y="271"/>
                      <a:pt x="546" y="97"/>
                    </a:cubicBezTo>
                    <a:cubicBezTo>
                      <a:pt x="495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52"/>
              <p:cNvSpPr/>
              <p:nvPr/>
            </p:nvSpPr>
            <p:spPr>
              <a:xfrm>
                <a:off x="4057825" y="403542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1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1" y="197"/>
                      <a:pt x="84" y="477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9" y="504"/>
                      <a:pt x="663" y="261"/>
                      <a:pt x="528" y="95"/>
                    </a:cubicBezTo>
                    <a:cubicBezTo>
                      <a:pt x="478" y="32"/>
                      <a:pt x="405" y="0"/>
                      <a:pt x="3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52"/>
              <p:cNvSpPr/>
              <p:nvPr/>
            </p:nvSpPr>
            <p:spPr>
              <a:xfrm>
                <a:off x="4044575" y="4018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5" y="0"/>
                      <a:pt x="212" y="18"/>
                      <a:pt x="168" y="54"/>
                    </a:cubicBezTo>
                    <a:cubicBezTo>
                      <a:pt x="1" y="192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4" y="249"/>
                      <a:pt x="508" y="92"/>
                    </a:cubicBezTo>
                    <a:cubicBezTo>
                      <a:pt x="459" y="32"/>
                      <a:pt x="388" y="0"/>
                      <a:pt x="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52"/>
              <p:cNvSpPr/>
              <p:nvPr/>
            </p:nvSpPr>
            <p:spPr>
              <a:xfrm>
                <a:off x="4031250" y="4002350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6" y="1"/>
                    </a:moveTo>
                    <a:cubicBezTo>
                      <a:pt x="255" y="1"/>
                      <a:pt x="203" y="17"/>
                      <a:pt x="161" y="52"/>
                    </a:cubicBezTo>
                    <a:cubicBezTo>
                      <a:pt x="0" y="184"/>
                      <a:pt x="77" y="444"/>
                      <a:pt x="283" y="463"/>
                    </a:cubicBezTo>
                    <a:cubicBezTo>
                      <a:pt x="292" y="464"/>
                      <a:pt x="301" y="465"/>
                      <a:pt x="310" y="465"/>
                    </a:cubicBezTo>
                    <a:cubicBezTo>
                      <a:pt x="503" y="465"/>
                      <a:pt x="614" y="241"/>
                      <a:pt x="489" y="87"/>
                    </a:cubicBezTo>
                    <a:cubicBezTo>
                      <a:pt x="443" y="30"/>
                      <a:pt x="375" y="1"/>
                      <a:pt x="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52"/>
              <p:cNvSpPr/>
              <p:nvPr/>
            </p:nvSpPr>
            <p:spPr>
              <a:xfrm>
                <a:off x="4017975" y="3985800"/>
                <a:ext cx="147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9" extrusionOk="0">
                    <a:moveTo>
                      <a:pt x="296" y="0"/>
                    </a:moveTo>
                    <a:cubicBezTo>
                      <a:pt x="247" y="0"/>
                      <a:pt x="197" y="17"/>
                      <a:pt x="155" y="52"/>
                    </a:cubicBezTo>
                    <a:cubicBezTo>
                      <a:pt x="1" y="177"/>
                      <a:pt x="75" y="425"/>
                      <a:pt x="274" y="447"/>
                    </a:cubicBezTo>
                    <a:cubicBezTo>
                      <a:pt x="282" y="448"/>
                      <a:pt x="290" y="448"/>
                      <a:pt x="297" y="448"/>
                    </a:cubicBezTo>
                    <a:cubicBezTo>
                      <a:pt x="480" y="448"/>
                      <a:pt x="590" y="232"/>
                      <a:pt x="470" y="84"/>
                    </a:cubicBezTo>
                    <a:cubicBezTo>
                      <a:pt x="426" y="29"/>
                      <a:pt x="362" y="0"/>
                      <a:pt x="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52"/>
              <p:cNvSpPr/>
              <p:nvPr/>
            </p:nvSpPr>
            <p:spPr>
              <a:xfrm>
                <a:off x="4004725" y="3969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4" y="1"/>
                    </a:moveTo>
                    <a:cubicBezTo>
                      <a:pt x="236" y="1"/>
                      <a:pt x="189" y="16"/>
                      <a:pt x="148" y="48"/>
                    </a:cubicBezTo>
                    <a:cubicBezTo>
                      <a:pt x="1" y="171"/>
                      <a:pt x="71" y="408"/>
                      <a:pt x="261" y="428"/>
                    </a:cubicBezTo>
                    <a:cubicBezTo>
                      <a:pt x="269" y="429"/>
                      <a:pt x="277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7" y="28"/>
                      <a:pt x="345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52"/>
              <p:cNvSpPr/>
              <p:nvPr/>
            </p:nvSpPr>
            <p:spPr>
              <a:xfrm>
                <a:off x="3991475" y="3952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1"/>
                    </a:moveTo>
                    <a:cubicBezTo>
                      <a:pt x="225" y="1"/>
                      <a:pt x="179" y="16"/>
                      <a:pt x="142" y="46"/>
                    </a:cubicBezTo>
                    <a:cubicBezTo>
                      <a:pt x="0" y="159"/>
                      <a:pt x="68" y="390"/>
                      <a:pt x="248" y="406"/>
                    </a:cubicBezTo>
                    <a:cubicBezTo>
                      <a:pt x="256" y="407"/>
                      <a:pt x="264" y="408"/>
                      <a:pt x="271" y="408"/>
                    </a:cubicBezTo>
                    <a:cubicBezTo>
                      <a:pt x="440" y="408"/>
                      <a:pt x="538" y="211"/>
                      <a:pt x="428" y="75"/>
                    </a:cubicBezTo>
                    <a:cubicBezTo>
                      <a:pt x="388" y="26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52"/>
              <p:cNvSpPr/>
              <p:nvPr/>
            </p:nvSpPr>
            <p:spPr>
              <a:xfrm>
                <a:off x="3978125" y="3936175"/>
                <a:ext cx="129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3" extrusionOk="0">
                    <a:moveTo>
                      <a:pt x="260" y="1"/>
                    </a:moveTo>
                    <a:cubicBezTo>
                      <a:pt x="217" y="1"/>
                      <a:pt x="173" y="15"/>
                      <a:pt x="136" y="44"/>
                    </a:cubicBezTo>
                    <a:cubicBezTo>
                      <a:pt x="1" y="153"/>
                      <a:pt x="68" y="372"/>
                      <a:pt x="239" y="391"/>
                    </a:cubicBezTo>
                    <a:cubicBezTo>
                      <a:pt x="246" y="392"/>
                      <a:pt x="254" y="393"/>
                      <a:pt x="262" y="393"/>
                    </a:cubicBezTo>
                    <a:cubicBezTo>
                      <a:pt x="421" y="393"/>
                      <a:pt x="517" y="202"/>
                      <a:pt x="412" y="73"/>
                    </a:cubicBezTo>
                    <a:cubicBezTo>
                      <a:pt x="374" y="26"/>
                      <a:pt x="318" y="1"/>
                      <a:pt x="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52"/>
              <p:cNvSpPr/>
              <p:nvPr/>
            </p:nvSpPr>
            <p:spPr>
              <a:xfrm>
                <a:off x="3964875" y="391970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6" y="0"/>
                    </a:moveTo>
                    <a:cubicBezTo>
                      <a:pt x="205" y="0"/>
                      <a:pt x="163" y="14"/>
                      <a:pt x="129" y="41"/>
                    </a:cubicBezTo>
                    <a:cubicBezTo>
                      <a:pt x="1" y="147"/>
                      <a:pt x="65" y="353"/>
                      <a:pt x="229" y="369"/>
                    </a:cubicBezTo>
                    <a:cubicBezTo>
                      <a:pt x="236" y="370"/>
                      <a:pt x="244" y="370"/>
                      <a:pt x="252" y="370"/>
                    </a:cubicBezTo>
                    <a:cubicBezTo>
                      <a:pt x="402" y="370"/>
                      <a:pt x="491" y="193"/>
                      <a:pt x="393" y="70"/>
                    </a:cubicBezTo>
                    <a:cubicBezTo>
                      <a:pt x="356" y="24"/>
                      <a:pt x="301" y="0"/>
                      <a:pt x="2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52"/>
              <p:cNvSpPr/>
              <p:nvPr/>
            </p:nvSpPr>
            <p:spPr>
              <a:xfrm>
                <a:off x="3951625" y="3903150"/>
                <a:ext cx="1165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4" extrusionOk="0">
                    <a:moveTo>
                      <a:pt x="234" y="0"/>
                    </a:moveTo>
                    <a:cubicBezTo>
                      <a:pt x="195" y="0"/>
                      <a:pt x="156" y="13"/>
                      <a:pt x="122" y="41"/>
                    </a:cubicBezTo>
                    <a:cubicBezTo>
                      <a:pt x="0" y="138"/>
                      <a:pt x="58" y="337"/>
                      <a:pt x="216" y="353"/>
                    </a:cubicBezTo>
                    <a:cubicBezTo>
                      <a:pt x="222" y="354"/>
                      <a:pt x="229" y="354"/>
                      <a:pt x="235" y="354"/>
                    </a:cubicBezTo>
                    <a:cubicBezTo>
                      <a:pt x="381" y="354"/>
                      <a:pt x="465" y="184"/>
                      <a:pt x="370" y="67"/>
                    </a:cubicBezTo>
                    <a:cubicBezTo>
                      <a:pt x="335" y="23"/>
                      <a:pt x="285" y="0"/>
                      <a:pt x="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52"/>
              <p:cNvSpPr/>
              <p:nvPr/>
            </p:nvSpPr>
            <p:spPr>
              <a:xfrm>
                <a:off x="3938350" y="388660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2" y="0"/>
                    </a:moveTo>
                    <a:cubicBezTo>
                      <a:pt x="185" y="0"/>
                      <a:pt x="147" y="13"/>
                      <a:pt x="117" y="38"/>
                    </a:cubicBezTo>
                    <a:cubicBezTo>
                      <a:pt x="1" y="131"/>
                      <a:pt x="56" y="318"/>
                      <a:pt x="203" y="334"/>
                    </a:cubicBezTo>
                    <a:cubicBezTo>
                      <a:pt x="210" y="334"/>
                      <a:pt x="216" y="335"/>
                      <a:pt x="223" y="335"/>
                    </a:cubicBezTo>
                    <a:cubicBezTo>
                      <a:pt x="359" y="335"/>
                      <a:pt x="440" y="174"/>
                      <a:pt x="351" y="64"/>
                    </a:cubicBezTo>
                    <a:cubicBezTo>
                      <a:pt x="318" y="22"/>
                      <a:pt x="270" y="0"/>
                      <a:pt x="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52"/>
              <p:cNvSpPr/>
              <p:nvPr/>
            </p:nvSpPr>
            <p:spPr>
              <a:xfrm>
                <a:off x="3925100" y="3870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0" y="1"/>
                    </a:moveTo>
                    <a:cubicBezTo>
                      <a:pt x="175" y="1"/>
                      <a:pt x="139" y="12"/>
                      <a:pt x="110" y="36"/>
                    </a:cubicBezTo>
                    <a:cubicBezTo>
                      <a:pt x="1" y="123"/>
                      <a:pt x="52" y="299"/>
                      <a:pt x="190" y="315"/>
                    </a:cubicBezTo>
                    <a:cubicBezTo>
                      <a:pt x="197" y="316"/>
                      <a:pt x="203" y="317"/>
                      <a:pt x="209" y="317"/>
                    </a:cubicBezTo>
                    <a:cubicBezTo>
                      <a:pt x="340" y="317"/>
                      <a:pt x="418" y="163"/>
                      <a:pt x="332" y="58"/>
                    </a:cubicBezTo>
                    <a:cubicBezTo>
                      <a:pt x="301" y="20"/>
                      <a:pt x="256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52"/>
              <p:cNvSpPr/>
              <p:nvPr/>
            </p:nvSpPr>
            <p:spPr>
              <a:xfrm>
                <a:off x="4128775" y="4087050"/>
                <a:ext cx="190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7" extrusionOk="0">
                    <a:moveTo>
                      <a:pt x="384" y="0"/>
                    </a:moveTo>
                    <a:cubicBezTo>
                      <a:pt x="320" y="0"/>
                      <a:pt x="256" y="21"/>
                      <a:pt x="203" y="64"/>
                    </a:cubicBezTo>
                    <a:cubicBezTo>
                      <a:pt x="1" y="225"/>
                      <a:pt x="97" y="549"/>
                      <a:pt x="354" y="575"/>
                    </a:cubicBezTo>
                    <a:cubicBezTo>
                      <a:pt x="364" y="576"/>
                      <a:pt x="375" y="576"/>
                      <a:pt x="385" y="576"/>
                    </a:cubicBezTo>
                    <a:cubicBezTo>
                      <a:pt x="621" y="576"/>
                      <a:pt x="762" y="297"/>
                      <a:pt x="608" y="106"/>
                    </a:cubicBezTo>
                    <a:cubicBezTo>
                      <a:pt x="551" y="36"/>
                      <a:pt x="468" y="0"/>
                      <a:pt x="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52"/>
              <p:cNvSpPr/>
              <p:nvPr/>
            </p:nvSpPr>
            <p:spPr>
              <a:xfrm>
                <a:off x="4115525" y="4070525"/>
                <a:ext cx="18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7" extrusionOk="0">
                    <a:moveTo>
                      <a:pt x="370" y="0"/>
                    </a:moveTo>
                    <a:cubicBezTo>
                      <a:pt x="308" y="0"/>
                      <a:pt x="245" y="21"/>
                      <a:pt x="193" y="63"/>
                    </a:cubicBezTo>
                    <a:cubicBezTo>
                      <a:pt x="0" y="220"/>
                      <a:pt x="93" y="532"/>
                      <a:pt x="341" y="555"/>
                    </a:cubicBezTo>
                    <a:cubicBezTo>
                      <a:pt x="351" y="556"/>
                      <a:pt x="362" y="556"/>
                      <a:pt x="372" y="556"/>
                    </a:cubicBezTo>
                    <a:cubicBezTo>
                      <a:pt x="601" y="556"/>
                      <a:pt x="736" y="286"/>
                      <a:pt x="585" y="101"/>
                    </a:cubicBezTo>
                    <a:cubicBezTo>
                      <a:pt x="531" y="34"/>
                      <a:pt x="451" y="0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52"/>
              <p:cNvSpPr/>
              <p:nvPr/>
            </p:nvSpPr>
            <p:spPr>
              <a:xfrm>
                <a:off x="4102275" y="4053975"/>
                <a:ext cx="177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1" extrusionOk="0">
                    <a:moveTo>
                      <a:pt x="354" y="0"/>
                    </a:moveTo>
                    <a:cubicBezTo>
                      <a:pt x="295" y="0"/>
                      <a:pt x="236" y="20"/>
                      <a:pt x="186" y="60"/>
                    </a:cubicBezTo>
                    <a:cubicBezTo>
                      <a:pt x="0" y="211"/>
                      <a:pt x="90" y="513"/>
                      <a:pt x="328" y="538"/>
                    </a:cubicBezTo>
                    <a:cubicBezTo>
                      <a:pt x="338" y="540"/>
                      <a:pt x="348" y="540"/>
                      <a:pt x="359" y="540"/>
                    </a:cubicBezTo>
                    <a:cubicBezTo>
                      <a:pt x="578" y="540"/>
                      <a:pt x="710" y="280"/>
                      <a:pt x="566" y="101"/>
                    </a:cubicBezTo>
                    <a:cubicBezTo>
                      <a:pt x="512" y="35"/>
                      <a:pt x="434" y="0"/>
                      <a:pt x="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52"/>
              <p:cNvSpPr/>
              <p:nvPr/>
            </p:nvSpPr>
            <p:spPr>
              <a:xfrm>
                <a:off x="4089000" y="4037400"/>
                <a:ext cx="1715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2" extrusionOk="0">
                    <a:moveTo>
                      <a:pt x="342" y="1"/>
                    </a:moveTo>
                    <a:cubicBezTo>
                      <a:pt x="286" y="1"/>
                      <a:pt x="229" y="19"/>
                      <a:pt x="181" y="57"/>
                    </a:cubicBezTo>
                    <a:cubicBezTo>
                      <a:pt x="1" y="202"/>
                      <a:pt x="84" y="494"/>
                      <a:pt x="316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7" y="522"/>
                      <a:pt x="685" y="271"/>
                      <a:pt x="547" y="99"/>
                    </a:cubicBezTo>
                    <a:cubicBezTo>
                      <a:pt x="495" y="34"/>
                      <a:pt x="419" y="1"/>
                      <a:pt x="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52"/>
              <p:cNvSpPr/>
              <p:nvPr/>
            </p:nvSpPr>
            <p:spPr>
              <a:xfrm>
                <a:off x="4075750" y="4020875"/>
                <a:ext cx="165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05" extrusionOk="0">
                    <a:moveTo>
                      <a:pt x="330" y="1"/>
                    </a:moveTo>
                    <a:cubicBezTo>
                      <a:pt x="275" y="1"/>
                      <a:pt x="220" y="19"/>
                      <a:pt x="174" y="56"/>
                    </a:cubicBezTo>
                    <a:cubicBezTo>
                      <a:pt x="0" y="198"/>
                      <a:pt x="81" y="481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8" y="504"/>
                      <a:pt x="660" y="261"/>
                      <a:pt x="524" y="95"/>
                    </a:cubicBezTo>
                    <a:cubicBezTo>
                      <a:pt x="475" y="33"/>
                      <a:pt x="403" y="1"/>
                      <a:pt x="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52"/>
              <p:cNvSpPr/>
              <p:nvPr/>
            </p:nvSpPr>
            <p:spPr>
              <a:xfrm>
                <a:off x="4062500" y="4004375"/>
                <a:ext cx="158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84" extrusionOk="0">
                    <a:moveTo>
                      <a:pt x="317" y="1"/>
                    </a:moveTo>
                    <a:cubicBezTo>
                      <a:pt x="264" y="1"/>
                      <a:pt x="210" y="18"/>
                      <a:pt x="164" y="54"/>
                    </a:cubicBezTo>
                    <a:cubicBezTo>
                      <a:pt x="0" y="189"/>
                      <a:pt x="81" y="459"/>
                      <a:pt x="293" y="482"/>
                    </a:cubicBezTo>
                    <a:cubicBezTo>
                      <a:pt x="302" y="483"/>
                      <a:pt x="311" y="483"/>
                      <a:pt x="319" y="483"/>
                    </a:cubicBezTo>
                    <a:cubicBezTo>
                      <a:pt x="516" y="483"/>
                      <a:pt x="634" y="250"/>
                      <a:pt x="505" y="90"/>
                    </a:cubicBezTo>
                    <a:cubicBezTo>
                      <a:pt x="457" y="31"/>
                      <a:pt x="388" y="1"/>
                      <a:pt x="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52"/>
              <p:cNvSpPr/>
              <p:nvPr/>
            </p:nvSpPr>
            <p:spPr>
              <a:xfrm>
                <a:off x="4049150" y="3987825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09" y="0"/>
                    </a:moveTo>
                    <a:cubicBezTo>
                      <a:pt x="257" y="0"/>
                      <a:pt x="205" y="18"/>
                      <a:pt x="161" y="54"/>
                    </a:cubicBezTo>
                    <a:cubicBezTo>
                      <a:pt x="1" y="183"/>
                      <a:pt x="78" y="443"/>
                      <a:pt x="284" y="466"/>
                    </a:cubicBezTo>
                    <a:cubicBezTo>
                      <a:pt x="291" y="466"/>
                      <a:pt x="299" y="467"/>
                      <a:pt x="307" y="467"/>
                    </a:cubicBezTo>
                    <a:cubicBezTo>
                      <a:pt x="499" y="467"/>
                      <a:pt x="616" y="241"/>
                      <a:pt x="489" y="86"/>
                    </a:cubicBezTo>
                    <a:cubicBezTo>
                      <a:pt x="444" y="30"/>
                      <a:pt x="377" y="0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52"/>
              <p:cNvSpPr/>
              <p:nvPr/>
            </p:nvSpPr>
            <p:spPr>
              <a:xfrm>
                <a:off x="4035900" y="3971300"/>
                <a:ext cx="1467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7" extrusionOk="0">
                    <a:moveTo>
                      <a:pt x="295" y="1"/>
                    </a:moveTo>
                    <a:cubicBezTo>
                      <a:pt x="246" y="1"/>
                      <a:pt x="196" y="17"/>
                      <a:pt x="155" y="50"/>
                    </a:cubicBezTo>
                    <a:cubicBezTo>
                      <a:pt x="0" y="175"/>
                      <a:pt x="74" y="426"/>
                      <a:pt x="270" y="445"/>
                    </a:cubicBezTo>
                    <a:cubicBezTo>
                      <a:pt x="278" y="446"/>
                      <a:pt x="286" y="446"/>
                      <a:pt x="294" y="446"/>
                    </a:cubicBezTo>
                    <a:cubicBezTo>
                      <a:pt x="479" y="446"/>
                      <a:pt x="587" y="230"/>
                      <a:pt x="470" y="82"/>
                    </a:cubicBezTo>
                    <a:cubicBezTo>
                      <a:pt x="426" y="29"/>
                      <a:pt x="361" y="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52"/>
              <p:cNvSpPr/>
              <p:nvPr/>
            </p:nvSpPr>
            <p:spPr>
              <a:xfrm>
                <a:off x="4022650" y="3954750"/>
                <a:ext cx="141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8" extrusionOk="0">
                    <a:moveTo>
                      <a:pt x="281" y="1"/>
                    </a:moveTo>
                    <a:cubicBezTo>
                      <a:pt x="234" y="1"/>
                      <a:pt x="187" y="17"/>
                      <a:pt x="148" y="50"/>
                    </a:cubicBezTo>
                    <a:cubicBezTo>
                      <a:pt x="0" y="169"/>
                      <a:pt x="71" y="407"/>
                      <a:pt x="261" y="426"/>
                    </a:cubicBezTo>
                    <a:cubicBezTo>
                      <a:pt x="270" y="427"/>
                      <a:pt x="279" y="428"/>
                      <a:pt x="287" y="428"/>
                    </a:cubicBezTo>
                    <a:cubicBezTo>
                      <a:pt x="461" y="428"/>
                      <a:pt x="563" y="223"/>
                      <a:pt x="447" y="82"/>
                    </a:cubicBezTo>
                    <a:cubicBezTo>
                      <a:pt x="405" y="29"/>
                      <a:pt x="343" y="1"/>
                      <a:pt x="2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52"/>
              <p:cNvSpPr/>
              <p:nvPr/>
            </p:nvSpPr>
            <p:spPr>
              <a:xfrm>
                <a:off x="4009375" y="3938225"/>
                <a:ext cx="135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11" extrusionOk="0">
                    <a:moveTo>
                      <a:pt x="271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1" y="161"/>
                      <a:pt x="68" y="390"/>
                      <a:pt x="252" y="409"/>
                    </a:cubicBezTo>
                    <a:cubicBezTo>
                      <a:pt x="259" y="410"/>
                      <a:pt x="267" y="410"/>
                      <a:pt x="275" y="410"/>
                    </a:cubicBezTo>
                    <a:cubicBezTo>
                      <a:pt x="441" y="410"/>
                      <a:pt x="539" y="213"/>
                      <a:pt x="432" y="78"/>
                    </a:cubicBezTo>
                    <a:cubicBezTo>
                      <a:pt x="391" y="27"/>
                      <a:pt x="331" y="0"/>
                      <a:pt x="2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52"/>
              <p:cNvSpPr/>
              <p:nvPr/>
            </p:nvSpPr>
            <p:spPr>
              <a:xfrm>
                <a:off x="3996050" y="3921725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5"/>
                      <a:pt x="135" y="44"/>
                    </a:cubicBezTo>
                    <a:cubicBezTo>
                      <a:pt x="0" y="153"/>
                      <a:pt x="65" y="372"/>
                      <a:pt x="238" y="391"/>
                    </a:cubicBezTo>
                    <a:cubicBezTo>
                      <a:pt x="245" y="391"/>
                      <a:pt x="251" y="392"/>
                      <a:pt x="258" y="392"/>
                    </a:cubicBezTo>
                    <a:cubicBezTo>
                      <a:pt x="420" y="392"/>
                      <a:pt x="517" y="202"/>
                      <a:pt x="412" y="73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52"/>
              <p:cNvSpPr/>
              <p:nvPr/>
            </p:nvSpPr>
            <p:spPr>
              <a:xfrm>
                <a:off x="3982800" y="3905150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5" y="1"/>
                    </a:moveTo>
                    <a:cubicBezTo>
                      <a:pt x="204" y="1"/>
                      <a:pt x="163" y="14"/>
                      <a:pt x="129" y="42"/>
                    </a:cubicBezTo>
                    <a:cubicBezTo>
                      <a:pt x="0" y="148"/>
                      <a:pt x="61" y="353"/>
                      <a:pt x="225" y="373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397" y="373"/>
                      <a:pt x="491" y="194"/>
                      <a:pt x="389" y="70"/>
                    </a:cubicBezTo>
                    <a:cubicBezTo>
                      <a:pt x="352" y="24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52"/>
              <p:cNvSpPr/>
              <p:nvPr/>
            </p:nvSpPr>
            <p:spPr>
              <a:xfrm>
                <a:off x="3969525" y="3888650"/>
                <a:ext cx="116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3" extrusionOk="0">
                    <a:moveTo>
                      <a:pt x="232" y="1"/>
                    </a:moveTo>
                    <a:cubicBezTo>
                      <a:pt x="194" y="1"/>
                      <a:pt x="155" y="13"/>
                      <a:pt x="123" y="39"/>
                    </a:cubicBezTo>
                    <a:cubicBezTo>
                      <a:pt x="1" y="139"/>
                      <a:pt x="59" y="335"/>
                      <a:pt x="216" y="351"/>
                    </a:cubicBezTo>
                    <a:cubicBezTo>
                      <a:pt x="224" y="352"/>
                      <a:pt x="231" y="353"/>
                      <a:pt x="239" y="353"/>
                    </a:cubicBezTo>
                    <a:cubicBezTo>
                      <a:pt x="380" y="353"/>
                      <a:pt x="465" y="181"/>
                      <a:pt x="370" y="65"/>
                    </a:cubicBezTo>
                    <a:cubicBezTo>
                      <a:pt x="336" y="23"/>
                      <a:pt x="284" y="1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52"/>
              <p:cNvSpPr/>
              <p:nvPr/>
            </p:nvSpPr>
            <p:spPr>
              <a:xfrm>
                <a:off x="3956275" y="3872125"/>
                <a:ext cx="11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6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8"/>
                    </a:cubicBezTo>
                    <a:cubicBezTo>
                      <a:pt x="1" y="132"/>
                      <a:pt x="55" y="318"/>
                      <a:pt x="203" y="334"/>
                    </a:cubicBezTo>
                    <a:cubicBezTo>
                      <a:pt x="210" y="335"/>
                      <a:pt x="216" y="335"/>
                      <a:pt x="222" y="335"/>
                    </a:cubicBezTo>
                    <a:cubicBezTo>
                      <a:pt x="359" y="335"/>
                      <a:pt x="440" y="172"/>
                      <a:pt x="351" y="61"/>
                    </a:cubicBezTo>
                    <a:cubicBezTo>
                      <a:pt x="318" y="21"/>
                      <a:pt x="271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52"/>
              <p:cNvSpPr/>
              <p:nvPr/>
            </p:nvSpPr>
            <p:spPr>
              <a:xfrm>
                <a:off x="3943025" y="3855550"/>
                <a:ext cx="103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7" extrusionOk="0">
                    <a:moveTo>
                      <a:pt x="209" y="1"/>
                    </a:moveTo>
                    <a:cubicBezTo>
                      <a:pt x="173" y="1"/>
                      <a:pt x="137" y="12"/>
                      <a:pt x="106" y="36"/>
                    </a:cubicBezTo>
                    <a:cubicBezTo>
                      <a:pt x="0" y="126"/>
                      <a:pt x="52" y="303"/>
                      <a:pt x="190" y="316"/>
                    </a:cubicBezTo>
                    <a:cubicBezTo>
                      <a:pt x="197" y="317"/>
                      <a:pt x="203" y="317"/>
                      <a:pt x="209" y="317"/>
                    </a:cubicBezTo>
                    <a:cubicBezTo>
                      <a:pt x="339" y="317"/>
                      <a:pt x="414" y="166"/>
                      <a:pt x="331" y="59"/>
                    </a:cubicBezTo>
                    <a:cubicBezTo>
                      <a:pt x="300" y="21"/>
                      <a:pt x="255" y="1"/>
                      <a:pt x="2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52"/>
              <p:cNvSpPr/>
              <p:nvPr/>
            </p:nvSpPr>
            <p:spPr>
              <a:xfrm>
                <a:off x="4159950" y="4089075"/>
                <a:ext cx="19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6" extrusionOk="0">
                    <a:moveTo>
                      <a:pt x="395" y="0"/>
                    </a:moveTo>
                    <a:cubicBezTo>
                      <a:pt x="329" y="0"/>
                      <a:pt x="263" y="22"/>
                      <a:pt x="209" y="66"/>
                    </a:cubicBezTo>
                    <a:cubicBezTo>
                      <a:pt x="0" y="234"/>
                      <a:pt x="100" y="565"/>
                      <a:pt x="364" y="593"/>
                    </a:cubicBezTo>
                    <a:cubicBezTo>
                      <a:pt x="375" y="595"/>
                      <a:pt x="387" y="595"/>
                      <a:pt x="398" y="595"/>
                    </a:cubicBezTo>
                    <a:cubicBezTo>
                      <a:pt x="641" y="595"/>
                      <a:pt x="787" y="308"/>
                      <a:pt x="627" y="111"/>
                    </a:cubicBezTo>
                    <a:cubicBezTo>
                      <a:pt x="569" y="38"/>
                      <a:pt x="482" y="0"/>
                      <a:pt x="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52"/>
              <p:cNvSpPr/>
              <p:nvPr/>
            </p:nvSpPr>
            <p:spPr>
              <a:xfrm>
                <a:off x="4146700" y="4072525"/>
                <a:ext cx="190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77" extrusionOk="0">
                    <a:moveTo>
                      <a:pt x="382" y="0"/>
                    </a:moveTo>
                    <a:cubicBezTo>
                      <a:pt x="318" y="0"/>
                      <a:pt x="254" y="22"/>
                      <a:pt x="199" y="66"/>
                    </a:cubicBezTo>
                    <a:cubicBezTo>
                      <a:pt x="0" y="227"/>
                      <a:pt x="97" y="548"/>
                      <a:pt x="351" y="574"/>
                    </a:cubicBezTo>
                    <a:cubicBezTo>
                      <a:pt x="362" y="575"/>
                      <a:pt x="374" y="576"/>
                      <a:pt x="385" y="576"/>
                    </a:cubicBezTo>
                    <a:cubicBezTo>
                      <a:pt x="622" y="576"/>
                      <a:pt x="761" y="298"/>
                      <a:pt x="608" y="108"/>
                    </a:cubicBezTo>
                    <a:cubicBezTo>
                      <a:pt x="549" y="37"/>
                      <a:pt x="466" y="0"/>
                      <a:pt x="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52"/>
              <p:cNvSpPr/>
              <p:nvPr/>
            </p:nvSpPr>
            <p:spPr>
              <a:xfrm>
                <a:off x="4133425" y="4056000"/>
                <a:ext cx="184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9" extrusionOk="0">
                    <a:moveTo>
                      <a:pt x="368" y="1"/>
                    </a:moveTo>
                    <a:cubicBezTo>
                      <a:pt x="307" y="1"/>
                      <a:pt x="245" y="21"/>
                      <a:pt x="194" y="62"/>
                    </a:cubicBezTo>
                    <a:cubicBezTo>
                      <a:pt x="1" y="220"/>
                      <a:pt x="94" y="531"/>
                      <a:pt x="342" y="557"/>
                    </a:cubicBezTo>
                    <a:cubicBezTo>
                      <a:pt x="352" y="558"/>
                      <a:pt x="362" y="559"/>
                      <a:pt x="373" y="559"/>
                    </a:cubicBezTo>
                    <a:cubicBezTo>
                      <a:pt x="602" y="559"/>
                      <a:pt x="737" y="289"/>
                      <a:pt x="586" y="104"/>
                    </a:cubicBezTo>
                    <a:cubicBezTo>
                      <a:pt x="531" y="36"/>
                      <a:pt x="450" y="1"/>
                      <a:pt x="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52"/>
              <p:cNvSpPr/>
              <p:nvPr/>
            </p:nvSpPr>
            <p:spPr>
              <a:xfrm>
                <a:off x="4120175" y="4039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0"/>
                    </a:moveTo>
                    <a:cubicBezTo>
                      <a:pt x="297" y="0"/>
                      <a:pt x="237" y="20"/>
                      <a:pt x="187" y="62"/>
                    </a:cubicBezTo>
                    <a:cubicBezTo>
                      <a:pt x="1" y="213"/>
                      <a:pt x="87" y="512"/>
                      <a:pt x="328" y="538"/>
                    </a:cubicBezTo>
                    <a:cubicBezTo>
                      <a:pt x="339" y="539"/>
                      <a:pt x="349" y="539"/>
                      <a:pt x="359" y="539"/>
                    </a:cubicBezTo>
                    <a:cubicBezTo>
                      <a:pt x="579" y="539"/>
                      <a:pt x="711" y="279"/>
                      <a:pt x="566" y="101"/>
                    </a:cubicBezTo>
                    <a:cubicBezTo>
                      <a:pt x="513" y="35"/>
                      <a:pt x="436" y="0"/>
                      <a:pt x="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52"/>
              <p:cNvSpPr/>
              <p:nvPr/>
            </p:nvSpPr>
            <p:spPr>
              <a:xfrm>
                <a:off x="4106925" y="4022900"/>
                <a:ext cx="171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1" extrusionOk="0">
                    <a:moveTo>
                      <a:pt x="345" y="1"/>
                    </a:moveTo>
                    <a:cubicBezTo>
                      <a:pt x="287" y="1"/>
                      <a:pt x="229" y="20"/>
                      <a:pt x="180" y="59"/>
                    </a:cubicBezTo>
                    <a:cubicBezTo>
                      <a:pt x="0" y="204"/>
                      <a:pt x="84" y="496"/>
                      <a:pt x="315" y="518"/>
                    </a:cubicBezTo>
                    <a:cubicBezTo>
                      <a:pt x="326" y="520"/>
                      <a:pt x="336" y="520"/>
                      <a:pt x="346" y="520"/>
                    </a:cubicBezTo>
                    <a:cubicBezTo>
                      <a:pt x="556" y="520"/>
                      <a:pt x="685" y="272"/>
                      <a:pt x="547" y="97"/>
                    </a:cubicBezTo>
                    <a:cubicBezTo>
                      <a:pt x="496" y="34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52"/>
              <p:cNvSpPr/>
              <p:nvPr/>
            </p:nvSpPr>
            <p:spPr>
              <a:xfrm>
                <a:off x="4093575" y="4006400"/>
                <a:ext cx="1657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34" y="1"/>
                    </a:moveTo>
                    <a:cubicBezTo>
                      <a:pt x="278" y="1"/>
                      <a:pt x="222" y="19"/>
                      <a:pt x="174" y="57"/>
                    </a:cubicBezTo>
                    <a:cubicBezTo>
                      <a:pt x="1" y="198"/>
                      <a:pt x="84" y="478"/>
                      <a:pt x="309" y="500"/>
                    </a:cubicBezTo>
                    <a:cubicBezTo>
                      <a:pt x="320" y="502"/>
                      <a:pt x="330" y="502"/>
                      <a:pt x="340" y="502"/>
                    </a:cubicBezTo>
                    <a:cubicBezTo>
                      <a:pt x="543" y="502"/>
                      <a:pt x="663" y="258"/>
                      <a:pt x="528" y="92"/>
                    </a:cubicBezTo>
                    <a:cubicBezTo>
                      <a:pt x="479" y="32"/>
                      <a:pt x="407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52"/>
              <p:cNvSpPr/>
              <p:nvPr/>
            </p:nvSpPr>
            <p:spPr>
              <a:xfrm>
                <a:off x="4080400" y="3989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4" y="0"/>
                      <a:pt x="210" y="18"/>
                      <a:pt x="165" y="54"/>
                    </a:cubicBezTo>
                    <a:cubicBezTo>
                      <a:pt x="1" y="192"/>
                      <a:pt x="81" y="459"/>
                      <a:pt x="293" y="481"/>
                    </a:cubicBezTo>
                    <a:cubicBezTo>
                      <a:pt x="302" y="482"/>
                      <a:pt x="311" y="482"/>
                      <a:pt x="320" y="482"/>
                    </a:cubicBezTo>
                    <a:cubicBezTo>
                      <a:pt x="517" y="482"/>
                      <a:pt x="635" y="249"/>
                      <a:pt x="505" y="92"/>
                    </a:cubicBezTo>
                    <a:cubicBezTo>
                      <a:pt x="458" y="32"/>
                      <a:pt x="388" y="0"/>
                      <a:pt x="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52"/>
              <p:cNvSpPr/>
              <p:nvPr/>
            </p:nvSpPr>
            <p:spPr>
              <a:xfrm>
                <a:off x="4067075" y="3973350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7" y="0"/>
                    </a:moveTo>
                    <a:cubicBezTo>
                      <a:pt x="255" y="0"/>
                      <a:pt x="204" y="17"/>
                      <a:pt x="161" y="52"/>
                    </a:cubicBezTo>
                    <a:cubicBezTo>
                      <a:pt x="0" y="183"/>
                      <a:pt x="78" y="444"/>
                      <a:pt x="283" y="463"/>
                    </a:cubicBezTo>
                    <a:cubicBezTo>
                      <a:pt x="292" y="464"/>
                      <a:pt x="301" y="464"/>
                      <a:pt x="310" y="464"/>
                    </a:cubicBezTo>
                    <a:cubicBezTo>
                      <a:pt x="500" y="464"/>
                      <a:pt x="612" y="240"/>
                      <a:pt x="489" y="87"/>
                    </a:cubicBezTo>
                    <a:cubicBezTo>
                      <a:pt x="443" y="30"/>
                      <a:pt x="375" y="0"/>
                      <a:pt x="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52"/>
              <p:cNvSpPr/>
              <p:nvPr/>
            </p:nvSpPr>
            <p:spPr>
              <a:xfrm>
                <a:off x="4053825" y="3956800"/>
                <a:ext cx="146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8" extrusionOk="0">
                    <a:moveTo>
                      <a:pt x="295" y="0"/>
                    </a:moveTo>
                    <a:cubicBezTo>
                      <a:pt x="246" y="0"/>
                      <a:pt x="196" y="17"/>
                      <a:pt x="154" y="52"/>
                    </a:cubicBezTo>
                    <a:cubicBezTo>
                      <a:pt x="0" y="177"/>
                      <a:pt x="74" y="424"/>
                      <a:pt x="270" y="447"/>
                    </a:cubicBezTo>
                    <a:cubicBezTo>
                      <a:pt x="278" y="448"/>
                      <a:pt x="286" y="448"/>
                      <a:pt x="294" y="448"/>
                    </a:cubicBezTo>
                    <a:cubicBezTo>
                      <a:pt x="479" y="448"/>
                      <a:pt x="587" y="232"/>
                      <a:pt x="469" y="84"/>
                    </a:cubicBezTo>
                    <a:cubicBezTo>
                      <a:pt x="424" y="29"/>
                      <a:pt x="359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52"/>
              <p:cNvSpPr/>
              <p:nvPr/>
            </p:nvSpPr>
            <p:spPr>
              <a:xfrm>
                <a:off x="4040475" y="3940250"/>
                <a:ext cx="1420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29" extrusionOk="0">
                    <a:moveTo>
                      <a:pt x="285" y="1"/>
                    </a:moveTo>
                    <a:cubicBezTo>
                      <a:pt x="238" y="1"/>
                      <a:pt x="191" y="16"/>
                      <a:pt x="152" y="48"/>
                    </a:cubicBezTo>
                    <a:cubicBezTo>
                      <a:pt x="1" y="167"/>
                      <a:pt x="71" y="408"/>
                      <a:pt x="264" y="428"/>
                    </a:cubicBezTo>
                    <a:cubicBezTo>
                      <a:pt x="272" y="428"/>
                      <a:pt x="280" y="429"/>
                      <a:pt x="287" y="429"/>
                    </a:cubicBezTo>
                    <a:cubicBezTo>
                      <a:pt x="463" y="429"/>
                      <a:pt x="568" y="222"/>
                      <a:pt x="451" y="80"/>
                    </a:cubicBezTo>
                    <a:cubicBezTo>
                      <a:pt x="409" y="28"/>
                      <a:pt x="347" y="1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52"/>
              <p:cNvSpPr/>
              <p:nvPr/>
            </p:nvSpPr>
            <p:spPr>
              <a:xfrm>
                <a:off x="4027225" y="3923750"/>
                <a:ext cx="135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08" extrusionOk="0">
                    <a:moveTo>
                      <a:pt x="273" y="1"/>
                    </a:moveTo>
                    <a:cubicBezTo>
                      <a:pt x="227" y="1"/>
                      <a:pt x="181" y="16"/>
                      <a:pt x="142" y="46"/>
                    </a:cubicBezTo>
                    <a:cubicBezTo>
                      <a:pt x="0" y="159"/>
                      <a:pt x="68" y="390"/>
                      <a:pt x="251" y="406"/>
                    </a:cubicBezTo>
                    <a:cubicBezTo>
                      <a:pt x="259" y="407"/>
                      <a:pt x="267" y="407"/>
                      <a:pt x="274" y="407"/>
                    </a:cubicBezTo>
                    <a:cubicBezTo>
                      <a:pt x="441" y="407"/>
                      <a:pt x="542" y="210"/>
                      <a:pt x="431" y="75"/>
                    </a:cubicBezTo>
                    <a:cubicBezTo>
                      <a:pt x="391" y="26"/>
                      <a:pt x="332" y="1"/>
                      <a:pt x="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52"/>
              <p:cNvSpPr/>
              <p:nvPr/>
            </p:nvSpPr>
            <p:spPr>
              <a:xfrm>
                <a:off x="4013975" y="3907175"/>
                <a:ext cx="12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3" extrusionOk="0">
                    <a:moveTo>
                      <a:pt x="258" y="1"/>
                    </a:moveTo>
                    <a:cubicBezTo>
                      <a:pt x="215" y="1"/>
                      <a:pt x="171" y="15"/>
                      <a:pt x="135" y="44"/>
                    </a:cubicBezTo>
                    <a:cubicBezTo>
                      <a:pt x="0" y="153"/>
                      <a:pt x="64" y="372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21" y="392"/>
                      <a:pt x="516" y="202"/>
                      <a:pt x="411" y="73"/>
                    </a:cubicBezTo>
                    <a:cubicBezTo>
                      <a:pt x="373" y="25"/>
                      <a:pt x="316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52"/>
              <p:cNvSpPr/>
              <p:nvPr/>
            </p:nvSpPr>
            <p:spPr>
              <a:xfrm>
                <a:off x="4000700" y="389070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0"/>
                    </a:moveTo>
                    <a:cubicBezTo>
                      <a:pt x="205" y="0"/>
                      <a:pt x="164" y="14"/>
                      <a:pt x="129" y="41"/>
                    </a:cubicBezTo>
                    <a:cubicBezTo>
                      <a:pt x="1" y="147"/>
                      <a:pt x="62" y="353"/>
                      <a:pt x="226" y="369"/>
                    </a:cubicBezTo>
                    <a:cubicBezTo>
                      <a:pt x="234" y="370"/>
                      <a:pt x="242" y="370"/>
                      <a:pt x="249" y="370"/>
                    </a:cubicBezTo>
                    <a:cubicBezTo>
                      <a:pt x="402" y="370"/>
                      <a:pt x="491" y="192"/>
                      <a:pt x="390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52"/>
              <p:cNvSpPr/>
              <p:nvPr/>
            </p:nvSpPr>
            <p:spPr>
              <a:xfrm>
                <a:off x="3987450" y="387412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1" y="0"/>
                    </a:moveTo>
                    <a:cubicBezTo>
                      <a:pt x="192" y="0"/>
                      <a:pt x="154" y="13"/>
                      <a:pt x="123" y="39"/>
                    </a:cubicBezTo>
                    <a:cubicBezTo>
                      <a:pt x="1" y="138"/>
                      <a:pt x="58" y="338"/>
                      <a:pt x="216" y="354"/>
                    </a:cubicBezTo>
                    <a:cubicBezTo>
                      <a:pt x="222" y="354"/>
                      <a:pt x="229" y="355"/>
                      <a:pt x="235" y="355"/>
                    </a:cubicBezTo>
                    <a:cubicBezTo>
                      <a:pt x="378" y="355"/>
                      <a:pt x="466" y="185"/>
                      <a:pt x="370" y="68"/>
                    </a:cubicBezTo>
                    <a:cubicBezTo>
                      <a:pt x="335" y="23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52"/>
              <p:cNvSpPr/>
              <p:nvPr/>
            </p:nvSpPr>
            <p:spPr>
              <a:xfrm>
                <a:off x="3974200" y="3857600"/>
                <a:ext cx="110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5" extrusionOk="0">
                    <a:moveTo>
                      <a:pt x="221" y="0"/>
                    </a:moveTo>
                    <a:cubicBezTo>
                      <a:pt x="184" y="0"/>
                      <a:pt x="147" y="13"/>
                      <a:pt x="116" y="38"/>
                    </a:cubicBezTo>
                    <a:cubicBezTo>
                      <a:pt x="0" y="131"/>
                      <a:pt x="55" y="317"/>
                      <a:pt x="203" y="333"/>
                    </a:cubicBezTo>
                    <a:cubicBezTo>
                      <a:pt x="209" y="334"/>
                      <a:pt x="216" y="334"/>
                      <a:pt x="222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2"/>
                      <a:pt x="270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52"/>
              <p:cNvSpPr/>
              <p:nvPr/>
            </p:nvSpPr>
            <p:spPr>
              <a:xfrm>
                <a:off x="3960850" y="3841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0" y="0"/>
                    </a:moveTo>
                    <a:cubicBezTo>
                      <a:pt x="175" y="0"/>
                      <a:pt x="139" y="12"/>
                      <a:pt x="110" y="36"/>
                    </a:cubicBezTo>
                    <a:cubicBezTo>
                      <a:pt x="1" y="123"/>
                      <a:pt x="52" y="299"/>
                      <a:pt x="194" y="315"/>
                    </a:cubicBezTo>
                    <a:cubicBezTo>
                      <a:pt x="200" y="316"/>
                      <a:pt x="207" y="316"/>
                      <a:pt x="213" y="316"/>
                    </a:cubicBezTo>
                    <a:cubicBezTo>
                      <a:pt x="343" y="316"/>
                      <a:pt x="418" y="162"/>
                      <a:pt x="335" y="58"/>
                    </a:cubicBezTo>
                    <a:cubicBezTo>
                      <a:pt x="302" y="20"/>
                      <a:pt x="256" y="0"/>
                      <a:pt x="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52"/>
              <p:cNvSpPr/>
              <p:nvPr/>
            </p:nvSpPr>
            <p:spPr>
              <a:xfrm>
                <a:off x="4191125" y="4091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9" y="1"/>
                    </a:moveTo>
                    <a:cubicBezTo>
                      <a:pt x="341" y="1"/>
                      <a:pt x="273" y="23"/>
                      <a:pt x="216" y="69"/>
                    </a:cubicBezTo>
                    <a:cubicBezTo>
                      <a:pt x="0" y="239"/>
                      <a:pt x="103" y="583"/>
                      <a:pt x="376" y="612"/>
                    </a:cubicBezTo>
                    <a:cubicBezTo>
                      <a:pt x="388" y="613"/>
                      <a:pt x="400" y="614"/>
                      <a:pt x="411" y="614"/>
                    </a:cubicBezTo>
                    <a:cubicBezTo>
                      <a:pt x="660" y="614"/>
                      <a:pt x="809" y="317"/>
                      <a:pt x="646" y="114"/>
                    </a:cubicBezTo>
                    <a:cubicBezTo>
                      <a:pt x="586" y="39"/>
                      <a:pt x="498" y="1"/>
                      <a:pt x="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52"/>
              <p:cNvSpPr/>
              <p:nvPr/>
            </p:nvSpPr>
            <p:spPr>
              <a:xfrm>
                <a:off x="4177875" y="4074525"/>
                <a:ext cx="19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6" extrusionOk="0">
                    <a:moveTo>
                      <a:pt x="393" y="1"/>
                    </a:moveTo>
                    <a:cubicBezTo>
                      <a:pt x="327" y="1"/>
                      <a:pt x="261" y="22"/>
                      <a:pt x="206" y="67"/>
                    </a:cubicBezTo>
                    <a:cubicBezTo>
                      <a:pt x="0" y="234"/>
                      <a:pt x="100" y="568"/>
                      <a:pt x="363" y="594"/>
                    </a:cubicBezTo>
                    <a:cubicBezTo>
                      <a:pt x="375" y="595"/>
                      <a:pt x="387" y="596"/>
                      <a:pt x="398" y="596"/>
                    </a:cubicBezTo>
                    <a:cubicBezTo>
                      <a:pt x="641" y="596"/>
                      <a:pt x="786" y="308"/>
                      <a:pt x="627" y="112"/>
                    </a:cubicBezTo>
                    <a:cubicBezTo>
                      <a:pt x="566" y="39"/>
                      <a:pt x="480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52"/>
              <p:cNvSpPr/>
              <p:nvPr/>
            </p:nvSpPr>
            <p:spPr>
              <a:xfrm>
                <a:off x="4164600" y="4058025"/>
                <a:ext cx="190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8" extrusionOk="0">
                    <a:moveTo>
                      <a:pt x="382" y="1"/>
                    </a:moveTo>
                    <a:cubicBezTo>
                      <a:pt x="318" y="1"/>
                      <a:pt x="254" y="22"/>
                      <a:pt x="200" y="65"/>
                    </a:cubicBezTo>
                    <a:cubicBezTo>
                      <a:pt x="1" y="225"/>
                      <a:pt x="97" y="550"/>
                      <a:pt x="351" y="576"/>
                    </a:cubicBezTo>
                    <a:cubicBezTo>
                      <a:pt x="362" y="577"/>
                      <a:pt x="372" y="577"/>
                      <a:pt x="382" y="577"/>
                    </a:cubicBezTo>
                    <a:cubicBezTo>
                      <a:pt x="621" y="577"/>
                      <a:pt x="762" y="298"/>
                      <a:pt x="605" y="106"/>
                    </a:cubicBezTo>
                    <a:cubicBezTo>
                      <a:pt x="548" y="37"/>
                      <a:pt x="466" y="1"/>
                      <a:pt x="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52"/>
              <p:cNvSpPr/>
              <p:nvPr/>
            </p:nvSpPr>
            <p:spPr>
              <a:xfrm>
                <a:off x="4151350" y="4041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1" y="1"/>
                    </a:moveTo>
                    <a:cubicBezTo>
                      <a:pt x="308" y="1"/>
                      <a:pt x="245" y="22"/>
                      <a:pt x="193" y="64"/>
                    </a:cubicBezTo>
                    <a:cubicBezTo>
                      <a:pt x="1" y="221"/>
                      <a:pt x="94" y="533"/>
                      <a:pt x="341" y="555"/>
                    </a:cubicBezTo>
                    <a:cubicBezTo>
                      <a:pt x="352" y="556"/>
                      <a:pt x="362" y="557"/>
                      <a:pt x="372" y="557"/>
                    </a:cubicBezTo>
                    <a:cubicBezTo>
                      <a:pt x="601" y="557"/>
                      <a:pt x="736" y="287"/>
                      <a:pt x="586" y="102"/>
                    </a:cubicBezTo>
                    <a:cubicBezTo>
                      <a:pt x="531" y="35"/>
                      <a:pt x="451" y="1"/>
                      <a:pt x="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52"/>
              <p:cNvSpPr/>
              <p:nvPr/>
            </p:nvSpPr>
            <p:spPr>
              <a:xfrm>
                <a:off x="4138025" y="4024975"/>
                <a:ext cx="178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40" extrusionOk="0">
                    <a:moveTo>
                      <a:pt x="358" y="0"/>
                    </a:moveTo>
                    <a:cubicBezTo>
                      <a:pt x="299" y="0"/>
                      <a:pt x="239" y="20"/>
                      <a:pt x="190" y="59"/>
                    </a:cubicBezTo>
                    <a:cubicBezTo>
                      <a:pt x="0" y="210"/>
                      <a:pt x="90" y="513"/>
                      <a:pt x="331" y="538"/>
                    </a:cubicBezTo>
                    <a:cubicBezTo>
                      <a:pt x="342" y="539"/>
                      <a:pt x="352" y="540"/>
                      <a:pt x="362" y="540"/>
                    </a:cubicBezTo>
                    <a:cubicBezTo>
                      <a:pt x="582" y="540"/>
                      <a:pt x="713" y="279"/>
                      <a:pt x="569" y="101"/>
                    </a:cubicBezTo>
                    <a:cubicBezTo>
                      <a:pt x="516" y="35"/>
                      <a:pt x="437" y="0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52"/>
              <p:cNvSpPr/>
              <p:nvPr/>
            </p:nvSpPr>
            <p:spPr>
              <a:xfrm>
                <a:off x="4124750" y="4008450"/>
                <a:ext cx="172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20" extrusionOk="0">
                    <a:moveTo>
                      <a:pt x="346" y="0"/>
                    </a:moveTo>
                    <a:cubicBezTo>
                      <a:pt x="289" y="0"/>
                      <a:pt x="231" y="19"/>
                      <a:pt x="184" y="58"/>
                    </a:cubicBezTo>
                    <a:cubicBezTo>
                      <a:pt x="1" y="203"/>
                      <a:pt x="88" y="495"/>
                      <a:pt x="319" y="518"/>
                    </a:cubicBezTo>
                    <a:cubicBezTo>
                      <a:pt x="329" y="519"/>
                      <a:pt x="340" y="520"/>
                      <a:pt x="350" y="520"/>
                    </a:cubicBezTo>
                    <a:cubicBezTo>
                      <a:pt x="563" y="520"/>
                      <a:pt x="688" y="269"/>
                      <a:pt x="550" y="97"/>
                    </a:cubicBezTo>
                    <a:cubicBezTo>
                      <a:pt x="498" y="33"/>
                      <a:pt x="422" y="0"/>
                      <a:pt x="3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52"/>
              <p:cNvSpPr/>
              <p:nvPr/>
            </p:nvSpPr>
            <p:spPr>
              <a:xfrm>
                <a:off x="4111500" y="399187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3" y="1"/>
                    </a:moveTo>
                    <a:cubicBezTo>
                      <a:pt x="277" y="1"/>
                      <a:pt x="221" y="19"/>
                      <a:pt x="174" y="56"/>
                    </a:cubicBezTo>
                    <a:cubicBezTo>
                      <a:pt x="1" y="198"/>
                      <a:pt x="84" y="480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42" y="504"/>
                      <a:pt x="663" y="261"/>
                      <a:pt x="528" y="95"/>
                    </a:cubicBezTo>
                    <a:cubicBezTo>
                      <a:pt x="478" y="33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52"/>
              <p:cNvSpPr/>
              <p:nvPr/>
            </p:nvSpPr>
            <p:spPr>
              <a:xfrm>
                <a:off x="4098250" y="3975375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9" y="1"/>
                    </a:moveTo>
                    <a:cubicBezTo>
                      <a:pt x="266" y="1"/>
                      <a:pt x="212" y="18"/>
                      <a:pt x="167" y="54"/>
                    </a:cubicBezTo>
                    <a:cubicBezTo>
                      <a:pt x="0" y="189"/>
                      <a:pt x="81" y="459"/>
                      <a:pt x="296" y="482"/>
                    </a:cubicBezTo>
                    <a:cubicBezTo>
                      <a:pt x="305" y="483"/>
                      <a:pt x="314" y="483"/>
                      <a:pt x="323" y="483"/>
                    </a:cubicBezTo>
                    <a:cubicBezTo>
                      <a:pt x="519" y="483"/>
                      <a:pt x="637" y="249"/>
                      <a:pt x="508" y="90"/>
                    </a:cubicBezTo>
                    <a:cubicBezTo>
                      <a:pt x="461" y="31"/>
                      <a:pt x="390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52"/>
              <p:cNvSpPr/>
              <p:nvPr/>
            </p:nvSpPr>
            <p:spPr>
              <a:xfrm>
                <a:off x="4085000" y="3958825"/>
                <a:ext cx="153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7" extrusionOk="0">
                    <a:moveTo>
                      <a:pt x="307" y="0"/>
                    </a:moveTo>
                    <a:cubicBezTo>
                      <a:pt x="256" y="0"/>
                      <a:pt x="204" y="18"/>
                      <a:pt x="161" y="54"/>
                    </a:cubicBezTo>
                    <a:cubicBezTo>
                      <a:pt x="0" y="183"/>
                      <a:pt x="77" y="443"/>
                      <a:pt x="283" y="465"/>
                    </a:cubicBezTo>
                    <a:cubicBezTo>
                      <a:pt x="291" y="466"/>
                      <a:pt x="299" y="467"/>
                      <a:pt x="306" y="467"/>
                    </a:cubicBezTo>
                    <a:cubicBezTo>
                      <a:pt x="498" y="467"/>
                      <a:pt x="612" y="241"/>
                      <a:pt x="489" y="86"/>
                    </a:cubicBezTo>
                    <a:cubicBezTo>
                      <a:pt x="441" y="30"/>
                      <a:pt x="375" y="0"/>
                      <a:pt x="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52"/>
              <p:cNvSpPr/>
              <p:nvPr/>
            </p:nvSpPr>
            <p:spPr>
              <a:xfrm>
                <a:off x="4071725" y="3942275"/>
                <a:ext cx="147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48" extrusionOk="0">
                    <a:moveTo>
                      <a:pt x="295" y="1"/>
                    </a:moveTo>
                    <a:cubicBezTo>
                      <a:pt x="245" y="1"/>
                      <a:pt x="196" y="17"/>
                      <a:pt x="155" y="51"/>
                    </a:cubicBezTo>
                    <a:cubicBezTo>
                      <a:pt x="1" y="176"/>
                      <a:pt x="75" y="424"/>
                      <a:pt x="271" y="446"/>
                    </a:cubicBezTo>
                    <a:cubicBezTo>
                      <a:pt x="279" y="447"/>
                      <a:pt x="287" y="447"/>
                      <a:pt x="294" y="447"/>
                    </a:cubicBezTo>
                    <a:cubicBezTo>
                      <a:pt x="479" y="447"/>
                      <a:pt x="587" y="231"/>
                      <a:pt x="467" y="83"/>
                    </a:cubicBezTo>
                    <a:cubicBezTo>
                      <a:pt x="423" y="29"/>
                      <a:pt x="359" y="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52"/>
              <p:cNvSpPr/>
              <p:nvPr/>
            </p:nvSpPr>
            <p:spPr>
              <a:xfrm>
                <a:off x="4058400" y="3925750"/>
                <a:ext cx="141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8" extrusionOk="0">
                    <a:moveTo>
                      <a:pt x="283" y="1"/>
                    </a:moveTo>
                    <a:cubicBezTo>
                      <a:pt x="236" y="1"/>
                      <a:pt x="188" y="17"/>
                      <a:pt x="148" y="50"/>
                    </a:cubicBezTo>
                    <a:cubicBezTo>
                      <a:pt x="0" y="169"/>
                      <a:pt x="71" y="407"/>
                      <a:pt x="261" y="426"/>
                    </a:cubicBezTo>
                    <a:cubicBezTo>
                      <a:pt x="270" y="427"/>
                      <a:pt x="279" y="427"/>
                      <a:pt x="288" y="427"/>
                    </a:cubicBezTo>
                    <a:cubicBezTo>
                      <a:pt x="461" y="427"/>
                      <a:pt x="563" y="223"/>
                      <a:pt x="450" y="82"/>
                    </a:cubicBezTo>
                    <a:cubicBezTo>
                      <a:pt x="408" y="29"/>
                      <a:pt x="346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52"/>
              <p:cNvSpPr/>
              <p:nvPr/>
            </p:nvSpPr>
            <p:spPr>
              <a:xfrm>
                <a:off x="4045150" y="3909225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70" y="0"/>
                    </a:moveTo>
                    <a:cubicBezTo>
                      <a:pt x="224" y="0"/>
                      <a:pt x="179" y="15"/>
                      <a:pt x="141" y="46"/>
                    </a:cubicBezTo>
                    <a:cubicBezTo>
                      <a:pt x="0" y="161"/>
                      <a:pt x="68" y="389"/>
                      <a:pt x="251" y="409"/>
                    </a:cubicBezTo>
                    <a:cubicBezTo>
                      <a:pt x="259" y="410"/>
                      <a:pt x="266" y="410"/>
                      <a:pt x="274" y="410"/>
                    </a:cubicBezTo>
                    <a:cubicBezTo>
                      <a:pt x="440" y="410"/>
                      <a:pt x="538" y="213"/>
                      <a:pt x="431" y="78"/>
                    </a:cubicBezTo>
                    <a:cubicBezTo>
                      <a:pt x="390" y="26"/>
                      <a:pt x="330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52"/>
              <p:cNvSpPr/>
              <p:nvPr/>
            </p:nvSpPr>
            <p:spPr>
              <a:xfrm>
                <a:off x="4031875" y="389272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8" y="0"/>
                    </a:moveTo>
                    <a:cubicBezTo>
                      <a:pt x="215" y="0"/>
                      <a:pt x="172" y="15"/>
                      <a:pt x="136" y="44"/>
                    </a:cubicBezTo>
                    <a:cubicBezTo>
                      <a:pt x="1" y="153"/>
                      <a:pt x="65" y="371"/>
                      <a:pt x="239" y="391"/>
                    </a:cubicBezTo>
                    <a:cubicBezTo>
                      <a:pt x="245" y="391"/>
                      <a:pt x="252" y="392"/>
                      <a:pt x="258" y="392"/>
                    </a:cubicBezTo>
                    <a:cubicBezTo>
                      <a:pt x="420" y="392"/>
                      <a:pt x="514" y="202"/>
                      <a:pt x="409" y="73"/>
                    </a:cubicBezTo>
                    <a:cubicBezTo>
                      <a:pt x="371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52"/>
              <p:cNvSpPr/>
              <p:nvPr/>
            </p:nvSpPr>
            <p:spPr>
              <a:xfrm>
                <a:off x="4018625" y="3876150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1" y="147"/>
                      <a:pt x="62" y="356"/>
                      <a:pt x="225" y="372"/>
                    </a:cubicBezTo>
                    <a:cubicBezTo>
                      <a:pt x="232" y="373"/>
                      <a:pt x="239" y="373"/>
                      <a:pt x="245" y="373"/>
                    </a:cubicBezTo>
                    <a:cubicBezTo>
                      <a:pt x="398" y="373"/>
                      <a:pt x="491" y="194"/>
                      <a:pt x="389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52"/>
              <p:cNvSpPr/>
              <p:nvPr/>
            </p:nvSpPr>
            <p:spPr>
              <a:xfrm>
                <a:off x="4005300" y="3859650"/>
                <a:ext cx="117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234" y="1"/>
                    </a:moveTo>
                    <a:cubicBezTo>
                      <a:pt x="195" y="1"/>
                      <a:pt x="155" y="13"/>
                      <a:pt x="122" y="39"/>
                    </a:cubicBezTo>
                    <a:cubicBezTo>
                      <a:pt x="0" y="139"/>
                      <a:pt x="61" y="335"/>
                      <a:pt x="215" y="351"/>
                    </a:cubicBezTo>
                    <a:cubicBezTo>
                      <a:pt x="223" y="352"/>
                      <a:pt x="231" y="352"/>
                      <a:pt x="238" y="352"/>
                    </a:cubicBezTo>
                    <a:cubicBezTo>
                      <a:pt x="382" y="352"/>
                      <a:pt x="468" y="181"/>
                      <a:pt x="373" y="65"/>
                    </a:cubicBezTo>
                    <a:cubicBezTo>
                      <a:pt x="338" y="23"/>
                      <a:pt x="286" y="1"/>
                      <a:pt x="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52"/>
              <p:cNvSpPr/>
              <p:nvPr/>
            </p:nvSpPr>
            <p:spPr>
              <a:xfrm>
                <a:off x="3992025" y="3843100"/>
                <a:ext cx="11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6" extrusionOk="0">
                    <a:moveTo>
                      <a:pt x="223" y="0"/>
                    </a:moveTo>
                    <a:cubicBezTo>
                      <a:pt x="186" y="0"/>
                      <a:pt x="148" y="13"/>
                      <a:pt x="116" y="39"/>
                    </a:cubicBezTo>
                    <a:cubicBezTo>
                      <a:pt x="1" y="133"/>
                      <a:pt x="59" y="319"/>
                      <a:pt x="206" y="335"/>
                    </a:cubicBezTo>
                    <a:cubicBezTo>
                      <a:pt x="213" y="336"/>
                      <a:pt x="219" y="336"/>
                      <a:pt x="225" y="336"/>
                    </a:cubicBezTo>
                    <a:cubicBezTo>
                      <a:pt x="362" y="336"/>
                      <a:pt x="443" y="172"/>
                      <a:pt x="351" y="62"/>
                    </a:cubicBezTo>
                    <a:cubicBezTo>
                      <a:pt x="318" y="22"/>
                      <a:pt x="271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52"/>
              <p:cNvSpPr/>
              <p:nvPr/>
            </p:nvSpPr>
            <p:spPr>
              <a:xfrm>
                <a:off x="3978775" y="382655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8" y="1"/>
                    </a:moveTo>
                    <a:cubicBezTo>
                      <a:pt x="174" y="1"/>
                      <a:pt x="139" y="13"/>
                      <a:pt x="110" y="36"/>
                    </a:cubicBezTo>
                    <a:cubicBezTo>
                      <a:pt x="0" y="126"/>
                      <a:pt x="52" y="303"/>
                      <a:pt x="193" y="316"/>
                    </a:cubicBezTo>
                    <a:cubicBezTo>
                      <a:pt x="200" y="316"/>
                      <a:pt x="206" y="317"/>
                      <a:pt x="212" y="317"/>
                    </a:cubicBezTo>
                    <a:cubicBezTo>
                      <a:pt x="340" y="317"/>
                      <a:pt x="417" y="166"/>
                      <a:pt x="331" y="62"/>
                    </a:cubicBezTo>
                    <a:cubicBezTo>
                      <a:pt x="300" y="21"/>
                      <a:pt x="255" y="1"/>
                      <a:pt x="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52"/>
              <p:cNvSpPr/>
              <p:nvPr/>
            </p:nvSpPr>
            <p:spPr>
              <a:xfrm>
                <a:off x="4222300" y="4093100"/>
                <a:ext cx="20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4" extrusionOk="0">
                    <a:moveTo>
                      <a:pt x="421" y="1"/>
                    </a:moveTo>
                    <a:cubicBezTo>
                      <a:pt x="351" y="1"/>
                      <a:pt x="280" y="24"/>
                      <a:pt x="222" y="73"/>
                    </a:cubicBezTo>
                    <a:cubicBezTo>
                      <a:pt x="0" y="249"/>
                      <a:pt x="106" y="603"/>
                      <a:pt x="386" y="632"/>
                    </a:cubicBezTo>
                    <a:cubicBezTo>
                      <a:pt x="398" y="633"/>
                      <a:pt x="409" y="634"/>
                      <a:pt x="421" y="634"/>
                    </a:cubicBezTo>
                    <a:cubicBezTo>
                      <a:pt x="680" y="634"/>
                      <a:pt x="835" y="327"/>
                      <a:pt x="666" y="118"/>
                    </a:cubicBezTo>
                    <a:cubicBezTo>
                      <a:pt x="604" y="41"/>
                      <a:pt x="513" y="1"/>
                      <a:pt x="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52"/>
              <p:cNvSpPr/>
              <p:nvPr/>
            </p:nvSpPr>
            <p:spPr>
              <a:xfrm>
                <a:off x="4209050" y="4076550"/>
                <a:ext cx="20225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15" extrusionOk="0">
                    <a:moveTo>
                      <a:pt x="407" y="1"/>
                    </a:moveTo>
                    <a:cubicBezTo>
                      <a:pt x="338" y="1"/>
                      <a:pt x="269" y="23"/>
                      <a:pt x="212" y="69"/>
                    </a:cubicBezTo>
                    <a:cubicBezTo>
                      <a:pt x="0" y="243"/>
                      <a:pt x="103" y="587"/>
                      <a:pt x="376" y="612"/>
                    </a:cubicBezTo>
                    <a:cubicBezTo>
                      <a:pt x="388" y="614"/>
                      <a:pt x="399" y="614"/>
                      <a:pt x="411" y="614"/>
                    </a:cubicBezTo>
                    <a:cubicBezTo>
                      <a:pt x="660" y="614"/>
                      <a:pt x="809" y="320"/>
                      <a:pt x="646" y="114"/>
                    </a:cubicBezTo>
                    <a:cubicBezTo>
                      <a:pt x="586" y="40"/>
                      <a:pt x="497" y="1"/>
                      <a:pt x="4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52"/>
              <p:cNvSpPr/>
              <p:nvPr/>
            </p:nvSpPr>
            <p:spPr>
              <a:xfrm>
                <a:off x="4195775" y="4060075"/>
                <a:ext cx="1962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599" extrusionOk="0">
                    <a:moveTo>
                      <a:pt x="396" y="1"/>
                    </a:moveTo>
                    <a:cubicBezTo>
                      <a:pt x="329" y="1"/>
                      <a:pt x="262" y="23"/>
                      <a:pt x="206" y="69"/>
                    </a:cubicBezTo>
                    <a:cubicBezTo>
                      <a:pt x="1" y="233"/>
                      <a:pt x="100" y="568"/>
                      <a:pt x="364" y="597"/>
                    </a:cubicBezTo>
                    <a:cubicBezTo>
                      <a:pt x="374" y="598"/>
                      <a:pt x="385" y="598"/>
                      <a:pt x="395" y="598"/>
                    </a:cubicBezTo>
                    <a:cubicBezTo>
                      <a:pt x="640" y="598"/>
                      <a:pt x="785" y="309"/>
                      <a:pt x="624" y="111"/>
                    </a:cubicBezTo>
                    <a:cubicBezTo>
                      <a:pt x="566" y="39"/>
                      <a:pt x="481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52"/>
              <p:cNvSpPr/>
              <p:nvPr/>
            </p:nvSpPr>
            <p:spPr>
              <a:xfrm>
                <a:off x="4182525" y="4043525"/>
                <a:ext cx="190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6" extrusionOk="0">
                    <a:moveTo>
                      <a:pt x="381" y="0"/>
                    </a:moveTo>
                    <a:cubicBezTo>
                      <a:pt x="317" y="0"/>
                      <a:pt x="253" y="22"/>
                      <a:pt x="200" y="66"/>
                    </a:cubicBezTo>
                    <a:cubicBezTo>
                      <a:pt x="1" y="227"/>
                      <a:pt x="97" y="548"/>
                      <a:pt x="351" y="574"/>
                    </a:cubicBezTo>
                    <a:cubicBezTo>
                      <a:pt x="363" y="575"/>
                      <a:pt x="374" y="576"/>
                      <a:pt x="386" y="576"/>
                    </a:cubicBezTo>
                    <a:cubicBezTo>
                      <a:pt x="622" y="576"/>
                      <a:pt x="761" y="298"/>
                      <a:pt x="605" y="108"/>
                    </a:cubicBezTo>
                    <a:cubicBezTo>
                      <a:pt x="548" y="37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52"/>
              <p:cNvSpPr/>
              <p:nvPr/>
            </p:nvSpPr>
            <p:spPr>
              <a:xfrm>
                <a:off x="4169275" y="4027000"/>
                <a:ext cx="184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9" extrusionOk="0">
                    <a:moveTo>
                      <a:pt x="366" y="1"/>
                    </a:moveTo>
                    <a:cubicBezTo>
                      <a:pt x="305" y="1"/>
                      <a:pt x="244" y="21"/>
                      <a:pt x="193" y="62"/>
                    </a:cubicBezTo>
                    <a:cubicBezTo>
                      <a:pt x="0" y="219"/>
                      <a:pt x="93" y="531"/>
                      <a:pt x="341" y="557"/>
                    </a:cubicBezTo>
                    <a:cubicBezTo>
                      <a:pt x="351" y="558"/>
                      <a:pt x="362" y="559"/>
                      <a:pt x="372" y="559"/>
                    </a:cubicBezTo>
                    <a:cubicBezTo>
                      <a:pt x="601" y="559"/>
                      <a:pt x="736" y="288"/>
                      <a:pt x="585" y="104"/>
                    </a:cubicBezTo>
                    <a:cubicBezTo>
                      <a:pt x="528" y="36"/>
                      <a:pt x="447" y="1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52"/>
              <p:cNvSpPr/>
              <p:nvPr/>
            </p:nvSpPr>
            <p:spPr>
              <a:xfrm>
                <a:off x="4155925" y="4010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9" y="0"/>
                    </a:moveTo>
                    <a:cubicBezTo>
                      <a:pt x="300" y="0"/>
                      <a:pt x="240" y="20"/>
                      <a:pt x="190" y="62"/>
                    </a:cubicBezTo>
                    <a:cubicBezTo>
                      <a:pt x="1" y="210"/>
                      <a:pt x="91" y="512"/>
                      <a:pt x="329" y="538"/>
                    </a:cubicBezTo>
                    <a:cubicBezTo>
                      <a:pt x="339" y="539"/>
                      <a:pt x="350" y="539"/>
                      <a:pt x="360" y="539"/>
                    </a:cubicBezTo>
                    <a:cubicBezTo>
                      <a:pt x="582" y="539"/>
                      <a:pt x="711" y="279"/>
                      <a:pt x="570" y="101"/>
                    </a:cubicBezTo>
                    <a:cubicBezTo>
                      <a:pt x="515" y="35"/>
                      <a:pt x="437" y="0"/>
                      <a:pt x="3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52"/>
              <p:cNvSpPr/>
              <p:nvPr/>
            </p:nvSpPr>
            <p:spPr>
              <a:xfrm>
                <a:off x="4142675" y="3993875"/>
                <a:ext cx="171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2" extrusionOk="0">
                    <a:moveTo>
                      <a:pt x="344" y="0"/>
                    </a:moveTo>
                    <a:cubicBezTo>
                      <a:pt x="287" y="0"/>
                      <a:pt x="229" y="20"/>
                      <a:pt x="180" y="60"/>
                    </a:cubicBezTo>
                    <a:cubicBezTo>
                      <a:pt x="1" y="204"/>
                      <a:pt x="87" y="494"/>
                      <a:pt x="315" y="519"/>
                    </a:cubicBezTo>
                    <a:cubicBezTo>
                      <a:pt x="326" y="520"/>
                      <a:pt x="336" y="521"/>
                      <a:pt x="346" y="521"/>
                    </a:cubicBezTo>
                    <a:cubicBezTo>
                      <a:pt x="559" y="521"/>
                      <a:pt x="685" y="270"/>
                      <a:pt x="547" y="98"/>
                    </a:cubicBezTo>
                    <a:cubicBezTo>
                      <a:pt x="496" y="34"/>
                      <a:pt x="420" y="0"/>
                      <a:pt x="3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52"/>
              <p:cNvSpPr/>
              <p:nvPr/>
            </p:nvSpPr>
            <p:spPr>
              <a:xfrm>
                <a:off x="4129425" y="3977400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3" y="1"/>
                    </a:moveTo>
                    <a:cubicBezTo>
                      <a:pt x="278" y="1"/>
                      <a:pt x="221" y="19"/>
                      <a:pt x="174" y="57"/>
                    </a:cubicBezTo>
                    <a:cubicBezTo>
                      <a:pt x="0" y="198"/>
                      <a:pt x="84" y="478"/>
                      <a:pt x="306" y="500"/>
                    </a:cubicBezTo>
                    <a:cubicBezTo>
                      <a:pt x="316" y="501"/>
                      <a:pt x="326" y="502"/>
                      <a:pt x="336" y="502"/>
                    </a:cubicBezTo>
                    <a:cubicBezTo>
                      <a:pt x="540" y="502"/>
                      <a:pt x="662" y="258"/>
                      <a:pt x="527" y="92"/>
                    </a:cubicBezTo>
                    <a:cubicBezTo>
                      <a:pt x="478" y="32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52"/>
              <p:cNvSpPr/>
              <p:nvPr/>
            </p:nvSpPr>
            <p:spPr>
              <a:xfrm>
                <a:off x="4116150" y="3960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9" y="0"/>
                    </a:moveTo>
                    <a:cubicBezTo>
                      <a:pt x="266" y="0"/>
                      <a:pt x="212" y="18"/>
                      <a:pt x="168" y="53"/>
                    </a:cubicBezTo>
                    <a:cubicBezTo>
                      <a:pt x="1" y="188"/>
                      <a:pt x="81" y="458"/>
                      <a:pt x="293" y="481"/>
                    </a:cubicBezTo>
                    <a:cubicBezTo>
                      <a:pt x="303" y="482"/>
                      <a:pt x="312" y="482"/>
                      <a:pt x="321" y="482"/>
                    </a:cubicBezTo>
                    <a:cubicBezTo>
                      <a:pt x="520" y="482"/>
                      <a:pt x="635" y="249"/>
                      <a:pt x="509" y="92"/>
                    </a:cubicBezTo>
                    <a:cubicBezTo>
                      <a:pt x="461" y="31"/>
                      <a:pt x="390" y="0"/>
                      <a:pt x="3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52"/>
              <p:cNvSpPr/>
              <p:nvPr/>
            </p:nvSpPr>
            <p:spPr>
              <a:xfrm>
                <a:off x="4102900" y="3944350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6" y="0"/>
                    </a:moveTo>
                    <a:cubicBezTo>
                      <a:pt x="255" y="0"/>
                      <a:pt x="204" y="17"/>
                      <a:pt x="161" y="51"/>
                    </a:cubicBezTo>
                    <a:cubicBezTo>
                      <a:pt x="1" y="183"/>
                      <a:pt x="78" y="444"/>
                      <a:pt x="284" y="463"/>
                    </a:cubicBezTo>
                    <a:cubicBezTo>
                      <a:pt x="293" y="464"/>
                      <a:pt x="302" y="464"/>
                      <a:pt x="311" y="464"/>
                    </a:cubicBezTo>
                    <a:cubicBezTo>
                      <a:pt x="500" y="464"/>
                      <a:pt x="612" y="240"/>
                      <a:pt x="486" y="87"/>
                    </a:cubicBezTo>
                    <a:cubicBezTo>
                      <a:pt x="440" y="30"/>
                      <a:pt x="373" y="0"/>
                      <a:pt x="3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52"/>
              <p:cNvSpPr/>
              <p:nvPr/>
            </p:nvSpPr>
            <p:spPr>
              <a:xfrm>
                <a:off x="4089575" y="3927775"/>
                <a:ext cx="147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9" extrusionOk="0">
                    <a:moveTo>
                      <a:pt x="296" y="1"/>
                    </a:moveTo>
                    <a:cubicBezTo>
                      <a:pt x="246" y="1"/>
                      <a:pt x="196" y="18"/>
                      <a:pt x="154" y="52"/>
                    </a:cubicBezTo>
                    <a:cubicBezTo>
                      <a:pt x="0" y="178"/>
                      <a:pt x="74" y="425"/>
                      <a:pt x="273" y="448"/>
                    </a:cubicBezTo>
                    <a:cubicBezTo>
                      <a:pt x="281" y="448"/>
                      <a:pt x="289" y="449"/>
                      <a:pt x="297" y="449"/>
                    </a:cubicBezTo>
                    <a:cubicBezTo>
                      <a:pt x="479" y="449"/>
                      <a:pt x="590" y="233"/>
                      <a:pt x="469" y="85"/>
                    </a:cubicBezTo>
                    <a:cubicBezTo>
                      <a:pt x="426" y="30"/>
                      <a:pt x="361" y="1"/>
                      <a:pt x="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52"/>
              <p:cNvSpPr/>
              <p:nvPr/>
            </p:nvSpPr>
            <p:spPr>
              <a:xfrm>
                <a:off x="4076300" y="3911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5" y="0"/>
                    </a:moveTo>
                    <a:cubicBezTo>
                      <a:pt x="237" y="0"/>
                      <a:pt x="189" y="16"/>
                      <a:pt x="149" y="48"/>
                    </a:cubicBezTo>
                    <a:cubicBezTo>
                      <a:pt x="1" y="167"/>
                      <a:pt x="72" y="408"/>
                      <a:pt x="261" y="427"/>
                    </a:cubicBezTo>
                    <a:cubicBezTo>
                      <a:pt x="269" y="428"/>
                      <a:pt x="277" y="429"/>
                      <a:pt x="285" y="429"/>
                    </a:cubicBezTo>
                    <a:cubicBezTo>
                      <a:pt x="460" y="429"/>
                      <a:pt x="565" y="222"/>
                      <a:pt x="451" y="80"/>
                    </a:cubicBezTo>
                    <a:cubicBezTo>
                      <a:pt x="409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52"/>
              <p:cNvSpPr/>
              <p:nvPr/>
            </p:nvSpPr>
            <p:spPr>
              <a:xfrm>
                <a:off x="4063050" y="3894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1" y="1"/>
                    </a:moveTo>
                    <a:cubicBezTo>
                      <a:pt x="225" y="1"/>
                      <a:pt x="180" y="15"/>
                      <a:pt x="142" y="46"/>
                    </a:cubicBezTo>
                    <a:cubicBezTo>
                      <a:pt x="1" y="159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2" y="407"/>
                    </a:cubicBezTo>
                    <a:cubicBezTo>
                      <a:pt x="441" y="407"/>
                      <a:pt x="539" y="210"/>
                      <a:pt x="431" y="75"/>
                    </a:cubicBezTo>
                    <a:cubicBezTo>
                      <a:pt x="390" y="26"/>
                      <a:pt x="330" y="1"/>
                      <a:pt x="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52"/>
              <p:cNvSpPr/>
              <p:nvPr/>
            </p:nvSpPr>
            <p:spPr>
              <a:xfrm>
                <a:off x="4049800" y="3878175"/>
                <a:ext cx="12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3" extrusionOk="0">
                    <a:moveTo>
                      <a:pt x="258" y="1"/>
                    </a:moveTo>
                    <a:cubicBezTo>
                      <a:pt x="215" y="1"/>
                      <a:pt x="171" y="15"/>
                      <a:pt x="135" y="44"/>
                    </a:cubicBezTo>
                    <a:cubicBezTo>
                      <a:pt x="0" y="153"/>
                      <a:pt x="65" y="372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18" y="392"/>
                      <a:pt x="513" y="202"/>
                      <a:pt x="409" y="73"/>
                    </a:cubicBezTo>
                    <a:cubicBezTo>
                      <a:pt x="370" y="25"/>
                      <a:pt x="314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52"/>
              <p:cNvSpPr/>
              <p:nvPr/>
            </p:nvSpPr>
            <p:spPr>
              <a:xfrm>
                <a:off x="4036450" y="386167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7" y="1"/>
                    </a:moveTo>
                    <a:cubicBezTo>
                      <a:pt x="205" y="1"/>
                      <a:pt x="164" y="14"/>
                      <a:pt x="130" y="42"/>
                    </a:cubicBezTo>
                    <a:cubicBezTo>
                      <a:pt x="1" y="145"/>
                      <a:pt x="65" y="354"/>
                      <a:pt x="229" y="373"/>
                    </a:cubicBezTo>
                    <a:cubicBezTo>
                      <a:pt x="236" y="374"/>
                      <a:pt x="242" y="374"/>
                      <a:pt x="249" y="374"/>
                    </a:cubicBezTo>
                    <a:cubicBezTo>
                      <a:pt x="401" y="374"/>
                      <a:pt x="492" y="194"/>
                      <a:pt x="393" y="71"/>
                    </a:cubicBezTo>
                    <a:cubicBezTo>
                      <a:pt x="356" y="25"/>
                      <a:pt x="302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5" name="Google Shape;6415;p52"/>
              <p:cNvSpPr/>
              <p:nvPr/>
            </p:nvSpPr>
            <p:spPr>
              <a:xfrm>
                <a:off x="4023200" y="3845125"/>
                <a:ext cx="117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5" extrusionOk="0">
                    <a:moveTo>
                      <a:pt x="234" y="0"/>
                    </a:moveTo>
                    <a:cubicBezTo>
                      <a:pt x="195" y="0"/>
                      <a:pt x="156" y="13"/>
                      <a:pt x="123" y="39"/>
                    </a:cubicBezTo>
                    <a:cubicBezTo>
                      <a:pt x="1" y="138"/>
                      <a:pt x="59" y="338"/>
                      <a:pt x="216" y="354"/>
                    </a:cubicBezTo>
                    <a:cubicBezTo>
                      <a:pt x="223" y="354"/>
                      <a:pt x="229" y="355"/>
                      <a:pt x="236" y="355"/>
                    </a:cubicBezTo>
                    <a:cubicBezTo>
                      <a:pt x="382" y="355"/>
                      <a:pt x="469" y="185"/>
                      <a:pt x="373" y="68"/>
                    </a:cubicBezTo>
                    <a:cubicBezTo>
                      <a:pt x="338" y="23"/>
                      <a:pt x="286" y="0"/>
                      <a:pt x="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6" name="Google Shape;6416;p52"/>
              <p:cNvSpPr/>
              <p:nvPr/>
            </p:nvSpPr>
            <p:spPr>
              <a:xfrm>
                <a:off x="4009950" y="3828600"/>
                <a:ext cx="111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8" extrusionOk="0">
                    <a:moveTo>
                      <a:pt x="221" y="0"/>
                    </a:moveTo>
                    <a:cubicBezTo>
                      <a:pt x="184" y="0"/>
                      <a:pt x="147" y="13"/>
                      <a:pt x="116" y="38"/>
                    </a:cubicBezTo>
                    <a:cubicBezTo>
                      <a:pt x="0" y="131"/>
                      <a:pt x="55" y="320"/>
                      <a:pt x="203" y="337"/>
                    </a:cubicBezTo>
                    <a:cubicBezTo>
                      <a:pt x="208" y="337"/>
                      <a:pt x="214" y="337"/>
                      <a:pt x="219" y="337"/>
                    </a:cubicBezTo>
                    <a:cubicBezTo>
                      <a:pt x="360" y="337"/>
                      <a:pt x="444" y="175"/>
                      <a:pt x="351" y="63"/>
                    </a:cubicBezTo>
                    <a:cubicBezTo>
                      <a:pt x="318" y="21"/>
                      <a:pt x="270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52"/>
              <p:cNvSpPr/>
              <p:nvPr/>
            </p:nvSpPr>
            <p:spPr>
              <a:xfrm>
                <a:off x="3996700" y="381210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09" y="36"/>
                    </a:cubicBezTo>
                    <a:cubicBezTo>
                      <a:pt x="0" y="122"/>
                      <a:pt x="52" y="299"/>
                      <a:pt x="193" y="315"/>
                    </a:cubicBezTo>
                    <a:cubicBezTo>
                      <a:pt x="199" y="316"/>
                      <a:pt x="206" y="316"/>
                      <a:pt x="212" y="316"/>
                    </a:cubicBezTo>
                    <a:cubicBezTo>
                      <a:pt x="339" y="316"/>
                      <a:pt x="417" y="162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52"/>
              <p:cNvSpPr/>
              <p:nvPr/>
            </p:nvSpPr>
            <p:spPr>
              <a:xfrm>
                <a:off x="4253550" y="4095175"/>
                <a:ext cx="2145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54" extrusionOk="0">
                    <a:moveTo>
                      <a:pt x="430" y="0"/>
                    </a:moveTo>
                    <a:cubicBezTo>
                      <a:pt x="358" y="0"/>
                      <a:pt x="285" y="24"/>
                      <a:pt x="225" y="73"/>
                    </a:cubicBezTo>
                    <a:cubicBezTo>
                      <a:pt x="0" y="256"/>
                      <a:pt x="110" y="623"/>
                      <a:pt x="399" y="652"/>
                    </a:cubicBezTo>
                    <a:cubicBezTo>
                      <a:pt x="411" y="653"/>
                      <a:pt x="422" y="653"/>
                      <a:pt x="433" y="653"/>
                    </a:cubicBezTo>
                    <a:cubicBezTo>
                      <a:pt x="699" y="653"/>
                      <a:pt x="858" y="334"/>
                      <a:pt x="682" y="121"/>
                    </a:cubicBezTo>
                    <a:cubicBezTo>
                      <a:pt x="618" y="41"/>
                      <a:pt x="525" y="0"/>
                      <a:pt x="4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52"/>
              <p:cNvSpPr/>
              <p:nvPr/>
            </p:nvSpPr>
            <p:spPr>
              <a:xfrm>
                <a:off x="4240225" y="4078600"/>
                <a:ext cx="208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633" extrusionOk="0">
                    <a:moveTo>
                      <a:pt x="420" y="0"/>
                    </a:moveTo>
                    <a:cubicBezTo>
                      <a:pt x="349" y="0"/>
                      <a:pt x="278" y="24"/>
                      <a:pt x="219" y="71"/>
                    </a:cubicBezTo>
                    <a:cubicBezTo>
                      <a:pt x="0" y="248"/>
                      <a:pt x="106" y="601"/>
                      <a:pt x="386" y="630"/>
                    </a:cubicBezTo>
                    <a:cubicBezTo>
                      <a:pt x="399" y="632"/>
                      <a:pt x="411" y="632"/>
                      <a:pt x="424" y="632"/>
                    </a:cubicBezTo>
                    <a:cubicBezTo>
                      <a:pt x="681" y="632"/>
                      <a:pt x="834" y="327"/>
                      <a:pt x="665" y="119"/>
                    </a:cubicBezTo>
                    <a:cubicBezTo>
                      <a:pt x="603" y="41"/>
                      <a:pt x="512" y="0"/>
                      <a:pt x="4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52"/>
              <p:cNvSpPr/>
              <p:nvPr/>
            </p:nvSpPr>
            <p:spPr>
              <a:xfrm>
                <a:off x="4226950" y="4062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7" y="1"/>
                    </a:moveTo>
                    <a:cubicBezTo>
                      <a:pt x="339" y="1"/>
                      <a:pt x="270" y="23"/>
                      <a:pt x="213" y="69"/>
                    </a:cubicBezTo>
                    <a:cubicBezTo>
                      <a:pt x="1" y="239"/>
                      <a:pt x="104" y="583"/>
                      <a:pt x="377" y="612"/>
                    </a:cubicBezTo>
                    <a:cubicBezTo>
                      <a:pt x="388" y="613"/>
                      <a:pt x="400" y="614"/>
                      <a:pt x="411" y="614"/>
                    </a:cubicBezTo>
                    <a:cubicBezTo>
                      <a:pt x="661" y="614"/>
                      <a:pt x="810" y="317"/>
                      <a:pt x="647" y="114"/>
                    </a:cubicBezTo>
                    <a:cubicBezTo>
                      <a:pt x="587" y="39"/>
                      <a:pt x="497" y="1"/>
                      <a:pt x="4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52"/>
              <p:cNvSpPr/>
              <p:nvPr/>
            </p:nvSpPr>
            <p:spPr>
              <a:xfrm>
                <a:off x="4213700" y="4045525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3" y="1"/>
                    </a:moveTo>
                    <a:cubicBezTo>
                      <a:pt x="328" y="1"/>
                      <a:pt x="262" y="22"/>
                      <a:pt x="206" y="67"/>
                    </a:cubicBezTo>
                    <a:cubicBezTo>
                      <a:pt x="0" y="234"/>
                      <a:pt x="100" y="568"/>
                      <a:pt x="364" y="594"/>
                    </a:cubicBezTo>
                    <a:cubicBezTo>
                      <a:pt x="375" y="595"/>
                      <a:pt x="387" y="596"/>
                      <a:pt x="398" y="596"/>
                    </a:cubicBezTo>
                    <a:cubicBezTo>
                      <a:pt x="641" y="596"/>
                      <a:pt x="784" y="308"/>
                      <a:pt x="624" y="112"/>
                    </a:cubicBezTo>
                    <a:cubicBezTo>
                      <a:pt x="565" y="38"/>
                      <a:pt x="480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52"/>
              <p:cNvSpPr/>
              <p:nvPr/>
            </p:nvSpPr>
            <p:spPr>
              <a:xfrm>
                <a:off x="4200450" y="4029050"/>
                <a:ext cx="189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77" extrusionOk="0">
                    <a:moveTo>
                      <a:pt x="381" y="1"/>
                    </a:moveTo>
                    <a:cubicBezTo>
                      <a:pt x="317" y="1"/>
                      <a:pt x="252" y="22"/>
                      <a:pt x="199" y="67"/>
                    </a:cubicBezTo>
                    <a:cubicBezTo>
                      <a:pt x="0" y="227"/>
                      <a:pt x="97" y="549"/>
                      <a:pt x="351" y="575"/>
                    </a:cubicBezTo>
                    <a:cubicBezTo>
                      <a:pt x="362" y="576"/>
                      <a:pt x="374" y="577"/>
                      <a:pt x="385" y="577"/>
                    </a:cubicBezTo>
                    <a:cubicBezTo>
                      <a:pt x="621" y="577"/>
                      <a:pt x="758" y="299"/>
                      <a:pt x="604" y="109"/>
                    </a:cubicBezTo>
                    <a:cubicBezTo>
                      <a:pt x="548" y="38"/>
                      <a:pt x="465" y="1"/>
                      <a:pt x="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52"/>
              <p:cNvSpPr/>
              <p:nvPr/>
            </p:nvSpPr>
            <p:spPr>
              <a:xfrm>
                <a:off x="4187175" y="4012500"/>
                <a:ext cx="1835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57" extrusionOk="0">
                    <a:moveTo>
                      <a:pt x="370" y="1"/>
                    </a:moveTo>
                    <a:cubicBezTo>
                      <a:pt x="308" y="1"/>
                      <a:pt x="246" y="21"/>
                      <a:pt x="194" y="64"/>
                    </a:cubicBezTo>
                    <a:cubicBezTo>
                      <a:pt x="1" y="221"/>
                      <a:pt x="94" y="533"/>
                      <a:pt x="338" y="555"/>
                    </a:cubicBezTo>
                    <a:cubicBezTo>
                      <a:pt x="349" y="556"/>
                      <a:pt x="359" y="557"/>
                      <a:pt x="369" y="557"/>
                    </a:cubicBezTo>
                    <a:cubicBezTo>
                      <a:pt x="598" y="557"/>
                      <a:pt x="734" y="287"/>
                      <a:pt x="586" y="102"/>
                    </a:cubicBezTo>
                    <a:cubicBezTo>
                      <a:pt x="530" y="35"/>
                      <a:pt x="450" y="1"/>
                      <a:pt x="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52"/>
              <p:cNvSpPr/>
              <p:nvPr/>
            </p:nvSpPr>
            <p:spPr>
              <a:xfrm>
                <a:off x="4173850" y="3995950"/>
                <a:ext cx="177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1" extrusionOk="0">
                    <a:moveTo>
                      <a:pt x="357" y="0"/>
                    </a:moveTo>
                    <a:cubicBezTo>
                      <a:pt x="297" y="0"/>
                      <a:pt x="237" y="20"/>
                      <a:pt x="187" y="60"/>
                    </a:cubicBezTo>
                    <a:cubicBezTo>
                      <a:pt x="0" y="211"/>
                      <a:pt x="90" y="513"/>
                      <a:pt x="328" y="539"/>
                    </a:cubicBezTo>
                    <a:cubicBezTo>
                      <a:pt x="339" y="540"/>
                      <a:pt x="349" y="541"/>
                      <a:pt x="359" y="541"/>
                    </a:cubicBezTo>
                    <a:cubicBezTo>
                      <a:pt x="582" y="541"/>
                      <a:pt x="711" y="280"/>
                      <a:pt x="566" y="102"/>
                    </a:cubicBezTo>
                    <a:cubicBezTo>
                      <a:pt x="513" y="35"/>
                      <a:pt x="435" y="0"/>
                      <a:pt x="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52"/>
              <p:cNvSpPr/>
              <p:nvPr/>
            </p:nvSpPr>
            <p:spPr>
              <a:xfrm>
                <a:off x="4160600" y="3979400"/>
                <a:ext cx="171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2" extrusionOk="0">
                    <a:moveTo>
                      <a:pt x="342" y="0"/>
                    </a:moveTo>
                    <a:cubicBezTo>
                      <a:pt x="285" y="0"/>
                      <a:pt x="228" y="19"/>
                      <a:pt x="180" y="57"/>
                    </a:cubicBezTo>
                    <a:cubicBezTo>
                      <a:pt x="0" y="202"/>
                      <a:pt x="84" y="494"/>
                      <a:pt x="315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9" y="522"/>
                      <a:pt x="685" y="271"/>
                      <a:pt x="547" y="99"/>
                    </a:cubicBezTo>
                    <a:cubicBezTo>
                      <a:pt x="495" y="34"/>
                      <a:pt x="419" y="0"/>
                      <a:pt x="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52"/>
              <p:cNvSpPr/>
              <p:nvPr/>
            </p:nvSpPr>
            <p:spPr>
              <a:xfrm>
                <a:off x="4147325" y="3962875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2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1" y="197"/>
                      <a:pt x="84" y="477"/>
                      <a:pt x="306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9" y="504"/>
                      <a:pt x="664" y="261"/>
                      <a:pt x="528" y="95"/>
                    </a:cubicBezTo>
                    <a:cubicBezTo>
                      <a:pt x="479" y="32"/>
                      <a:pt x="405" y="0"/>
                      <a:pt x="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52"/>
              <p:cNvSpPr/>
              <p:nvPr/>
            </p:nvSpPr>
            <p:spPr>
              <a:xfrm>
                <a:off x="4134075" y="394637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8" y="0"/>
                    </a:moveTo>
                    <a:cubicBezTo>
                      <a:pt x="265" y="0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4" y="249"/>
                      <a:pt x="505" y="89"/>
                    </a:cubicBezTo>
                    <a:cubicBezTo>
                      <a:pt x="458" y="31"/>
                      <a:pt x="388" y="0"/>
                      <a:pt x="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52"/>
              <p:cNvSpPr/>
              <p:nvPr/>
            </p:nvSpPr>
            <p:spPr>
              <a:xfrm>
                <a:off x="4120750" y="3929825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10" y="0"/>
                    </a:moveTo>
                    <a:cubicBezTo>
                      <a:pt x="258" y="0"/>
                      <a:pt x="206" y="18"/>
                      <a:pt x="161" y="54"/>
                    </a:cubicBezTo>
                    <a:cubicBezTo>
                      <a:pt x="0" y="183"/>
                      <a:pt x="77" y="443"/>
                      <a:pt x="286" y="465"/>
                    </a:cubicBezTo>
                    <a:cubicBezTo>
                      <a:pt x="294" y="466"/>
                      <a:pt x="302" y="466"/>
                      <a:pt x="310" y="466"/>
                    </a:cubicBezTo>
                    <a:cubicBezTo>
                      <a:pt x="501" y="466"/>
                      <a:pt x="615" y="241"/>
                      <a:pt x="489" y="86"/>
                    </a:cubicBezTo>
                    <a:cubicBezTo>
                      <a:pt x="443" y="30"/>
                      <a:pt x="377" y="0"/>
                      <a:pt x="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52"/>
              <p:cNvSpPr/>
              <p:nvPr/>
            </p:nvSpPr>
            <p:spPr>
              <a:xfrm>
                <a:off x="4107475" y="3913300"/>
                <a:ext cx="1477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7" extrusionOk="0">
                    <a:moveTo>
                      <a:pt x="296" y="1"/>
                    </a:moveTo>
                    <a:cubicBezTo>
                      <a:pt x="246" y="1"/>
                      <a:pt x="197" y="17"/>
                      <a:pt x="155" y="50"/>
                    </a:cubicBezTo>
                    <a:cubicBezTo>
                      <a:pt x="1" y="175"/>
                      <a:pt x="75" y="426"/>
                      <a:pt x="274" y="445"/>
                    </a:cubicBezTo>
                    <a:cubicBezTo>
                      <a:pt x="282" y="446"/>
                      <a:pt x="290" y="446"/>
                      <a:pt x="297" y="446"/>
                    </a:cubicBezTo>
                    <a:cubicBezTo>
                      <a:pt x="480" y="446"/>
                      <a:pt x="590" y="230"/>
                      <a:pt x="470" y="82"/>
                    </a:cubicBezTo>
                    <a:cubicBezTo>
                      <a:pt x="426" y="29"/>
                      <a:pt x="361" y="1"/>
                      <a:pt x="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52"/>
              <p:cNvSpPr/>
              <p:nvPr/>
            </p:nvSpPr>
            <p:spPr>
              <a:xfrm>
                <a:off x="4094300" y="3896750"/>
                <a:ext cx="140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8" extrusionOk="0">
                    <a:moveTo>
                      <a:pt x="282" y="0"/>
                    </a:moveTo>
                    <a:cubicBezTo>
                      <a:pt x="235" y="0"/>
                      <a:pt x="188" y="16"/>
                      <a:pt x="149" y="50"/>
                    </a:cubicBezTo>
                    <a:cubicBezTo>
                      <a:pt x="1" y="169"/>
                      <a:pt x="72" y="406"/>
                      <a:pt x="261" y="426"/>
                    </a:cubicBezTo>
                    <a:cubicBezTo>
                      <a:pt x="270" y="427"/>
                      <a:pt x="279" y="427"/>
                      <a:pt x="288" y="427"/>
                    </a:cubicBezTo>
                    <a:cubicBezTo>
                      <a:pt x="458" y="427"/>
                      <a:pt x="561" y="222"/>
                      <a:pt x="448" y="79"/>
                    </a:cubicBezTo>
                    <a:cubicBezTo>
                      <a:pt x="406" y="28"/>
                      <a:pt x="344" y="0"/>
                      <a:pt x="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1" name="Google Shape;6431;p52"/>
              <p:cNvSpPr/>
              <p:nvPr/>
            </p:nvSpPr>
            <p:spPr>
              <a:xfrm>
                <a:off x="4080975" y="388020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1"/>
                    </a:moveTo>
                    <a:cubicBezTo>
                      <a:pt x="225" y="1"/>
                      <a:pt x="179" y="16"/>
                      <a:pt x="142" y="46"/>
                    </a:cubicBezTo>
                    <a:cubicBezTo>
                      <a:pt x="0" y="159"/>
                      <a:pt x="68" y="390"/>
                      <a:pt x="248" y="406"/>
                    </a:cubicBezTo>
                    <a:cubicBezTo>
                      <a:pt x="256" y="407"/>
                      <a:pt x="264" y="408"/>
                      <a:pt x="271" y="408"/>
                    </a:cubicBezTo>
                    <a:cubicBezTo>
                      <a:pt x="440" y="408"/>
                      <a:pt x="538" y="211"/>
                      <a:pt x="428" y="75"/>
                    </a:cubicBezTo>
                    <a:cubicBezTo>
                      <a:pt x="388" y="26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52"/>
              <p:cNvSpPr/>
              <p:nvPr/>
            </p:nvSpPr>
            <p:spPr>
              <a:xfrm>
                <a:off x="4067725" y="386372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7" y="0"/>
                    </a:moveTo>
                    <a:cubicBezTo>
                      <a:pt x="214" y="0"/>
                      <a:pt x="171" y="14"/>
                      <a:pt x="135" y="43"/>
                    </a:cubicBezTo>
                    <a:cubicBezTo>
                      <a:pt x="0" y="153"/>
                      <a:pt x="64" y="371"/>
                      <a:pt x="235" y="391"/>
                    </a:cubicBezTo>
                    <a:cubicBezTo>
                      <a:pt x="241" y="391"/>
                      <a:pt x="248" y="391"/>
                      <a:pt x="254" y="391"/>
                    </a:cubicBezTo>
                    <a:cubicBezTo>
                      <a:pt x="416" y="391"/>
                      <a:pt x="513" y="202"/>
                      <a:pt x="408" y="72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52"/>
              <p:cNvSpPr/>
              <p:nvPr/>
            </p:nvSpPr>
            <p:spPr>
              <a:xfrm>
                <a:off x="4054375" y="38472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6" y="1"/>
                    </a:moveTo>
                    <a:cubicBezTo>
                      <a:pt x="205" y="1"/>
                      <a:pt x="164" y="14"/>
                      <a:pt x="129" y="41"/>
                    </a:cubicBezTo>
                    <a:cubicBezTo>
                      <a:pt x="1" y="147"/>
                      <a:pt x="65" y="353"/>
                      <a:pt x="229" y="372"/>
                    </a:cubicBezTo>
                    <a:cubicBezTo>
                      <a:pt x="235" y="373"/>
                      <a:pt x="242" y="373"/>
                      <a:pt x="248" y="373"/>
                    </a:cubicBezTo>
                    <a:cubicBezTo>
                      <a:pt x="401" y="373"/>
                      <a:pt x="491" y="194"/>
                      <a:pt x="393" y="70"/>
                    </a:cubicBezTo>
                    <a:cubicBezTo>
                      <a:pt x="356" y="24"/>
                      <a:pt x="301" y="1"/>
                      <a:pt x="2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52"/>
              <p:cNvSpPr/>
              <p:nvPr/>
            </p:nvSpPr>
            <p:spPr>
              <a:xfrm>
                <a:off x="4041125" y="3830650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3" y="0"/>
                    </a:moveTo>
                    <a:cubicBezTo>
                      <a:pt x="195" y="0"/>
                      <a:pt x="156" y="13"/>
                      <a:pt x="122" y="39"/>
                    </a:cubicBezTo>
                    <a:cubicBezTo>
                      <a:pt x="0" y="139"/>
                      <a:pt x="58" y="335"/>
                      <a:pt x="216" y="351"/>
                    </a:cubicBezTo>
                    <a:cubicBezTo>
                      <a:pt x="223" y="352"/>
                      <a:pt x="231" y="352"/>
                      <a:pt x="238" y="352"/>
                    </a:cubicBezTo>
                    <a:cubicBezTo>
                      <a:pt x="382" y="352"/>
                      <a:pt x="465" y="181"/>
                      <a:pt x="373" y="65"/>
                    </a:cubicBezTo>
                    <a:cubicBezTo>
                      <a:pt x="336" y="23"/>
                      <a:pt x="285" y="0"/>
                      <a:pt x="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52"/>
              <p:cNvSpPr/>
              <p:nvPr/>
            </p:nvSpPr>
            <p:spPr>
              <a:xfrm>
                <a:off x="4027875" y="3814100"/>
                <a:ext cx="110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6" extrusionOk="0">
                    <a:moveTo>
                      <a:pt x="221" y="0"/>
                    </a:moveTo>
                    <a:cubicBezTo>
                      <a:pt x="184" y="0"/>
                      <a:pt x="146" y="13"/>
                      <a:pt x="116" y="39"/>
                    </a:cubicBezTo>
                    <a:cubicBezTo>
                      <a:pt x="0" y="132"/>
                      <a:pt x="55" y="319"/>
                      <a:pt x="203" y="335"/>
                    </a:cubicBezTo>
                    <a:cubicBezTo>
                      <a:pt x="209" y="336"/>
                      <a:pt x="215" y="336"/>
                      <a:pt x="222" y="336"/>
                    </a:cubicBezTo>
                    <a:cubicBezTo>
                      <a:pt x="358" y="336"/>
                      <a:pt x="440" y="172"/>
                      <a:pt x="350" y="62"/>
                    </a:cubicBezTo>
                    <a:cubicBezTo>
                      <a:pt x="318" y="22"/>
                      <a:pt x="269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52"/>
              <p:cNvSpPr/>
              <p:nvPr/>
            </p:nvSpPr>
            <p:spPr>
              <a:xfrm>
                <a:off x="4014600" y="3797550"/>
                <a:ext cx="103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7" extrusionOk="0">
                    <a:moveTo>
                      <a:pt x="209" y="1"/>
                    </a:moveTo>
                    <a:cubicBezTo>
                      <a:pt x="174" y="1"/>
                      <a:pt x="139" y="12"/>
                      <a:pt x="110" y="36"/>
                    </a:cubicBezTo>
                    <a:cubicBezTo>
                      <a:pt x="1" y="126"/>
                      <a:pt x="52" y="303"/>
                      <a:pt x="194" y="316"/>
                    </a:cubicBezTo>
                    <a:cubicBezTo>
                      <a:pt x="200" y="316"/>
                      <a:pt x="206" y="317"/>
                      <a:pt x="213" y="317"/>
                    </a:cubicBezTo>
                    <a:cubicBezTo>
                      <a:pt x="340" y="317"/>
                      <a:pt x="415" y="166"/>
                      <a:pt x="332" y="62"/>
                    </a:cubicBezTo>
                    <a:cubicBezTo>
                      <a:pt x="301" y="21"/>
                      <a:pt x="255" y="1"/>
                      <a:pt x="2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52"/>
              <p:cNvSpPr/>
              <p:nvPr/>
            </p:nvSpPr>
            <p:spPr>
              <a:xfrm>
                <a:off x="4271375" y="4080650"/>
                <a:ext cx="2152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650" extrusionOk="0">
                    <a:moveTo>
                      <a:pt x="431" y="1"/>
                    </a:moveTo>
                    <a:cubicBezTo>
                      <a:pt x="359" y="1"/>
                      <a:pt x="287" y="24"/>
                      <a:pt x="226" y="72"/>
                    </a:cubicBezTo>
                    <a:cubicBezTo>
                      <a:pt x="1" y="256"/>
                      <a:pt x="110" y="619"/>
                      <a:pt x="399" y="648"/>
                    </a:cubicBezTo>
                    <a:cubicBezTo>
                      <a:pt x="412" y="649"/>
                      <a:pt x="425" y="650"/>
                      <a:pt x="438" y="650"/>
                    </a:cubicBezTo>
                    <a:cubicBezTo>
                      <a:pt x="701" y="650"/>
                      <a:pt x="860" y="335"/>
                      <a:pt x="685" y="121"/>
                    </a:cubicBezTo>
                    <a:cubicBezTo>
                      <a:pt x="621" y="42"/>
                      <a:pt x="527" y="1"/>
                      <a:pt x="4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52"/>
              <p:cNvSpPr/>
              <p:nvPr/>
            </p:nvSpPr>
            <p:spPr>
              <a:xfrm>
                <a:off x="4258125" y="4064100"/>
                <a:ext cx="209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634" extrusionOk="0">
                    <a:moveTo>
                      <a:pt x="418" y="0"/>
                    </a:moveTo>
                    <a:cubicBezTo>
                      <a:pt x="348" y="0"/>
                      <a:pt x="278" y="24"/>
                      <a:pt x="219" y="72"/>
                    </a:cubicBezTo>
                    <a:cubicBezTo>
                      <a:pt x="1" y="249"/>
                      <a:pt x="107" y="603"/>
                      <a:pt x="386" y="632"/>
                    </a:cubicBezTo>
                    <a:cubicBezTo>
                      <a:pt x="398" y="633"/>
                      <a:pt x="410" y="633"/>
                      <a:pt x="421" y="633"/>
                    </a:cubicBezTo>
                    <a:cubicBezTo>
                      <a:pt x="680" y="633"/>
                      <a:pt x="835" y="327"/>
                      <a:pt x="666" y="117"/>
                    </a:cubicBezTo>
                    <a:cubicBezTo>
                      <a:pt x="602" y="41"/>
                      <a:pt x="510" y="0"/>
                      <a:pt x="4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52"/>
              <p:cNvSpPr/>
              <p:nvPr/>
            </p:nvSpPr>
            <p:spPr>
              <a:xfrm>
                <a:off x="4244875" y="4047550"/>
                <a:ext cx="202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5" extrusionOk="0">
                    <a:moveTo>
                      <a:pt x="406" y="1"/>
                    </a:moveTo>
                    <a:cubicBezTo>
                      <a:pt x="338" y="1"/>
                      <a:pt x="270" y="23"/>
                      <a:pt x="213" y="69"/>
                    </a:cubicBezTo>
                    <a:cubicBezTo>
                      <a:pt x="0" y="243"/>
                      <a:pt x="103" y="587"/>
                      <a:pt x="373" y="612"/>
                    </a:cubicBezTo>
                    <a:cubicBezTo>
                      <a:pt x="385" y="614"/>
                      <a:pt x="397" y="614"/>
                      <a:pt x="408" y="614"/>
                    </a:cubicBezTo>
                    <a:cubicBezTo>
                      <a:pt x="661" y="614"/>
                      <a:pt x="809" y="320"/>
                      <a:pt x="643" y="114"/>
                    </a:cubicBezTo>
                    <a:cubicBezTo>
                      <a:pt x="583" y="39"/>
                      <a:pt x="495" y="1"/>
                      <a:pt x="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52"/>
              <p:cNvSpPr/>
              <p:nvPr/>
            </p:nvSpPr>
            <p:spPr>
              <a:xfrm>
                <a:off x="4231625" y="4031075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2" y="0"/>
                    </a:moveTo>
                    <a:cubicBezTo>
                      <a:pt x="326" y="0"/>
                      <a:pt x="260" y="22"/>
                      <a:pt x="206" y="66"/>
                    </a:cubicBezTo>
                    <a:cubicBezTo>
                      <a:pt x="0" y="233"/>
                      <a:pt x="97" y="564"/>
                      <a:pt x="360" y="593"/>
                    </a:cubicBezTo>
                    <a:cubicBezTo>
                      <a:pt x="372" y="594"/>
                      <a:pt x="384" y="595"/>
                      <a:pt x="395" y="595"/>
                    </a:cubicBezTo>
                    <a:cubicBezTo>
                      <a:pt x="641" y="595"/>
                      <a:pt x="783" y="308"/>
                      <a:pt x="624" y="111"/>
                    </a:cubicBezTo>
                    <a:cubicBezTo>
                      <a:pt x="565" y="38"/>
                      <a:pt x="478" y="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52"/>
              <p:cNvSpPr/>
              <p:nvPr/>
            </p:nvSpPr>
            <p:spPr>
              <a:xfrm>
                <a:off x="4218275" y="4014500"/>
                <a:ext cx="190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7" extrusionOk="0">
                    <a:moveTo>
                      <a:pt x="384" y="1"/>
                    </a:moveTo>
                    <a:cubicBezTo>
                      <a:pt x="319" y="1"/>
                      <a:pt x="254" y="23"/>
                      <a:pt x="200" y="67"/>
                    </a:cubicBezTo>
                    <a:cubicBezTo>
                      <a:pt x="1" y="228"/>
                      <a:pt x="97" y="549"/>
                      <a:pt x="354" y="575"/>
                    </a:cubicBezTo>
                    <a:cubicBezTo>
                      <a:pt x="366" y="576"/>
                      <a:pt x="377" y="577"/>
                      <a:pt x="389" y="577"/>
                    </a:cubicBezTo>
                    <a:cubicBezTo>
                      <a:pt x="622" y="577"/>
                      <a:pt x="761" y="299"/>
                      <a:pt x="608" y="109"/>
                    </a:cubicBezTo>
                    <a:cubicBezTo>
                      <a:pt x="552" y="38"/>
                      <a:pt x="468" y="1"/>
                      <a:pt x="3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52"/>
              <p:cNvSpPr/>
              <p:nvPr/>
            </p:nvSpPr>
            <p:spPr>
              <a:xfrm>
                <a:off x="4205025" y="399805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2" y="0"/>
                    </a:moveTo>
                    <a:cubicBezTo>
                      <a:pt x="310" y="0"/>
                      <a:pt x="247" y="21"/>
                      <a:pt x="193" y="63"/>
                    </a:cubicBezTo>
                    <a:cubicBezTo>
                      <a:pt x="0" y="217"/>
                      <a:pt x="94" y="532"/>
                      <a:pt x="341" y="555"/>
                    </a:cubicBezTo>
                    <a:cubicBezTo>
                      <a:pt x="352" y="556"/>
                      <a:pt x="362" y="556"/>
                      <a:pt x="372" y="556"/>
                    </a:cubicBezTo>
                    <a:cubicBezTo>
                      <a:pt x="601" y="556"/>
                      <a:pt x="736" y="286"/>
                      <a:pt x="589" y="102"/>
                    </a:cubicBezTo>
                    <a:cubicBezTo>
                      <a:pt x="532" y="35"/>
                      <a:pt x="453" y="0"/>
                      <a:pt x="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52"/>
              <p:cNvSpPr/>
              <p:nvPr/>
            </p:nvSpPr>
            <p:spPr>
              <a:xfrm>
                <a:off x="4191775" y="3981450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0"/>
                    </a:moveTo>
                    <a:cubicBezTo>
                      <a:pt x="297" y="0"/>
                      <a:pt x="237" y="20"/>
                      <a:pt x="187" y="62"/>
                    </a:cubicBezTo>
                    <a:cubicBezTo>
                      <a:pt x="0" y="210"/>
                      <a:pt x="90" y="512"/>
                      <a:pt x="328" y="537"/>
                    </a:cubicBezTo>
                    <a:cubicBezTo>
                      <a:pt x="338" y="539"/>
                      <a:pt x="349" y="539"/>
                      <a:pt x="359" y="539"/>
                    </a:cubicBezTo>
                    <a:cubicBezTo>
                      <a:pt x="578" y="539"/>
                      <a:pt x="710" y="279"/>
                      <a:pt x="566" y="100"/>
                    </a:cubicBezTo>
                    <a:cubicBezTo>
                      <a:pt x="513" y="35"/>
                      <a:pt x="435" y="0"/>
                      <a:pt x="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52"/>
              <p:cNvSpPr/>
              <p:nvPr/>
            </p:nvSpPr>
            <p:spPr>
              <a:xfrm>
                <a:off x="4178500" y="3964875"/>
                <a:ext cx="17150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1" extrusionOk="0">
                    <a:moveTo>
                      <a:pt x="345" y="0"/>
                    </a:moveTo>
                    <a:cubicBezTo>
                      <a:pt x="287" y="0"/>
                      <a:pt x="229" y="19"/>
                      <a:pt x="181" y="60"/>
                    </a:cubicBezTo>
                    <a:cubicBezTo>
                      <a:pt x="1" y="204"/>
                      <a:pt x="84" y="493"/>
                      <a:pt x="316" y="519"/>
                    </a:cubicBezTo>
                    <a:cubicBezTo>
                      <a:pt x="326" y="520"/>
                      <a:pt x="336" y="521"/>
                      <a:pt x="346" y="521"/>
                    </a:cubicBezTo>
                    <a:cubicBezTo>
                      <a:pt x="557" y="521"/>
                      <a:pt x="685" y="270"/>
                      <a:pt x="547" y="98"/>
                    </a:cubicBezTo>
                    <a:cubicBezTo>
                      <a:pt x="496" y="34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52"/>
              <p:cNvSpPr/>
              <p:nvPr/>
            </p:nvSpPr>
            <p:spPr>
              <a:xfrm>
                <a:off x="4165250" y="3948400"/>
                <a:ext cx="165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502" extrusionOk="0">
                    <a:moveTo>
                      <a:pt x="331" y="1"/>
                    </a:moveTo>
                    <a:cubicBezTo>
                      <a:pt x="276" y="1"/>
                      <a:pt x="220" y="19"/>
                      <a:pt x="174" y="57"/>
                    </a:cubicBezTo>
                    <a:cubicBezTo>
                      <a:pt x="1" y="198"/>
                      <a:pt x="81" y="478"/>
                      <a:pt x="306" y="500"/>
                    </a:cubicBezTo>
                    <a:cubicBezTo>
                      <a:pt x="316" y="501"/>
                      <a:pt x="326" y="502"/>
                      <a:pt x="336" y="502"/>
                    </a:cubicBezTo>
                    <a:cubicBezTo>
                      <a:pt x="540" y="502"/>
                      <a:pt x="659" y="260"/>
                      <a:pt x="528" y="92"/>
                    </a:cubicBezTo>
                    <a:cubicBezTo>
                      <a:pt x="477" y="32"/>
                      <a:pt x="404" y="1"/>
                      <a:pt x="3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52"/>
              <p:cNvSpPr/>
              <p:nvPr/>
            </p:nvSpPr>
            <p:spPr>
              <a:xfrm>
                <a:off x="4152000" y="3931850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4" y="0"/>
                      <a:pt x="211" y="18"/>
                      <a:pt x="167" y="53"/>
                    </a:cubicBezTo>
                    <a:cubicBezTo>
                      <a:pt x="0" y="188"/>
                      <a:pt x="81" y="458"/>
                      <a:pt x="293" y="481"/>
                    </a:cubicBezTo>
                    <a:cubicBezTo>
                      <a:pt x="302" y="482"/>
                      <a:pt x="311" y="482"/>
                      <a:pt x="320" y="482"/>
                    </a:cubicBezTo>
                    <a:cubicBezTo>
                      <a:pt x="516" y="482"/>
                      <a:pt x="634" y="249"/>
                      <a:pt x="505" y="92"/>
                    </a:cubicBezTo>
                    <a:cubicBezTo>
                      <a:pt x="457" y="31"/>
                      <a:pt x="387" y="0"/>
                      <a:pt x="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52"/>
              <p:cNvSpPr/>
              <p:nvPr/>
            </p:nvSpPr>
            <p:spPr>
              <a:xfrm>
                <a:off x="4138650" y="3915350"/>
                <a:ext cx="154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5" extrusionOk="0">
                    <a:moveTo>
                      <a:pt x="307" y="0"/>
                    </a:moveTo>
                    <a:cubicBezTo>
                      <a:pt x="256" y="0"/>
                      <a:pt x="204" y="17"/>
                      <a:pt x="162" y="51"/>
                    </a:cubicBezTo>
                    <a:cubicBezTo>
                      <a:pt x="1" y="183"/>
                      <a:pt x="78" y="443"/>
                      <a:pt x="284" y="463"/>
                    </a:cubicBezTo>
                    <a:cubicBezTo>
                      <a:pt x="293" y="464"/>
                      <a:pt x="302" y="464"/>
                      <a:pt x="311" y="464"/>
                    </a:cubicBezTo>
                    <a:cubicBezTo>
                      <a:pt x="501" y="464"/>
                      <a:pt x="615" y="240"/>
                      <a:pt x="489" y="87"/>
                    </a:cubicBezTo>
                    <a:cubicBezTo>
                      <a:pt x="443" y="30"/>
                      <a:pt x="376" y="0"/>
                      <a:pt x="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52"/>
              <p:cNvSpPr/>
              <p:nvPr/>
            </p:nvSpPr>
            <p:spPr>
              <a:xfrm>
                <a:off x="4125400" y="3898775"/>
                <a:ext cx="147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9" extrusionOk="0">
                    <a:moveTo>
                      <a:pt x="296" y="1"/>
                    </a:moveTo>
                    <a:cubicBezTo>
                      <a:pt x="247" y="1"/>
                      <a:pt x="196" y="18"/>
                      <a:pt x="155" y="52"/>
                    </a:cubicBezTo>
                    <a:cubicBezTo>
                      <a:pt x="1" y="178"/>
                      <a:pt x="74" y="425"/>
                      <a:pt x="274" y="448"/>
                    </a:cubicBezTo>
                    <a:cubicBezTo>
                      <a:pt x="282" y="448"/>
                      <a:pt x="289" y="449"/>
                      <a:pt x="297" y="449"/>
                    </a:cubicBezTo>
                    <a:cubicBezTo>
                      <a:pt x="479" y="449"/>
                      <a:pt x="590" y="232"/>
                      <a:pt x="470" y="84"/>
                    </a:cubicBezTo>
                    <a:cubicBezTo>
                      <a:pt x="426" y="30"/>
                      <a:pt x="361" y="1"/>
                      <a:pt x="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52"/>
              <p:cNvSpPr/>
              <p:nvPr/>
            </p:nvSpPr>
            <p:spPr>
              <a:xfrm>
                <a:off x="4112150" y="3882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2" y="0"/>
                    </a:moveTo>
                    <a:cubicBezTo>
                      <a:pt x="234" y="0"/>
                      <a:pt x="187" y="16"/>
                      <a:pt x="148" y="48"/>
                    </a:cubicBezTo>
                    <a:cubicBezTo>
                      <a:pt x="0" y="167"/>
                      <a:pt x="71" y="408"/>
                      <a:pt x="261" y="427"/>
                    </a:cubicBezTo>
                    <a:cubicBezTo>
                      <a:pt x="269" y="428"/>
                      <a:pt x="276" y="428"/>
                      <a:pt x="284" y="428"/>
                    </a:cubicBezTo>
                    <a:cubicBezTo>
                      <a:pt x="460" y="428"/>
                      <a:pt x="564" y="222"/>
                      <a:pt x="447" y="80"/>
                    </a:cubicBezTo>
                    <a:cubicBezTo>
                      <a:pt x="405" y="27"/>
                      <a:pt x="344" y="0"/>
                      <a:pt x="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52"/>
              <p:cNvSpPr/>
              <p:nvPr/>
            </p:nvSpPr>
            <p:spPr>
              <a:xfrm>
                <a:off x="4098900" y="3865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0"/>
                    </a:moveTo>
                    <a:cubicBezTo>
                      <a:pt x="225" y="0"/>
                      <a:pt x="179" y="15"/>
                      <a:pt x="141" y="46"/>
                    </a:cubicBezTo>
                    <a:cubicBezTo>
                      <a:pt x="0" y="158"/>
                      <a:pt x="68" y="390"/>
                      <a:pt x="247" y="406"/>
                    </a:cubicBezTo>
                    <a:cubicBezTo>
                      <a:pt x="255" y="407"/>
                      <a:pt x="263" y="407"/>
                      <a:pt x="271" y="407"/>
                    </a:cubicBezTo>
                    <a:cubicBezTo>
                      <a:pt x="437" y="407"/>
                      <a:pt x="538" y="210"/>
                      <a:pt x="427" y="75"/>
                    </a:cubicBezTo>
                    <a:cubicBezTo>
                      <a:pt x="387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52"/>
              <p:cNvSpPr/>
              <p:nvPr/>
            </p:nvSpPr>
            <p:spPr>
              <a:xfrm>
                <a:off x="4085550" y="3849175"/>
                <a:ext cx="129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3" extrusionOk="0">
                    <a:moveTo>
                      <a:pt x="259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8" y="391"/>
                    </a:cubicBezTo>
                    <a:cubicBezTo>
                      <a:pt x="246" y="392"/>
                      <a:pt x="254" y="392"/>
                      <a:pt x="261" y="392"/>
                    </a:cubicBezTo>
                    <a:cubicBezTo>
                      <a:pt x="421" y="392"/>
                      <a:pt x="516" y="202"/>
                      <a:pt x="412" y="73"/>
                    </a:cubicBezTo>
                    <a:cubicBezTo>
                      <a:pt x="374" y="25"/>
                      <a:pt x="31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52"/>
              <p:cNvSpPr/>
              <p:nvPr/>
            </p:nvSpPr>
            <p:spPr>
              <a:xfrm>
                <a:off x="4072300" y="383267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1"/>
                    </a:moveTo>
                    <a:cubicBezTo>
                      <a:pt x="204" y="1"/>
                      <a:pt x="163" y="14"/>
                      <a:pt x="129" y="42"/>
                    </a:cubicBezTo>
                    <a:cubicBezTo>
                      <a:pt x="0" y="145"/>
                      <a:pt x="61" y="353"/>
                      <a:pt x="228" y="373"/>
                    </a:cubicBezTo>
                    <a:cubicBezTo>
                      <a:pt x="235" y="373"/>
                      <a:pt x="242" y="374"/>
                      <a:pt x="248" y="374"/>
                    </a:cubicBezTo>
                    <a:cubicBezTo>
                      <a:pt x="400" y="374"/>
                      <a:pt x="491" y="194"/>
                      <a:pt x="392" y="71"/>
                    </a:cubicBezTo>
                    <a:cubicBezTo>
                      <a:pt x="354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52"/>
              <p:cNvSpPr/>
              <p:nvPr/>
            </p:nvSpPr>
            <p:spPr>
              <a:xfrm>
                <a:off x="4059050" y="3816175"/>
                <a:ext cx="117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53" extrusionOk="0">
                    <a:moveTo>
                      <a:pt x="235" y="1"/>
                    </a:moveTo>
                    <a:cubicBezTo>
                      <a:pt x="196" y="1"/>
                      <a:pt x="157" y="14"/>
                      <a:pt x="125" y="40"/>
                    </a:cubicBezTo>
                    <a:cubicBezTo>
                      <a:pt x="0" y="139"/>
                      <a:pt x="61" y="335"/>
                      <a:pt x="215" y="351"/>
                    </a:cubicBezTo>
                    <a:cubicBezTo>
                      <a:pt x="223" y="352"/>
                      <a:pt x="231" y="353"/>
                      <a:pt x="238" y="353"/>
                    </a:cubicBezTo>
                    <a:cubicBezTo>
                      <a:pt x="382" y="353"/>
                      <a:pt x="468" y="182"/>
                      <a:pt x="373" y="65"/>
                    </a:cubicBezTo>
                    <a:cubicBezTo>
                      <a:pt x="338" y="23"/>
                      <a:pt x="286" y="1"/>
                      <a:pt x="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52"/>
              <p:cNvSpPr/>
              <p:nvPr/>
            </p:nvSpPr>
            <p:spPr>
              <a:xfrm>
                <a:off x="4045775" y="379960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1" y="0"/>
                    </a:moveTo>
                    <a:cubicBezTo>
                      <a:pt x="184" y="0"/>
                      <a:pt x="147" y="12"/>
                      <a:pt x="116" y="37"/>
                    </a:cubicBezTo>
                    <a:cubicBezTo>
                      <a:pt x="1" y="131"/>
                      <a:pt x="55" y="320"/>
                      <a:pt x="203" y="333"/>
                    </a:cubicBezTo>
                    <a:cubicBezTo>
                      <a:pt x="210" y="334"/>
                      <a:pt x="216" y="334"/>
                      <a:pt x="223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1"/>
                      <a:pt x="270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52"/>
              <p:cNvSpPr/>
              <p:nvPr/>
            </p:nvSpPr>
            <p:spPr>
              <a:xfrm>
                <a:off x="4032525" y="3783100"/>
                <a:ext cx="103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6" extrusionOk="0">
                    <a:moveTo>
                      <a:pt x="209" y="0"/>
                    </a:moveTo>
                    <a:cubicBezTo>
                      <a:pt x="173" y="0"/>
                      <a:pt x="137" y="12"/>
                      <a:pt x="107" y="35"/>
                    </a:cubicBezTo>
                    <a:cubicBezTo>
                      <a:pt x="0" y="122"/>
                      <a:pt x="52" y="299"/>
                      <a:pt x="190" y="315"/>
                    </a:cubicBezTo>
                    <a:cubicBezTo>
                      <a:pt x="195" y="316"/>
                      <a:pt x="201" y="316"/>
                      <a:pt x="206" y="316"/>
                    </a:cubicBezTo>
                    <a:cubicBezTo>
                      <a:pt x="338" y="316"/>
                      <a:pt x="415" y="163"/>
                      <a:pt x="331" y="58"/>
                    </a:cubicBezTo>
                    <a:cubicBezTo>
                      <a:pt x="301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52"/>
              <p:cNvSpPr/>
              <p:nvPr/>
            </p:nvSpPr>
            <p:spPr>
              <a:xfrm>
                <a:off x="4302550" y="4082675"/>
                <a:ext cx="220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69" extrusionOk="0">
                    <a:moveTo>
                      <a:pt x="444" y="1"/>
                    </a:moveTo>
                    <a:cubicBezTo>
                      <a:pt x="370" y="1"/>
                      <a:pt x="295" y="25"/>
                      <a:pt x="232" y="75"/>
                    </a:cubicBezTo>
                    <a:cubicBezTo>
                      <a:pt x="1" y="261"/>
                      <a:pt x="113" y="637"/>
                      <a:pt x="409" y="666"/>
                    </a:cubicBezTo>
                    <a:cubicBezTo>
                      <a:pt x="422" y="668"/>
                      <a:pt x="435" y="668"/>
                      <a:pt x="447" y="668"/>
                    </a:cubicBezTo>
                    <a:cubicBezTo>
                      <a:pt x="720" y="668"/>
                      <a:pt x="883" y="344"/>
                      <a:pt x="705" y="123"/>
                    </a:cubicBezTo>
                    <a:cubicBezTo>
                      <a:pt x="639" y="43"/>
                      <a:pt x="542" y="1"/>
                      <a:pt x="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52"/>
              <p:cNvSpPr/>
              <p:nvPr/>
            </p:nvSpPr>
            <p:spPr>
              <a:xfrm>
                <a:off x="4289300" y="4066125"/>
                <a:ext cx="2142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3" extrusionOk="0">
                    <a:moveTo>
                      <a:pt x="429" y="1"/>
                    </a:moveTo>
                    <a:cubicBezTo>
                      <a:pt x="357" y="1"/>
                      <a:pt x="285" y="25"/>
                      <a:pt x="226" y="75"/>
                    </a:cubicBezTo>
                    <a:cubicBezTo>
                      <a:pt x="1" y="255"/>
                      <a:pt x="107" y="621"/>
                      <a:pt x="396" y="650"/>
                    </a:cubicBezTo>
                    <a:cubicBezTo>
                      <a:pt x="409" y="652"/>
                      <a:pt x="422" y="652"/>
                      <a:pt x="434" y="652"/>
                    </a:cubicBezTo>
                    <a:cubicBezTo>
                      <a:pt x="701" y="652"/>
                      <a:pt x="857" y="338"/>
                      <a:pt x="682" y="123"/>
                    </a:cubicBezTo>
                    <a:cubicBezTo>
                      <a:pt x="618" y="43"/>
                      <a:pt x="524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52"/>
              <p:cNvSpPr/>
              <p:nvPr/>
            </p:nvSpPr>
            <p:spPr>
              <a:xfrm>
                <a:off x="4276050" y="4049600"/>
                <a:ext cx="208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633" extrusionOk="0">
                    <a:moveTo>
                      <a:pt x="417" y="0"/>
                    </a:moveTo>
                    <a:cubicBezTo>
                      <a:pt x="347" y="0"/>
                      <a:pt x="277" y="23"/>
                      <a:pt x="219" y="71"/>
                    </a:cubicBezTo>
                    <a:cubicBezTo>
                      <a:pt x="0" y="247"/>
                      <a:pt x="106" y="601"/>
                      <a:pt x="386" y="630"/>
                    </a:cubicBezTo>
                    <a:cubicBezTo>
                      <a:pt x="399" y="631"/>
                      <a:pt x="412" y="632"/>
                      <a:pt x="424" y="632"/>
                    </a:cubicBezTo>
                    <a:cubicBezTo>
                      <a:pt x="681" y="632"/>
                      <a:pt x="834" y="327"/>
                      <a:pt x="662" y="119"/>
                    </a:cubicBezTo>
                    <a:cubicBezTo>
                      <a:pt x="600" y="40"/>
                      <a:pt x="509" y="0"/>
                      <a:pt x="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52"/>
              <p:cNvSpPr/>
              <p:nvPr/>
            </p:nvSpPr>
            <p:spPr>
              <a:xfrm>
                <a:off x="4262800" y="4033100"/>
                <a:ext cx="202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14" extrusionOk="0">
                    <a:moveTo>
                      <a:pt x="406" y="0"/>
                    </a:moveTo>
                    <a:cubicBezTo>
                      <a:pt x="338" y="0"/>
                      <a:pt x="269" y="23"/>
                      <a:pt x="212" y="69"/>
                    </a:cubicBezTo>
                    <a:cubicBezTo>
                      <a:pt x="0" y="239"/>
                      <a:pt x="100" y="583"/>
                      <a:pt x="373" y="612"/>
                    </a:cubicBezTo>
                    <a:cubicBezTo>
                      <a:pt x="385" y="613"/>
                      <a:pt x="396" y="614"/>
                      <a:pt x="407" y="614"/>
                    </a:cubicBezTo>
                    <a:cubicBezTo>
                      <a:pt x="657" y="614"/>
                      <a:pt x="809" y="317"/>
                      <a:pt x="643" y="114"/>
                    </a:cubicBezTo>
                    <a:cubicBezTo>
                      <a:pt x="583" y="39"/>
                      <a:pt x="49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52"/>
              <p:cNvSpPr/>
              <p:nvPr/>
            </p:nvSpPr>
            <p:spPr>
              <a:xfrm>
                <a:off x="4249450" y="4016525"/>
                <a:ext cx="19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6" extrusionOk="0">
                    <a:moveTo>
                      <a:pt x="395" y="0"/>
                    </a:moveTo>
                    <a:cubicBezTo>
                      <a:pt x="329" y="0"/>
                      <a:pt x="263" y="22"/>
                      <a:pt x="209" y="66"/>
                    </a:cubicBezTo>
                    <a:cubicBezTo>
                      <a:pt x="1" y="234"/>
                      <a:pt x="100" y="568"/>
                      <a:pt x="364" y="593"/>
                    </a:cubicBezTo>
                    <a:cubicBezTo>
                      <a:pt x="375" y="595"/>
                      <a:pt x="387" y="595"/>
                      <a:pt x="398" y="595"/>
                    </a:cubicBezTo>
                    <a:cubicBezTo>
                      <a:pt x="641" y="595"/>
                      <a:pt x="787" y="308"/>
                      <a:pt x="627" y="111"/>
                    </a:cubicBezTo>
                    <a:cubicBezTo>
                      <a:pt x="569" y="38"/>
                      <a:pt x="482" y="0"/>
                      <a:pt x="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52"/>
              <p:cNvSpPr/>
              <p:nvPr/>
            </p:nvSpPr>
            <p:spPr>
              <a:xfrm>
                <a:off x="4236200" y="4000050"/>
                <a:ext cx="190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6" extrusionOk="0">
                    <a:moveTo>
                      <a:pt x="384" y="0"/>
                    </a:moveTo>
                    <a:cubicBezTo>
                      <a:pt x="319" y="0"/>
                      <a:pt x="254" y="22"/>
                      <a:pt x="200" y="67"/>
                    </a:cubicBezTo>
                    <a:cubicBezTo>
                      <a:pt x="0" y="227"/>
                      <a:pt x="100" y="549"/>
                      <a:pt x="354" y="574"/>
                    </a:cubicBezTo>
                    <a:cubicBezTo>
                      <a:pt x="364" y="575"/>
                      <a:pt x="375" y="576"/>
                      <a:pt x="385" y="576"/>
                    </a:cubicBezTo>
                    <a:cubicBezTo>
                      <a:pt x="623" y="576"/>
                      <a:pt x="762" y="296"/>
                      <a:pt x="608" y="105"/>
                    </a:cubicBezTo>
                    <a:cubicBezTo>
                      <a:pt x="550" y="36"/>
                      <a:pt x="467" y="0"/>
                      <a:pt x="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52"/>
              <p:cNvSpPr/>
              <p:nvPr/>
            </p:nvSpPr>
            <p:spPr>
              <a:xfrm>
                <a:off x="4222950" y="3983500"/>
                <a:ext cx="18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7" extrusionOk="0">
                    <a:moveTo>
                      <a:pt x="370" y="1"/>
                    </a:moveTo>
                    <a:cubicBezTo>
                      <a:pt x="308" y="1"/>
                      <a:pt x="245" y="21"/>
                      <a:pt x="193" y="63"/>
                    </a:cubicBezTo>
                    <a:cubicBezTo>
                      <a:pt x="0" y="221"/>
                      <a:pt x="93" y="533"/>
                      <a:pt x="341" y="555"/>
                    </a:cubicBezTo>
                    <a:cubicBezTo>
                      <a:pt x="351" y="556"/>
                      <a:pt x="362" y="557"/>
                      <a:pt x="372" y="557"/>
                    </a:cubicBezTo>
                    <a:cubicBezTo>
                      <a:pt x="601" y="557"/>
                      <a:pt x="736" y="287"/>
                      <a:pt x="585" y="102"/>
                    </a:cubicBezTo>
                    <a:cubicBezTo>
                      <a:pt x="531" y="35"/>
                      <a:pt x="451" y="1"/>
                      <a:pt x="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3" name="Google Shape;6463;p52"/>
              <p:cNvSpPr/>
              <p:nvPr/>
            </p:nvSpPr>
            <p:spPr>
              <a:xfrm>
                <a:off x="4209675" y="396697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5" y="0"/>
                    </a:moveTo>
                    <a:cubicBezTo>
                      <a:pt x="296" y="0"/>
                      <a:pt x="237" y="19"/>
                      <a:pt x="187" y="59"/>
                    </a:cubicBezTo>
                    <a:cubicBezTo>
                      <a:pt x="1" y="210"/>
                      <a:pt x="88" y="512"/>
                      <a:pt x="329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79" y="540"/>
                      <a:pt x="711" y="279"/>
                      <a:pt x="566" y="101"/>
                    </a:cubicBezTo>
                    <a:cubicBezTo>
                      <a:pt x="513" y="35"/>
                      <a:pt x="434" y="0"/>
                      <a:pt x="3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4" name="Google Shape;6464;p52"/>
              <p:cNvSpPr/>
              <p:nvPr/>
            </p:nvSpPr>
            <p:spPr>
              <a:xfrm>
                <a:off x="4196350" y="3950400"/>
                <a:ext cx="1720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22" extrusionOk="0">
                    <a:moveTo>
                      <a:pt x="345" y="0"/>
                    </a:moveTo>
                    <a:cubicBezTo>
                      <a:pt x="288" y="0"/>
                      <a:pt x="231" y="19"/>
                      <a:pt x="183" y="57"/>
                    </a:cubicBezTo>
                    <a:cubicBezTo>
                      <a:pt x="0" y="202"/>
                      <a:pt x="87" y="494"/>
                      <a:pt x="318" y="520"/>
                    </a:cubicBezTo>
                    <a:cubicBezTo>
                      <a:pt x="329" y="521"/>
                      <a:pt x="339" y="521"/>
                      <a:pt x="349" y="521"/>
                    </a:cubicBezTo>
                    <a:cubicBezTo>
                      <a:pt x="562" y="521"/>
                      <a:pt x="688" y="271"/>
                      <a:pt x="550" y="99"/>
                    </a:cubicBezTo>
                    <a:cubicBezTo>
                      <a:pt x="498" y="34"/>
                      <a:pt x="422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5" name="Google Shape;6465;p52"/>
              <p:cNvSpPr/>
              <p:nvPr/>
            </p:nvSpPr>
            <p:spPr>
              <a:xfrm>
                <a:off x="4183100" y="3933875"/>
                <a:ext cx="165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4" extrusionOk="0">
                    <a:moveTo>
                      <a:pt x="333" y="0"/>
                    </a:moveTo>
                    <a:cubicBezTo>
                      <a:pt x="278" y="0"/>
                      <a:pt x="222" y="19"/>
                      <a:pt x="177" y="56"/>
                    </a:cubicBezTo>
                    <a:cubicBezTo>
                      <a:pt x="0" y="197"/>
                      <a:pt x="84" y="477"/>
                      <a:pt x="305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41" y="504"/>
                      <a:pt x="663" y="261"/>
                      <a:pt x="527" y="94"/>
                    </a:cubicBezTo>
                    <a:cubicBezTo>
                      <a:pt x="478" y="32"/>
                      <a:pt x="405" y="0"/>
                      <a:pt x="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6" name="Google Shape;6466;p52"/>
              <p:cNvSpPr/>
              <p:nvPr/>
            </p:nvSpPr>
            <p:spPr>
              <a:xfrm>
                <a:off x="4169900" y="391737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8" y="0"/>
                    </a:moveTo>
                    <a:cubicBezTo>
                      <a:pt x="265" y="0"/>
                      <a:pt x="211" y="18"/>
                      <a:pt x="165" y="54"/>
                    </a:cubicBezTo>
                    <a:cubicBezTo>
                      <a:pt x="1" y="189"/>
                      <a:pt x="81" y="459"/>
                      <a:pt x="293" y="481"/>
                    </a:cubicBezTo>
                    <a:cubicBezTo>
                      <a:pt x="303" y="482"/>
                      <a:pt x="311" y="483"/>
                      <a:pt x="320" y="483"/>
                    </a:cubicBezTo>
                    <a:cubicBezTo>
                      <a:pt x="517" y="483"/>
                      <a:pt x="635" y="249"/>
                      <a:pt x="506" y="89"/>
                    </a:cubicBezTo>
                    <a:cubicBezTo>
                      <a:pt x="458" y="31"/>
                      <a:pt x="389" y="0"/>
                      <a:pt x="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7" name="Google Shape;6467;p52"/>
              <p:cNvSpPr/>
              <p:nvPr/>
            </p:nvSpPr>
            <p:spPr>
              <a:xfrm>
                <a:off x="4156575" y="3900825"/>
                <a:ext cx="153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7" extrusionOk="0">
                    <a:moveTo>
                      <a:pt x="309" y="0"/>
                    </a:moveTo>
                    <a:cubicBezTo>
                      <a:pt x="257" y="0"/>
                      <a:pt x="204" y="18"/>
                      <a:pt x="161" y="54"/>
                    </a:cubicBezTo>
                    <a:cubicBezTo>
                      <a:pt x="0" y="182"/>
                      <a:pt x="78" y="443"/>
                      <a:pt x="283" y="465"/>
                    </a:cubicBezTo>
                    <a:cubicBezTo>
                      <a:pt x="291" y="466"/>
                      <a:pt x="299" y="466"/>
                      <a:pt x="307" y="466"/>
                    </a:cubicBezTo>
                    <a:cubicBezTo>
                      <a:pt x="498" y="466"/>
                      <a:pt x="613" y="240"/>
                      <a:pt x="489" y="86"/>
                    </a:cubicBezTo>
                    <a:cubicBezTo>
                      <a:pt x="444" y="30"/>
                      <a:pt x="377" y="0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8" name="Google Shape;6468;p52"/>
              <p:cNvSpPr/>
              <p:nvPr/>
            </p:nvSpPr>
            <p:spPr>
              <a:xfrm>
                <a:off x="4143325" y="3884300"/>
                <a:ext cx="1467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7" extrusionOk="0">
                    <a:moveTo>
                      <a:pt x="294" y="1"/>
                    </a:moveTo>
                    <a:cubicBezTo>
                      <a:pt x="245" y="1"/>
                      <a:pt x="196" y="16"/>
                      <a:pt x="154" y="50"/>
                    </a:cubicBezTo>
                    <a:cubicBezTo>
                      <a:pt x="0" y="175"/>
                      <a:pt x="74" y="426"/>
                      <a:pt x="270" y="445"/>
                    </a:cubicBezTo>
                    <a:cubicBezTo>
                      <a:pt x="278" y="446"/>
                      <a:pt x="286" y="446"/>
                      <a:pt x="294" y="446"/>
                    </a:cubicBezTo>
                    <a:cubicBezTo>
                      <a:pt x="479" y="446"/>
                      <a:pt x="587" y="230"/>
                      <a:pt x="466" y="82"/>
                    </a:cubicBezTo>
                    <a:cubicBezTo>
                      <a:pt x="422" y="29"/>
                      <a:pt x="358" y="1"/>
                      <a:pt x="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9" name="Google Shape;6469;p52"/>
              <p:cNvSpPr/>
              <p:nvPr/>
            </p:nvSpPr>
            <p:spPr>
              <a:xfrm>
                <a:off x="4130050" y="3867750"/>
                <a:ext cx="140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8" extrusionOk="0">
                    <a:moveTo>
                      <a:pt x="281" y="0"/>
                    </a:moveTo>
                    <a:cubicBezTo>
                      <a:pt x="234" y="0"/>
                      <a:pt x="187" y="16"/>
                      <a:pt x="149" y="50"/>
                    </a:cubicBezTo>
                    <a:cubicBezTo>
                      <a:pt x="1" y="168"/>
                      <a:pt x="72" y="406"/>
                      <a:pt x="261" y="426"/>
                    </a:cubicBezTo>
                    <a:cubicBezTo>
                      <a:pt x="270" y="427"/>
                      <a:pt x="279" y="427"/>
                      <a:pt x="288" y="427"/>
                    </a:cubicBezTo>
                    <a:cubicBezTo>
                      <a:pt x="459" y="427"/>
                      <a:pt x="561" y="222"/>
                      <a:pt x="448" y="82"/>
                    </a:cubicBezTo>
                    <a:cubicBezTo>
                      <a:pt x="406" y="29"/>
                      <a:pt x="344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0" name="Google Shape;6470;p52"/>
              <p:cNvSpPr/>
              <p:nvPr/>
            </p:nvSpPr>
            <p:spPr>
              <a:xfrm>
                <a:off x="4116725" y="3851200"/>
                <a:ext cx="135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11" extrusionOk="0">
                    <a:moveTo>
                      <a:pt x="272" y="1"/>
                    </a:moveTo>
                    <a:cubicBezTo>
                      <a:pt x="226" y="1"/>
                      <a:pt x="181" y="16"/>
                      <a:pt x="142" y="46"/>
                    </a:cubicBezTo>
                    <a:cubicBezTo>
                      <a:pt x="0" y="162"/>
                      <a:pt x="71" y="390"/>
                      <a:pt x="251" y="409"/>
                    </a:cubicBezTo>
                    <a:cubicBezTo>
                      <a:pt x="259" y="410"/>
                      <a:pt x="267" y="411"/>
                      <a:pt x="274" y="411"/>
                    </a:cubicBezTo>
                    <a:cubicBezTo>
                      <a:pt x="441" y="411"/>
                      <a:pt x="542" y="214"/>
                      <a:pt x="431" y="78"/>
                    </a:cubicBezTo>
                    <a:cubicBezTo>
                      <a:pt x="391" y="27"/>
                      <a:pt x="332" y="1"/>
                      <a:pt x="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1" name="Google Shape;6471;p52"/>
              <p:cNvSpPr/>
              <p:nvPr/>
            </p:nvSpPr>
            <p:spPr>
              <a:xfrm>
                <a:off x="4103475" y="3834725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3"/>
                    </a:cubicBezTo>
                    <a:cubicBezTo>
                      <a:pt x="0" y="153"/>
                      <a:pt x="64" y="371"/>
                      <a:pt x="238" y="390"/>
                    </a:cubicBezTo>
                    <a:cubicBezTo>
                      <a:pt x="245" y="391"/>
                      <a:pt x="251" y="391"/>
                      <a:pt x="258" y="391"/>
                    </a:cubicBezTo>
                    <a:cubicBezTo>
                      <a:pt x="420" y="391"/>
                      <a:pt x="517" y="202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52"/>
              <p:cNvSpPr/>
              <p:nvPr/>
            </p:nvSpPr>
            <p:spPr>
              <a:xfrm>
                <a:off x="4090200" y="3818150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7" y="1"/>
                    </a:moveTo>
                    <a:cubicBezTo>
                      <a:pt x="206" y="1"/>
                      <a:pt x="164" y="15"/>
                      <a:pt x="129" y="44"/>
                    </a:cubicBezTo>
                    <a:cubicBezTo>
                      <a:pt x="1" y="147"/>
                      <a:pt x="62" y="356"/>
                      <a:pt x="226" y="372"/>
                    </a:cubicBezTo>
                    <a:cubicBezTo>
                      <a:pt x="233" y="373"/>
                      <a:pt x="239" y="373"/>
                      <a:pt x="246" y="373"/>
                    </a:cubicBezTo>
                    <a:cubicBezTo>
                      <a:pt x="401" y="373"/>
                      <a:pt x="492" y="193"/>
                      <a:pt x="390" y="70"/>
                    </a:cubicBezTo>
                    <a:cubicBezTo>
                      <a:pt x="354" y="25"/>
                      <a:pt x="301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3" name="Google Shape;6473;p52"/>
              <p:cNvSpPr/>
              <p:nvPr/>
            </p:nvSpPr>
            <p:spPr>
              <a:xfrm>
                <a:off x="4076950" y="3801650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2" y="0"/>
                    </a:moveTo>
                    <a:cubicBezTo>
                      <a:pt x="193" y="0"/>
                      <a:pt x="155" y="13"/>
                      <a:pt x="123" y="39"/>
                    </a:cubicBezTo>
                    <a:cubicBezTo>
                      <a:pt x="1" y="139"/>
                      <a:pt x="59" y="335"/>
                      <a:pt x="216" y="351"/>
                    </a:cubicBezTo>
                    <a:cubicBezTo>
                      <a:pt x="224" y="352"/>
                      <a:pt x="231" y="352"/>
                      <a:pt x="238" y="352"/>
                    </a:cubicBezTo>
                    <a:cubicBezTo>
                      <a:pt x="380" y="352"/>
                      <a:pt x="465" y="181"/>
                      <a:pt x="370" y="65"/>
                    </a:cubicBezTo>
                    <a:cubicBezTo>
                      <a:pt x="335" y="23"/>
                      <a:pt x="284" y="0"/>
                      <a:pt x="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4" name="Google Shape;6474;p52"/>
              <p:cNvSpPr/>
              <p:nvPr/>
            </p:nvSpPr>
            <p:spPr>
              <a:xfrm>
                <a:off x="4063625" y="3785125"/>
                <a:ext cx="110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5" extrusionOk="0">
                    <a:moveTo>
                      <a:pt x="223" y="1"/>
                    </a:moveTo>
                    <a:cubicBezTo>
                      <a:pt x="186" y="1"/>
                      <a:pt x="148" y="13"/>
                      <a:pt x="116" y="38"/>
                    </a:cubicBezTo>
                    <a:cubicBezTo>
                      <a:pt x="0" y="131"/>
                      <a:pt x="58" y="321"/>
                      <a:pt x="206" y="334"/>
                    </a:cubicBezTo>
                    <a:cubicBezTo>
                      <a:pt x="212" y="334"/>
                      <a:pt x="219" y="335"/>
                      <a:pt x="225" y="335"/>
                    </a:cubicBezTo>
                    <a:cubicBezTo>
                      <a:pt x="362" y="335"/>
                      <a:pt x="443" y="174"/>
                      <a:pt x="354" y="64"/>
                    </a:cubicBezTo>
                    <a:cubicBezTo>
                      <a:pt x="321" y="22"/>
                      <a:pt x="273" y="1"/>
                      <a:pt x="2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5" name="Google Shape;6475;p52"/>
              <p:cNvSpPr/>
              <p:nvPr/>
            </p:nvSpPr>
            <p:spPr>
              <a:xfrm>
                <a:off x="4050350" y="3768550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1"/>
                    </a:moveTo>
                    <a:cubicBezTo>
                      <a:pt x="174" y="1"/>
                      <a:pt x="139" y="12"/>
                      <a:pt x="110" y="36"/>
                    </a:cubicBezTo>
                    <a:cubicBezTo>
                      <a:pt x="1" y="126"/>
                      <a:pt x="56" y="303"/>
                      <a:pt x="194" y="315"/>
                    </a:cubicBezTo>
                    <a:cubicBezTo>
                      <a:pt x="200" y="316"/>
                      <a:pt x="207" y="316"/>
                      <a:pt x="213" y="316"/>
                    </a:cubicBezTo>
                    <a:cubicBezTo>
                      <a:pt x="343" y="316"/>
                      <a:pt x="418" y="166"/>
                      <a:pt x="335" y="61"/>
                    </a:cubicBezTo>
                    <a:cubicBezTo>
                      <a:pt x="302" y="21"/>
                      <a:pt x="256" y="1"/>
                      <a:pt x="2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6" name="Google Shape;6476;p52"/>
              <p:cNvSpPr/>
              <p:nvPr/>
            </p:nvSpPr>
            <p:spPr>
              <a:xfrm>
                <a:off x="4333725" y="4084725"/>
                <a:ext cx="228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90" extrusionOk="0">
                    <a:moveTo>
                      <a:pt x="457" y="0"/>
                    </a:moveTo>
                    <a:cubicBezTo>
                      <a:pt x="382" y="0"/>
                      <a:pt x="306" y="25"/>
                      <a:pt x="242" y="77"/>
                    </a:cubicBezTo>
                    <a:cubicBezTo>
                      <a:pt x="1" y="269"/>
                      <a:pt x="116" y="655"/>
                      <a:pt x="422" y="687"/>
                    </a:cubicBezTo>
                    <a:cubicBezTo>
                      <a:pt x="435" y="689"/>
                      <a:pt x="448" y="689"/>
                      <a:pt x="460" y="689"/>
                    </a:cubicBezTo>
                    <a:cubicBezTo>
                      <a:pt x="743" y="689"/>
                      <a:pt x="912" y="356"/>
                      <a:pt x="724" y="128"/>
                    </a:cubicBezTo>
                    <a:cubicBezTo>
                      <a:pt x="656" y="44"/>
                      <a:pt x="557" y="0"/>
                      <a:pt x="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7" name="Google Shape;6477;p52"/>
              <p:cNvSpPr/>
              <p:nvPr/>
            </p:nvSpPr>
            <p:spPr>
              <a:xfrm>
                <a:off x="4320475" y="4068175"/>
                <a:ext cx="220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70" extrusionOk="0">
                    <a:moveTo>
                      <a:pt x="445" y="0"/>
                    </a:moveTo>
                    <a:cubicBezTo>
                      <a:pt x="370" y="0"/>
                      <a:pt x="295" y="25"/>
                      <a:pt x="232" y="76"/>
                    </a:cubicBezTo>
                    <a:cubicBezTo>
                      <a:pt x="1" y="263"/>
                      <a:pt x="113" y="636"/>
                      <a:pt x="409" y="668"/>
                    </a:cubicBezTo>
                    <a:cubicBezTo>
                      <a:pt x="422" y="669"/>
                      <a:pt x="434" y="670"/>
                      <a:pt x="447" y="670"/>
                    </a:cubicBezTo>
                    <a:cubicBezTo>
                      <a:pt x="720" y="670"/>
                      <a:pt x="883" y="346"/>
                      <a:pt x="704" y="125"/>
                    </a:cubicBezTo>
                    <a:cubicBezTo>
                      <a:pt x="639" y="43"/>
                      <a:pt x="542" y="0"/>
                      <a:pt x="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8" name="Google Shape;6478;p52"/>
              <p:cNvSpPr/>
              <p:nvPr/>
            </p:nvSpPr>
            <p:spPr>
              <a:xfrm>
                <a:off x="4307225" y="4051650"/>
                <a:ext cx="2142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0" extrusionOk="0">
                    <a:moveTo>
                      <a:pt x="428" y="0"/>
                    </a:moveTo>
                    <a:cubicBezTo>
                      <a:pt x="357" y="0"/>
                      <a:pt x="285" y="24"/>
                      <a:pt x="225" y="72"/>
                    </a:cubicBezTo>
                    <a:cubicBezTo>
                      <a:pt x="0" y="255"/>
                      <a:pt x="110" y="619"/>
                      <a:pt x="396" y="648"/>
                    </a:cubicBezTo>
                    <a:cubicBezTo>
                      <a:pt x="409" y="649"/>
                      <a:pt x="421" y="650"/>
                      <a:pt x="434" y="650"/>
                    </a:cubicBezTo>
                    <a:cubicBezTo>
                      <a:pt x="700" y="650"/>
                      <a:pt x="856" y="335"/>
                      <a:pt x="682" y="120"/>
                    </a:cubicBezTo>
                    <a:cubicBezTo>
                      <a:pt x="617" y="42"/>
                      <a:pt x="523" y="0"/>
                      <a:pt x="4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9" name="Google Shape;6479;p52"/>
              <p:cNvSpPr/>
              <p:nvPr/>
            </p:nvSpPr>
            <p:spPr>
              <a:xfrm>
                <a:off x="4293975" y="4035100"/>
                <a:ext cx="20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4" extrusionOk="0">
                    <a:moveTo>
                      <a:pt x="417" y="0"/>
                    </a:moveTo>
                    <a:cubicBezTo>
                      <a:pt x="347" y="0"/>
                      <a:pt x="277" y="24"/>
                      <a:pt x="219" y="72"/>
                    </a:cubicBezTo>
                    <a:cubicBezTo>
                      <a:pt x="0" y="249"/>
                      <a:pt x="103" y="602"/>
                      <a:pt x="386" y="631"/>
                    </a:cubicBezTo>
                    <a:cubicBezTo>
                      <a:pt x="397" y="633"/>
                      <a:pt x="409" y="633"/>
                      <a:pt x="420" y="633"/>
                    </a:cubicBezTo>
                    <a:cubicBezTo>
                      <a:pt x="679" y="633"/>
                      <a:pt x="834" y="327"/>
                      <a:pt x="662" y="117"/>
                    </a:cubicBezTo>
                    <a:cubicBezTo>
                      <a:pt x="600" y="41"/>
                      <a:pt x="509" y="0"/>
                      <a:pt x="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0" name="Google Shape;6480;p52"/>
              <p:cNvSpPr/>
              <p:nvPr/>
            </p:nvSpPr>
            <p:spPr>
              <a:xfrm>
                <a:off x="4280700" y="401855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6" y="1"/>
                    </a:moveTo>
                    <a:cubicBezTo>
                      <a:pt x="338" y="1"/>
                      <a:pt x="270" y="23"/>
                      <a:pt x="213" y="69"/>
                    </a:cubicBezTo>
                    <a:cubicBezTo>
                      <a:pt x="1" y="243"/>
                      <a:pt x="100" y="586"/>
                      <a:pt x="374" y="612"/>
                    </a:cubicBezTo>
                    <a:cubicBezTo>
                      <a:pt x="385" y="613"/>
                      <a:pt x="397" y="614"/>
                      <a:pt x="408" y="614"/>
                    </a:cubicBezTo>
                    <a:cubicBezTo>
                      <a:pt x="658" y="614"/>
                      <a:pt x="809" y="320"/>
                      <a:pt x="643" y="114"/>
                    </a:cubicBezTo>
                    <a:cubicBezTo>
                      <a:pt x="583" y="39"/>
                      <a:pt x="495" y="1"/>
                      <a:pt x="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1" name="Google Shape;6481;p52"/>
              <p:cNvSpPr/>
              <p:nvPr/>
            </p:nvSpPr>
            <p:spPr>
              <a:xfrm>
                <a:off x="4267375" y="4002075"/>
                <a:ext cx="196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95" extrusionOk="0">
                    <a:moveTo>
                      <a:pt x="393" y="0"/>
                    </a:moveTo>
                    <a:cubicBezTo>
                      <a:pt x="327" y="0"/>
                      <a:pt x="261" y="22"/>
                      <a:pt x="206" y="66"/>
                    </a:cubicBezTo>
                    <a:cubicBezTo>
                      <a:pt x="0" y="233"/>
                      <a:pt x="100" y="564"/>
                      <a:pt x="363" y="593"/>
                    </a:cubicBezTo>
                    <a:cubicBezTo>
                      <a:pt x="375" y="594"/>
                      <a:pt x="387" y="595"/>
                      <a:pt x="398" y="595"/>
                    </a:cubicBezTo>
                    <a:cubicBezTo>
                      <a:pt x="641" y="595"/>
                      <a:pt x="787" y="307"/>
                      <a:pt x="627" y="111"/>
                    </a:cubicBezTo>
                    <a:cubicBezTo>
                      <a:pt x="567" y="38"/>
                      <a:pt x="480" y="0"/>
                      <a:pt x="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2" name="Google Shape;6482;p52"/>
              <p:cNvSpPr/>
              <p:nvPr/>
            </p:nvSpPr>
            <p:spPr>
              <a:xfrm>
                <a:off x="4254100" y="3985550"/>
                <a:ext cx="190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8" extrusionOk="0">
                    <a:moveTo>
                      <a:pt x="383" y="0"/>
                    </a:moveTo>
                    <a:cubicBezTo>
                      <a:pt x="318" y="0"/>
                      <a:pt x="253" y="22"/>
                      <a:pt x="200" y="65"/>
                    </a:cubicBezTo>
                    <a:cubicBezTo>
                      <a:pt x="1" y="229"/>
                      <a:pt x="101" y="550"/>
                      <a:pt x="354" y="576"/>
                    </a:cubicBezTo>
                    <a:cubicBezTo>
                      <a:pt x="365" y="577"/>
                      <a:pt x="375" y="577"/>
                      <a:pt x="385" y="577"/>
                    </a:cubicBezTo>
                    <a:cubicBezTo>
                      <a:pt x="624" y="577"/>
                      <a:pt x="762" y="295"/>
                      <a:pt x="605" y="107"/>
                    </a:cubicBezTo>
                    <a:cubicBezTo>
                      <a:pt x="549" y="36"/>
                      <a:pt x="466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3" name="Google Shape;6483;p52"/>
              <p:cNvSpPr/>
              <p:nvPr/>
            </p:nvSpPr>
            <p:spPr>
              <a:xfrm>
                <a:off x="4240850" y="3969000"/>
                <a:ext cx="184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9" extrusionOk="0">
                    <a:moveTo>
                      <a:pt x="368" y="0"/>
                    </a:moveTo>
                    <a:cubicBezTo>
                      <a:pt x="306" y="0"/>
                      <a:pt x="245" y="20"/>
                      <a:pt x="194" y="62"/>
                    </a:cubicBezTo>
                    <a:cubicBezTo>
                      <a:pt x="1" y="219"/>
                      <a:pt x="94" y="531"/>
                      <a:pt x="341" y="557"/>
                    </a:cubicBezTo>
                    <a:cubicBezTo>
                      <a:pt x="352" y="558"/>
                      <a:pt x="362" y="558"/>
                      <a:pt x="372" y="558"/>
                    </a:cubicBezTo>
                    <a:cubicBezTo>
                      <a:pt x="601" y="558"/>
                      <a:pt x="736" y="288"/>
                      <a:pt x="586" y="103"/>
                    </a:cubicBezTo>
                    <a:cubicBezTo>
                      <a:pt x="531" y="36"/>
                      <a:pt x="449" y="0"/>
                      <a:pt x="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52"/>
              <p:cNvSpPr/>
              <p:nvPr/>
            </p:nvSpPr>
            <p:spPr>
              <a:xfrm>
                <a:off x="4227600" y="3952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3"/>
                    </a:cubicBezTo>
                    <a:cubicBezTo>
                      <a:pt x="0" y="211"/>
                      <a:pt x="87" y="513"/>
                      <a:pt x="328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79" y="540"/>
                      <a:pt x="710" y="279"/>
                      <a:pt x="566" y="101"/>
                    </a:cubicBezTo>
                    <a:cubicBezTo>
                      <a:pt x="513" y="36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52"/>
              <p:cNvSpPr/>
              <p:nvPr/>
            </p:nvSpPr>
            <p:spPr>
              <a:xfrm>
                <a:off x="4214250" y="3935900"/>
                <a:ext cx="172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20" extrusionOk="0">
                    <a:moveTo>
                      <a:pt x="347" y="0"/>
                    </a:moveTo>
                    <a:cubicBezTo>
                      <a:pt x="289" y="0"/>
                      <a:pt x="231" y="19"/>
                      <a:pt x="184" y="58"/>
                    </a:cubicBezTo>
                    <a:cubicBezTo>
                      <a:pt x="1" y="203"/>
                      <a:pt x="88" y="492"/>
                      <a:pt x="316" y="518"/>
                    </a:cubicBezTo>
                    <a:cubicBezTo>
                      <a:pt x="326" y="519"/>
                      <a:pt x="337" y="520"/>
                      <a:pt x="347" y="520"/>
                    </a:cubicBezTo>
                    <a:cubicBezTo>
                      <a:pt x="560" y="520"/>
                      <a:pt x="689" y="269"/>
                      <a:pt x="551" y="97"/>
                    </a:cubicBezTo>
                    <a:cubicBezTo>
                      <a:pt x="498" y="33"/>
                      <a:pt x="422" y="0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52"/>
              <p:cNvSpPr/>
              <p:nvPr/>
            </p:nvSpPr>
            <p:spPr>
              <a:xfrm>
                <a:off x="4201000" y="3919400"/>
                <a:ext cx="166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2" extrusionOk="0">
                    <a:moveTo>
                      <a:pt x="334" y="0"/>
                    </a:moveTo>
                    <a:cubicBezTo>
                      <a:pt x="278" y="0"/>
                      <a:pt x="222" y="19"/>
                      <a:pt x="174" y="56"/>
                    </a:cubicBezTo>
                    <a:cubicBezTo>
                      <a:pt x="1" y="198"/>
                      <a:pt x="84" y="477"/>
                      <a:pt x="306" y="500"/>
                    </a:cubicBezTo>
                    <a:cubicBezTo>
                      <a:pt x="315" y="501"/>
                      <a:pt x="324" y="501"/>
                      <a:pt x="333" y="501"/>
                    </a:cubicBezTo>
                    <a:cubicBezTo>
                      <a:pt x="539" y="501"/>
                      <a:pt x="663" y="261"/>
                      <a:pt x="528" y="92"/>
                    </a:cubicBezTo>
                    <a:cubicBezTo>
                      <a:pt x="479" y="32"/>
                      <a:pt x="407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7" name="Google Shape;6487;p52"/>
              <p:cNvSpPr/>
              <p:nvPr/>
            </p:nvSpPr>
            <p:spPr>
              <a:xfrm>
                <a:off x="4187750" y="3902825"/>
                <a:ext cx="15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4" extrusionOk="0">
                    <a:moveTo>
                      <a:pt x="318" y="1"/>
                    </a:moveTo>
                    <a:cubicBezTo>
                      <a:pt x="265" y="1"/>
                      <a:pt x="212" y="18"/>
                      <a:pt x="168" y="54"/>
                    </a:cubicBezTo>
                    <a:cubicBezTo>
                      <a:pt x="0" y="189"/>
                      <a:pt x="81" y="459"/>
                      <a:pt x="296" y="482"/>
                    </a:cubicBezTo>
                    <a:cubicBezTo>
                      <a:pt x="305" y="483"/>
                      <a:pt x="314" y="483"/>
                      <a:pt x="323" y="483"/>
                    </a:cubicBezTo>
                    <a:cubicBezTo>
                      <a:pt x="519" y="483"/>
                      <a:pt x="637" y="250"/>
                      <a:pt x="508" y="93"/>
                    </a:cubicBezTo>
                    <a:cubicBezTo>
                      <a:pt x="460" y="32"/>
                      <a:pt x="390" y="1"/>
                      <a:pt x="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8" name="Google Shape;6488;p52"/>
              <p:cNvSpPr/>
              <p:nvPr/>
            </p:nvSpPr>
            <p:spPr>
              <a:xfrm>
                <a:off x="4174500" y="3886325"/>
                <a:ext cx="15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65" extrusionOk="0">
                    <a:moveTo>
                      <a:pt x="306" y="1"/>
                    </a:moveTo>
                    <a:cubicBezTo>
                      <a:pt x="255" y="1"/>
                      <a:pt x="204" y="18"/>
                      <a:pt x="161" y="52"/>
                    </a:cubicBezTo>
                    <a:cubicBezTo>
                      <a:pt x="0" y="184"/>
                      <a:pt x="77" y="444"/>
                      <a:pt x="283" y="463"/>
                    </a:cubicBezTo>
                    <a:cubicBezTo>
                      <a:pt x="292" y="465"/>
                      <a:pt x="301" y="465"/>
                      <a:pt x="310" y="465"/>
                    </a:cubicBezTo>
                    <a:cubicBezTo>
                      <a:pt x="500" y="465"/>
                      <a:pt x="611" y="241"/>
                      <a:pt x="489" y="87"/>
                    </a:cubicBezTo>
                    <a:cubicBezTo>
                      <a:pt x="441" y="31"/>
                      <a:pt x="373" y="1"/>
                      <a:pt x="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52"/>
              <p:cNvSpPr/>
              <p:nvPr/>
            </p:nvSpPr>
            <p:spPr>
              <a:xfrm>
                <a:off x="4161225" y="3869775"/>
                <a:ext cx="1470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49" extrusionOk="0">
                    <a:moveTo>
                      <a:pt x="294" y="1"/>
                    </a:moveTo>
                    <a:cubicBezTo>
                      <a:pt x="245" y="1"/>
                      <a:pt x="195" y="17"/>
                      <a:pt x="155" y="52"/>
                    </a:cubicBezTo>
                    <a:cubicBezTo>
                      <a:pt x="1" y="177"/>
                      <a:pt x="75" y="425"/>
                      <a:pt x="271" y="447"/>
                    </a:cubicBezTo>
                    <a:cubicBezTo>
                      <a:pt x="279" y="448"/>
                      <a:pt x="287" y="449"/>
                      <a:pt x="294" y="449"/>
                    </a:cubicBezTo>
                    <a:cubicBezTo>
                      <a:pt x="479" y="449"/>
                      <a:pt x="587" y="232"/>
                      <a:pt x="467" y="84"/>
                    </a:cubicBezTo>
                    <a:cubicBezTo>
                      <a:pt x="423" y="30"/>
                      <a:pt x="359" y="1"/>
                      <a:pt x="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0" name="Google Shape;6490;p52"/>
              <p:cNvSpPr/>
              <p:nvPr/>
            </p:nvSpPr>
            <p:spPr>
              <a:xfrm>
                <a:off x="4147900" y="3853250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5" y="0"/>
                    </a:moveTo>
                    <a:cubicBezTo>
                      <a:pt x="238" y="0"/>
                      <a:pt x="190" y="16"/>
                      <a:pt x="151" y="48"/>
                    </a:cubicBezTo>
                    <a:cubicBezTo>
                      <a:pt x="0" y="167"/>
                      <a:pt x="71" y="408"/>
                      <a:pt x="261" y="427"/>
                    </a:cubicBezTo>
                    <a:cubicBezTo>
                      <a:pt x="269" y="428"/>
                      <a:pt x="276" y="428"/>
                      <a:pt x="284" y="428"/>
                    </a:cubicBezTo>
                    <a:cubicBezTo>
                      <a:pt x="460" y="428"/>
                      <a:pt x="564" y="222"/>
                      <a:pt x="450" y="80"/>
                    </a:cubicBezTo>
                    <a:cubicBezTo>
                      <a:pt x="408" y="27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52"/>
              <p:cNvSpPr/>
              <p:nvPr/>
            </p:nvSpPr>
            <p:spPr>
              <a:xfrm>
                <a:off x="4134650" y="3836750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3" y="0"/>
                    </a:moveTo>
                    <a:cubicBezTo>
                      <a:pt x="227" y="0"/>
                      <a:pt x="181" y="15"/>
                      <a:pt x="142" y="46"/>
                    </a:cubicBezTo>
                    <a:cubicBezTo>
                      <a:pt x="0" y="158"/>
                      <a:pt x="68" y="390"/>
                      <a:pt x="251" y="406"/>
                    </a:cubicBezTo>
                    <a:cubicBezTo>
                      <a:pt x="259" y="407"/>
                      <a:pt x="266" y="407"/>
                      <a:pt x="274" y="407"/>
                    </a:cubicBezTo>
                    <a:cubicBezTo>
                      <a:pt x="440" y="407"/>
                      <a:pt x="538" y="210"/>
                      <a:pt x="431" y="75"/>
                    </a:cubicBezTo>
                    <a:cubicBezTo>
                      <a:pt x="391" y="26"/>
                      <a:pt x="332" y="0"/>
                      <a:pt x="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52"/>
              <p:cNvSpPr/>
              <p:nvPr/>
            </p:nvSpPr>
            <p:spPr>
              <a:xfrm>
                <a:off x="4121375" y="3820175"/>
                <a:ext cx="128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2" extrusionOk="0">
                    <a:moveTo>
                      <a:pt x="258" y="0"/>
                    </a:moveTo>
                    <a:cubicBezTo>
                      <a:pt x="215" y="0"/>
                      <a:pt x="172" y="15"/>
                      <a:pt x="136" y="44"/>
                    </a:cubicBezTo>
                    <a:cubicBezTo>
                      <a:pt x="1" y="156"/>
                      <a:pt x="65" y="371"/>
                      <a:pt x="239" y="391"/>
                    </a:cubicBezTo>
                    <a:cubicBezTo>
                      <a:pt x="246" y="392"/>
                      <a:pt x="254" y="392"/>
                      <a:pt x="262" y="392"/>
                    </a:cubicBezTo>
                    <a:cubicBezTo>
                      <a:pt x="421" y="392"/>
                      <a:pt x="513" y="201"/>
                      <a:pt x="409" y="73"/>
                    </a:cubicBezTo>
                    <a:cubicBezTo>
                      <a:pt x="371" y="25"/>
                      <a:pt x="315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52"/>
              <p:cNvSpPr/>
              <p:nvPr/>
            </p:nvSpPr>
            <p:spPr>
              <a:xfrm>
                <a:off x="4108125" y="3803675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1"/>
                    </a:moveTo>
                    <a:cubicBezTo>
                      <a:pt x="204" y="1"/>
                      <a:pt x="164" y="14"/>
                      <a:pt x="129" y="42"/>
                    </a:cubicBezTo>
                    <a:cubicBezTo>
                      <a:pt x="1" y="144"/>
                      <a:pt x="62" y="353"/>
                      <a:pt x="226" y="369"/>
                    </a:cubicBezTo>
                    <a:cubicBezTo>
                      <a:pt x="233" y="370"/>
                      <a:pt x="241" y="371"/>
                      <a:pt x="249" y="371"/>
                    </a:cubicBezTo>
                    <a:cubicBezTo>
                      <a:pt x="399" y="371"/>
                      <a:pt x="490" y="193"/>
                      <a:pt x="389" y="71"/>
                    </a:cubicBezTo>
                    <a:cubicBezTo>
                      <a:pt x="353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52"/>
              <p:cNvSpPr/>
              <p:nvPr/>
            </p:nvSpPr>
            <p:spPr>
              <a:xfrm>
                <a:off x="4094800" y="3787125"/>
                <a:ext cx="117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5" extrusionOk="0">
                    <a:moveTo>
                      <a:pt x="236" y="0"/>
                    </a:moveTo>
                    <a:cubicBezTo>
                      <a:pt x="197" y="0"/>
                      <a:pt x="157" y="14"/>
                      <a:pt x="125" y="42"/>
                    </a:cubicBezTo>
                    <a:cubicBezTo>
                      <a:pt x="0" y="138"/>
                      <a:pt x="61" y="337"/>
                      <a:pt x="215" y="353"/>
                    </a:cubicBezTo>
                    <a:cubicBezTo>
                      <a:pt x="222" y="354"/>
                      <a:pt x="229" y="354"/>
                      <a:pt x="235" y="354"/>
                    </a:cubicBezTo>
                    <a:cubicBezTo>
                      <a:pt x="381" y="354"/>
                      <a:pt x="468" y="184"/>
                      <a:pt x="373" y="67"/>
                    </a:cubicBezTo>
                    <a:cubicBezTo>
                      <a:pt x="338" y="23"/>
                      <a:pt x="287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52"/>
              <p:cNvSpPr/>
              <p:nvPr/>
            </p:nvSpPr>
            <p:spPr>
              <a:xfrm>
                <a:off x="4081525" y="3770575"/>
                <a:ext cx="11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6" extrusionOk="0">
                    <a:moveTo>
                      <a:pt x="224" y="1"/>
                    </a:moveTo>
                    <a:cubicBezTo>
                      <a:pt x="187" y="1"/>
                      <a:pt x="149" y="13"/>
                      <a:pt x="117" y="38"/>
                    </a:cubicBezTo>
                    <a:cubicBezTo>
                      <a:pt x="1" y="132"/>
                      <a:pt x="59" y="321"/>
                      <a:pt x="207" y="334"/>
                    </a:cubicBezTo>
                    <a:cubicBezTo>
                      <a:pt x="213" y="335"/>
                      <a:pt x="220" y="335"/>
                      <a:pt x="226" y="335"/>
                    </a:cubicBezTo>
                    <a:cubicBezTo>
                      <a:pt x="362" y="335"/>
                      <a:pt x="443" y="175"/>
                      <a:pt x="354" y="64"/>
                    </a:cubicBezTo>
                    <a:cubicBezTo>
                      <a:pt x="322" y="22"/>
                      <a:pt x="273" y="1"/>
                      <a:pt x="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6" name="Google Shape;6496;p52"/>
              <p:cNvSpPr/>
              <p:nvPr/>
            </p:nvSpPr>
            <p:spPr>
              <a:xfrm>
                <a:off x="4068275" y="3754075"/>
                <a:ext cx="104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17" extrusionOk="0">
                    <a:moveTo>
                      <a:pt x="210" y="1"/>
                    </a:moveTo>
                    <a:cubicBezTo>
                      <a:pt x="175" y="1"/>
                      <a:pt x="139" y="13"/>
                      <a:pt x="110" y="36"/>
                    </a:cubicBezTo>
                    <a:cubicBezTo>
                      <a:pt x="1" y="123"/>
                      <a:pt x="52" y="300"/>
                      <a:pt x="193" y="316"/>
                    </a:cubicBezTo>
                    <a:cubicBezTo>
                      <a:pt x="199" y="316"/>
                      <a:pt x="204" y="317"/>
                      <a:pt x="209" y="317"/>
                    </a:cubicBezTo>
                    <a:cubicBezTo>
                      <a:pt x="338" y="317"/>
                      <a:pt x="418" y="164"/>
                      <a:pt x="332" y="59"/>
                    </a:cubicBezTo>
                    <a:cubicBezTo>
                      <a:pt x="301" y="21"/>
                      <a:pt x="255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7" name="Google Shape;6497;p52"/>
              <p:cNvSpPr/>
              <p:nvPr/>
            </p:nvSpPr>
            <p:spPr>
              <a:xfrm>
                <a:off x="4338400" y="4053675"/>
                <a:ext cx="220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69" extrusionOk="0">
                    <a:moveTo>
                      <a:pt x="442" y="1"/>
                    </a:moveTo>
                    <a:cubicBezTo>
                      <a:pt x="368" y="1"/>
                      <a:pt x="294" y="25"/>
                      <a:pt x="232" y="75"/>
                    </a:cubicBezTo>
                    <a:cubicBezTo>
                      <a:pt x="0" y="261"/>
                      <a:pt x="113" y="637"/>
                      <a:pt x="408" y="666"/>
                    </a:cubicBezTo>
                    <a:cubicBezTo>
                      <a:pt x="421" y="668"/>
                      <a:pt x="434" y="668"/>
                      <a:pt x="447" y="668"/>
                    </a:cubicBezTo>
                    <a:cubicBezTo>
                      <a:pt x="720" y="668"/>
                      <a:pt x="882" y="344"/>
                      <a:pt x="704" y="123"/>
                    </a:cubicBezTo>
                    <a:cubicBezTo>
                      <a:pt x="636" y="43"/>
                      <a:pt x="540" y="1"/>
                      <a:pt x="4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52"/>
              <p:cNvSpPr/>
              <p:nvPr/>
            </p:nvSpPr>
            <p:spPr>
              <a:xfrm>
                <a:off x="4325125" y="4037125"/>
                <a:ext cx="2145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53" extrusionOk="0">
                    <a:moveTo>
                      <a:pt x="430" y="1"/>
                    </a:moveTo>
                    <a:cubicBezTo>
                      <a:pt x="358" y="1"/>
                      <a:pt x="286" y="25"/>
                      <a:pt x="226" y="75"/>
                    </a:cubicBezTo>
                    <a:cubicBezTo>
                      <a:pt x="1" y="255"/>
                      <a:pt x="107" y="621"/>
                      <a:pt x="396" y="650"/>
                    </a:cubicBezTo>
                    <a:cubicBezTo>
                      <a:pt x="409" y="651"/>
                      <a:pt x="422" y="652"/>
                      <a:pt x="435" y="652"/>
                    </a:cubicBezTo>
                    <a:cubicBezTo>
                      <a:pt x="701" y="652"/>
                      <a:pt x="857" y="338"/>
                      <a:pt x="682" y="123"/>
                    </a:cubicBezTo>
                    <a:cubicBezTo>
                      <a:pt x="618" y="43"/>
                      <a:pt x="524" y="1"/>
                      <a:pt x="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52"/>
              <p:cNvSpPr/>
              <p:nvPr/>
            </p:nvSpPr>
            <p:spPr>
              <a:xfrm>
                <a:off x="4311875" y="4020600"/>
                <a:ext cx="20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632" extrusionOk="0">
                    <a:moveTo>
                      <a:pt x="418" y="0"/>
                    </a:moveTo>
                    <a:cubicBezTo>
                      <a:pt x="348" y="0"/>
                      <a:pt x="278" y="23"/>
                      <a:pt x="219" y="71"/>
                    </a:cubicBezTo>
                    <a:cubicBezTo>
                      <a:pt x="1" y="247"/>
                      <a:pt x="104" y="601"/>
                      <a:pt x="386" y="630"/>
                    </a:cubicBezTo>
                    <a:cubicBezTo>
                      <a:pt x="399" y="631"/>
                      <a:pt x="412" y="632"/>
                      <a:pt x="425" y="632"/>
                    </a:cubicBezTo>
                    <a:cubicBezTo>
                      <a:pt x="681" y="632"/>
                      <a:pt x="831" y="327"/>
                      <a:pt x="663" y="119"/>
                    </a:cubicBezTo>
                    <a:cubicBezTo>
                      <a:pt x="601" y="40"/>
                      <a:pt x="510" y="0"/>
                      <a:pt x="4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52"/>
              <p:cNvSpPr/>
              <p:nvPr/>
            </p:nvSpPr>
            <p:spPr>
              <a:xfrm>
                <a:off x="4298550" y="4004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7" y="0"/>
                    </a:moveTo>
                    <a:cubicBezTo>
                      <a:pt x="338" y="0"/>
                      <a:pt x="269" y="23"/>
                      <a:pt x="212" y="69"/>
                    </a:cubicBezTo>
                    <a:cubicBezTo>
                      <a:pt x="0" y="239"/>
                      <a:pt x="103" y="583"/>
                      <a:pt x="376" y="612"/>
                    </a:cubicBezTo>
                    <a:cubicBezTo>
                      <a:pt x="388" y="613"/>
                      <a:pt x="399" y="614"/>
                      <a:pt x="411" y="614"/>
                    </a:cubicBezTo>
                    <a:cubicBezTo>
                      <a:pt x="660" y="614"/>
                      <a:pt x="809" y="316"/>
                      <a:pt x="646" y="114"/>
                    </a:cubicBezTo>
                    <a:cubicBezTo>
                      <a:pt x="586" y="39"/>
                      <a:pt x="497" y="0"/>
                      <a:pt x="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52"/>
              <p:cNvSpPr/>
              <p:nvPr/>
            </p:nvSpPr>
            <p:spPr>
              <a:xfrm>
                <a:off x="4285275" y="3987525"/>
                <a:ext cx="196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596" extrusionOk="0">
                    <a:moveTo>
                      <a:pt x="394" y="0"/>
                    </a:moveTo>
                    <a:cubicBezTo>
                      <a:pt x="328" y="0"/>
                      <a:pt x="262" y="22"/>
                      <a:pt x="207" y="66"/>
                    </a:cubicBezTo>
                    <a:cubicBezTo>
                      <a:pt x="1" y="233"/>
                      <a:pt x="101" y="568"/>
                      <a:pt x="364" y="593"/>
                    </a:cubicBezTo>
                    <a:cubicBezTo>
                      <a:pt x="376" y="595"/>
                      <a:pt x="387" y="595"/>
                      <a:pt x="399" y="595"/>
                    </a:cubicBezTo>
                    <a:cubicBezTo>
                      <a:pt x="642" y="595"/>
                      <a:pt x="784" y="308"/>
                      <a:pt x="624" y="111"/>
                    </a:cubicBezTo>
                    <a:cubicBezTo>
                      <a:pt x="566" y="38"/>
                      <a:pt x="480" y="0"/>
                      <a:pt x="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52"/>
              <p:cNvSpPr/>
              <p:nvPr/>
            </p:nvSpPr>
            <p:spPr>
              <a:xfrm>
                <a:off x="4272025" y="3971050"/>
                <a:ext cx="190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6" extrusionOk="0">
                    <a:moveTo>
                      <a:pt x="383" y="0"/>
                    </a:moveTo>
                    <a:cubicBezTo>
                      <a:pt x="318" y="0"/>
                      <a:pt x="253" y="22"/>
                      <a:pt x="200" y="66"/>
                    </a:cubicBezTo>
                    <a:cubicBezTo>
                      <a:pt x="1" y="227"/>
                      <a:pt x="97" y="552"/>
                      <a:pt x="354" y="574"/>
                    </a:cubicBezTo>
                    <a:cubicBezTo>
                      <a:pt x="365" y="575"/>
                      <a:pt x="375" y="576"/>
                      <a:pt x="385" y="576"/>
                    </a:cubicBezTo>
                    <a:cubicBezTo>
                      <a:pt x="624" y="576"/>
                      <a:pt x="762" y="296"/>
                      <a:pt x="605" y="105"/>
                    </a:cubicBezTo>
                    <a:cubicBezTo>
                      <a:pt x="549" y="36"/>
                      <a:pt x="466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52"/>
              <p:cNvSpPr/>
              <p:nvPr/>
            </p:nvSpPr>
            <p:spPr>
              <a:xfrm>
                <a:off x="4258775" y="3954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1" y="0"/>
                    </a:moveTo>
                    <a:cubicBezTo>
                      <a:pt x="308" y="0"/>
                      <a:pt x="245" y="21"/>
                      <a:pt x="193" y="63"/>
                    </a:cubicBezTo>
                    <a:cubicBezTo>
                      <a:pt x="0" y="221"/>
                      <a:pt x="94" y="532"/>
                      <a:pt x="341" y="555"/>
                    </a:cubicBezTo>
                    <a:cubicBezTo>
                      <a:pt x="352" y="556"/>
                      <a:pt x="362" y="557"/>
                      <a:pt x="372" y="557"/>
                    </a:cubicBezTo>
                    <a:cubicBezTo>
                      <a:pt x="601" y="557"/>
                      <a:pt x="736" y="286"/>
                      <a:pt x="585" y="102"/>
                    </a:cubicBezTo>
                    <a:cubicBezTo>
                      <a:pt x="531" y="35"/>
                      <a:pt x="451" y="0"/>
                      <a:pt x="3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52"/>
              <p:cNvSpPr/>
              <p:nvPr/>
            </p:nvSpPr>
            <p:spPr>
              <a:xfrm>
                <a:off x="4245425" y="3937925"/>
                <a:ext cx="178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542" extrusionOk="0">
                    <a:moveTo>
                      <a:pt x="360" y="1"/>
                    </a:moveTo>
                    <a:cubicBezTo>
                      <a:pt x="300" y="1"/>
                      <a:pt x="239" y="20"/>
                      <a:pt x="187" y="61"/>
                    </a:cubicBezTo>
                    <a:cubicBezTo>
                      <a:pt x="1" y="212"/>
                      <a:pt x="91" y="514"/>
                      <a:pt x="329" y="540"/>
                    </a:cubicBezTo>
                    <a:cubicBezTo>
                      <a:pt x="339" y="541"/>
                      <a:pt x="350" y="542"/>
                      <a:pt x="360" y="542"/>
                    </a:cubicBezTo>
                    <a:cubicBezTo>
                      <a:pt x="582" y="542"/>
                      <a:pt x="714" y="281"/>
                      <a:pt x="570" y="100"/>
                    </a:cubicBezTo>
                    <a:cubicBezTo>
                      <a:pt x="515" y="34"/>
                      <a:pt x="438" y="1"/>
                      <a:pt x="3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52"/>
              <p:cNvSpPr/>
              <p:nvPr/>
            </p:nvSpPr>
            <p:spPr>
              <a:xfrm>
                <a:off x="4232175" y="3921375"/>
                <a:ext cx="1715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3" extrusionOk="0">
                    <a:moveTo>
                      <a:pt x="342" y="1"/>
                    </a:moveTo>
                    <a:cubicBezTo>
                      <a:pt x="286" y="1"/>
                      <a:pt x="228" y="20"/>
                      <a:pt x="181" y="58"/>
                    </a:cubicBezTo>
                    <a:cubicBezTo>
                      <a:pt x="1" y="202"/>
                      <a:pt x="87" y="495"/>
                      <a:pt x="316" y="521"/>
                    </a:cubicBezTo>
                    <a:cubicBezTo>
                      <a:pt x="326" y="522"/>
                      <a:pt x="336" y="522"/>
                      <a:pt x="346" y="522"/>
                    </a:cubicBezTo>
                    <a:cubicBezTo>
                      <a:pt x="559" y="522"/>
                      <a:pt x="685" y="271"/>
                      <a:pt x="547" y="100"/>
                    </a:cubicBezTo>
                    <a:cubicBezTo>
                      <a:pt x="495" y="35"/>
                      <a:pt x="419" y="1"/>
                      <a:pt x="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52"/>
              <p:cNvSpPr/>
              <p:nvPr/>
            </p:nvSpPr>
            <p:spPr>
              <a:xfrm>
                <a:off x="4218925" y="3904875"/>
                <a:ext cx="165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1" extrusionOk="0">
                    <a:moveTo>
                      <a:pt x="332" y="0"/>
                    </a:moveTo>
                    <a:cubicBezTo>
                      <a:pt x="277" y="0"/>
                      <a:pt x="221" y="18"/>
                      <a:pt x="174" y="56"/>
                    </a:cubicBezTo>
                    <a:cubicBezTo>
                      <a:pt x="0" y="197"/>
                      <a:pt x="84" y="477"/>
                      <a:pt x="306" y="499"/>
                    </a:cubicBezTo>
                    <a:cubicBezTo>
                      <a:pt x="316" y="500"/>
                      <a:pt x="326" y="501"/>
                      <a:pt x="336" y="501"/>
                    </a:cubicBezTo>
                    <a:cubicBezTo>
                      <a:pt x="540" y="501"/>
                      <a:pt x="662" y="260"/>
                      <a:pt x="527" y="94"/>
                    </a:cubicBezTo>
                    <a:cubicBezTo>
                      <a:pt x="478" y="32"/>
                      <a:pt x="406" y="0"/>
                      <a:pt x="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52"/>
              <p:cNvSpPr/>
              <p:nvPr/>
            </p:nvSpPr>
            <p:spPr>
              <a:xfrm>
                <a:off x="4205675" y="3888375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9" y="0"/>
                    </a:moveTo>
                    <a:cubicBezTo>
                      <a:pt x="266" y="0"/>
                      <a:pt x="212" y="18"/>
                      <a:pt x="167" y="54"/>
                    </a:cubicBezTo>
                    <a:cubicBezTo>
                      <a:pt x="0" y="189"/>
                      <a:pt x="80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7" y="249"/>
                      <a:pt x="508" y="89"/>
                    </a:cubicBezTo>
                    <a:cubicBezTo>
                      <a:pt x="460" y="31"/>
                      <a:pt x="390" y="0"/>
                      <a:pt x="3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52"/>
              <p:cNvSpPr/>
              <p:nvPr/>
            </p:nvSpPr>
            <p:spPr>
              <a:xfrm>
                <a:off x="4192400" y="3871800"/>
                <a:ext cx="1532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8" extrusionOk="0">
                    <a:moveTo>
                      <a:pt x="308" y="1"/>
                    </a:moveTo>
                    <a:cubicBezTo>
                      <a:pt x="257" y="1"/>
                      <a:pt x="205" y="18"/>
                      <a:pt x="162" y="55"/>
                    </a:cubicBezTo>
                    <a:cubicBezTo>
                      <a:pt x="1" y="183"/>
                      <a:pt x="78" y="444"/>
                      <a:pt x="284" y="466"/>
                    </a:cubicBezTo>
                    <a:cubicBezTo>
                      <a:pt x="292" y="467"/>
                      <a:pt x="299" y="467"/>
                      <a:pt x="307" y="467"/>
                    </a:cubicBezTo>
                    <a:cubicBezTo>
                      <a:pt x="499" y="467"/>
                      <a:pt x="613" y="241"/>
                      <a:pt x="489" y="87"/>
                    </a:cubicBezTo>
                    <a:cubicBezTo>
                      <a:pt x="442" y="30"/>
                      <a:pt x="375" y="1"/>
                      <a:pt x="3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52"/>
              <p:cNvSpPr/>
              <p:nvPr/>
            </p:nvSpPr>
            <p:spPr>
              <a:xfrm>
                <a:off x="4179150" y="3855300"/>
                <a:ext cx="147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5" y="49"/>
                    </a:cubicBezTo>
                    <a:cubicBezTo>
                      <a:pt x="1" y="175"/>
                      <a:pt x="74" y="425"/>
                      <a:pt x="274" y="445"/>
                    </a:cubicBezTo>
                    <a:cubicBezTo>
                      <a:pt x="282" y="445"/>
                      <a:pt x="289" y="446"/>
                      <a:pt x="297" y="446"/>
                    </a:cubicBezTo>
                    <a:cubicBezTo>
                      <a:pt x="479" y="446"/>
                      <a:pt x="590" y="230"/>
                      <a:pt x="470" y="82"/>
                    </a:cubicBezTo>
                    <a:cubicBezTo>
                      <a:pt x="426" y="28"/>
                      <a:pt x="361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52"/>
              <p:cNvSpPr/>
              <p:nvPr/>
            </p:nvSpPr>
            <p:spPr>
              <a:xfrm>
                <a:off x="4165825" y="3838750"/>
                <a:ext cx="141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0" extrusionOk="0">
                    <a:moveTo>
                      <a:pt x="283" y="0"/>
                    </a:moveTo>
                    <a:cubicBezTo>
                      <a:pt x="236" y="0"/>
                      <a:pt x="188" y="16"/>
                      <a:pt x="148" y="49"/>
                    </a:cubicBezTo>
                    <a:cubicBezTo>
                      <a:pt x="0" y="168"/>
                      <a:pt x="71" y="406"/>
                      <a:pt x="260" y="429"/>
                    </a:cubicBezTo>
                    <a:cubicBezTo>
                      <a:pt x="268" y="429"/>
                      <a:pt x="276" y="430"/>
                      <a:pt x="284" y="430"/>
                    </a:cubicBezTo>
                    <a:cubicBezTo>
                      <a:pt x="460" y="430"/>
                      <a:pt x="564" y="223"/>
                      <a:pt x="450" y="82"/>
                    </a:cubicBezTo>
                    <a:cubicBezTo>
                      <a:pt x="408" y="28"/>
                      <a:pt x="346" y="0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52"/>
              <p:cNvSpPr/>
              <p:nvPr/>
            </p:nvSpPr>
            <p:spPr>
              <a:xfrm>
                <a:off x="4152550" y="3822200"/>
                <a:ext cx="135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11" extrusionOk="0">
                    <a:moveTo>
                      <a:pt x="270" y="1"/>
                    </a:moveTo>
                    <a:cubicBezTo>
                      <a:pt x="225" y="1"/>
                      <a:pt x="180" y="16"/>
                      <a:pt x="142" y="46"/>
                    </a:cubicBezTo>
                    <a:cubicBezTo>
                      <a:pt x="1" y="162"/>
                      <a:pt x="68" y="390"/>
                      <a:pt x="251" y="409"/>
                    </a:cubicBezTo>
                    <a:cubicBezTo>
                      <a:pt x="259" y="410"/>
                      <a:pt x="267" y="411"/>
                      <a:pt x="275" y="411"/>
                    </a:cubicBezTo>
                    <a:cubicBezTo>
                      <a:pt x="441" y="411"/>
                      <a:pt x="539" y="214"/>
                      <a:pt x="431" y="78"/>
                    </a:cubicBezTo>
                    <a:cubicBezTo>
                      <a:pt x="389" y="27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52"/>
              <p:cNvSpPr/>
              <p:nvPr/>
            </p:nvSpPr>
            <p:spPr>
              <a:xfrm>
                <a:off x="4139300" y="3805700"/>
                <a:ext cx="128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0" extrusionOk="0">
                    <a:moveTo>
                      <a:pt x="258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5" y="388"/>
                    </a:cubicBezTo>
                    <a:cubicBezTo>
                      <a:pt x="243" y="389"/>
                      <a:pt x="251" y="389"/>
                      <a:pt x="258" y="389"/>
                    </a:cubicBezTo>
                    <a:cubicBezTo>
                      <a:pt x="418" y="389"/>
                      <a:pt x="513" y="202"/>
                      <a:pt x="409" y="73"/>
                    </a:cubicBezTo>
                    <a:cubicBezTo>
                      <a:pt x="370" y="26"/>
                      <a:pt x="314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52"/>
              <p:cNvSpPr/>
              <p:nvPr/>
            </p:nvSpPr>
            <p:spPr>
              <a:xfrm>
                <a:off x="4126050" y="3789150"/>
                <a:ext cx="122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73" extrusionOk="0">
                    <a:moveTo>
                      <a:pt x="243" y="0"/>
                    </a:moveTo>
                    <a:cubicBezTo>
                      <a:pt x="203" y="0"/>
                      <a:pt x="162" y="13"/>
                      <a:pt x="129" y="41"/>
                    </a:cubicBezTo>
                    <a:cubicBezTo>
                      <a:pt x="0" y="147"/>
                      <a:pt x="61" y="356"/>
                      <a:pt x="225" y="372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397" y="373"/>
                      <a:pt x="488" y="193"/>
                      <a:pt x="389" y="70"/>
                    </a:cubicBezTo>
                    <a:cubicBezTo>
                      <a:pt x="352" y="24"/>
                      <a:pt x="298" y="0"/>
                      <a:pt x="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52"/>
              <p:cNvSpPr/>
              <p:nvPr/>
            </p:nvSpPr>
            <p:spPr>
              <a:xfrm>
                <a:off x="4112700" y="3772650"/>
                <a:ext cx="117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2" extrusionOk="0">
                    <a:moveTo>
                      <a:pt x="235" y="0"/>
                    </a:moveTo>
                    <a:cubicBezTo>
                      <a:pt x="196" y="0"/>
                      <a:pt x="156" y="13"/>
                      <a:pt x="123" y="39"/>
                    </a:cubicBezTo>
                    <a:cubicBezTo>
                      <a:pt x="1" y="139"/>
                      <a:pt x="62" y="335"/>
                      <a:pt x="216" y="351"/>
                    </a:cubicBezTo>
                    <a:cubicBezTo>
                      <a:pt x="224" y="352"/>
                      <a:pt x="231" y="352"/>
                      <a:pt x="239" y="352"/>
                    </a:cubicBezTo>
                    <a:cubicBezTo>
                      <a:pt x="383" y="352"/>
                      <a:pt x="468" y="181"/>
                      <a:pt x="374" y="65"/>
                    </a:cubicBezTo>
                    <a:cubicBezTo>
                      <a:pt x="339" y="22"/>
                      <a:pt x="287" y="0"/>
                      <a:pt x="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52"/>
              <p:cNvSpPr/>
              <p:nvPr/>
            </p:nvSpPr>
            <p:spPr>
              <a:xfrm>
                <a:off x="4099450" y="3756075"/>
                <a:ext cx="111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7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40"/>
                    </a:cubicBezTo>
                    <a:cubicBezTo>
                      <a:pt x="1" y="133"/>
                      <a:pt x="55" y="319"/>
                      <a:pt x="206" y="336"/>
                    </a:cubicBezTo>
                    <a:cubicBezTo>
                      <a:pt x="213" y="336"/>
                      <a:pt x="219" y="337"/>
                      <a:pt x="225" y="337"/>
                    </a:cubicBezTo>
                    <a:cubicBezTo>
                      <a:pt x="362" y="337"/>
                      <a:pt x="443" y="173"/>
                      <a:pt x="351" y="62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52"/>
              <p:cNvSpPr/>
              <p:nvPr/>
            </p:nvSpPr>
            <p:spPr>
              <a:xfrm>
                <a:off x="4086200" y="3739550"/>
                <a:ext cx="103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317" extrusionOk="0">
                    <a:moveTo>
                      <a:pt x="208" y="1"/>
                    </a:moveTo>
                    <a:cubicBezTo>
                      <a:pt x="173" y="1"/>
                      <a:pt x="139" y="12"/>
                      <a:pt x="110" y="36"/>
                    </a:cubicBezTo>
                    <a:cubicBezTo>
                      <a:pt x="0" y="126"/>
                      <a:pt x="52" y="302"/>
                      <a:pt x="190" y="315"/>
                    </a:cubicBezTo>
                    <a:cubicBezTo>
                      <a:pt x="196" y="316"/>
                      <a:pt x="203" y="316"/>
                      <a:pt x="209" y="316"/>
                    </a:cubicBezTo>
                    <a:cubicBezTo>
                      <a:pt x="339" y="316"/>
                      <a:pt x="414" y="165"/>
                      <a:pt x="331" y="61"/>
                    </a:cubicBezTo>
                    <a:cubicBezTo>
                      <a:pt x="300" y="21"/>
                      <a:pt x="254" y="1"/>
                      <a:pt x="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52"/>
              <p:cNvSpPr/>
              <p:nvPr/>
            </p:nvSpPr>
            <p:spPr>
              <a:xfrm>
                <a:off x="4343050" y="4022675"/>
                <a:ext cx="214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52" extrusionOk="0">
                    <a:moveTo>
                      <a:pt x="429" y="0"/>
                    </a:moveTo>
                    <a:cubicBezTo>
                      <a:pt x="357" y="0"/>
                      <a:pt x="285" y="24"/>
                      <a:pt x="226" y="74"/>
                    </a:cubicBezTo>
                    <a:cubicBezTo>
                      <a:pt x="1" y="258"/>
                      <a:pt x="107" y="621"/>
                      <a:pt x="396" y="650"/>
                    </a:cubicBezTo>
                    <a:cubicBezTo>
                      <a:pt x="408" y="651"/>
                      <a:pt x="420" y="651"/>
                      <a:pt x="431" y="651"/>
                    </a:cubicBezTo>
                    <a:cubicBezTo>
                      <a:pt x="699" y="651"/>
                      <a:pt x="858" y="338"/>
                      <a:pt x="682" y="123"/>
                    </a:cubicBezTo>
                    <a:cubicBezTo>
                      <a:pt x="618" y="42"/>
                      <a:pt x="524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52"/>
              <p:cNvSpPr/>
              <p:nvPr/>
            </p:nvSpPr>
            <p:spPr>
              <a:xfrm>
                <a:off x="4329725" y="4006100"/>
                <a:ext cx="20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34" extrusionOk="0">
                    <a:moveTo>
                      <a:pt x="420" y="0"/>
                    </a:moveTo>
                    <a:cubicBezTo>
                      <a:pt x="351" y="0"/>
                      <a:pt x="280" y="23"/>
                      <a:pt x="222" y="72"/>
                    </a:cubicBezTo>
                    <a:cubicBezTo>
                      <a:pt x="0" y="249"/>
                      <a:pt x="106" y="602"/>
                      <a:pt x="386" y="631"/>
                    </a:cubicBezTo>
                    <a:cubicBezTo>
                      <a:pt x="398" y="632"/>
                      <a:pt x="409" y="633"/>
                      <a:pt x="420" y="633"/>
                    </a:cubicBezTo>
                    <a:cubicBezTo>
                      <a:pt x="680" y="633"/>
                      <a:pt x="835" y="326"/>
                      <a:pt x="665" y="117"/>
                    </a:cubicBezTo>
                    <a:cubicBezTo>
                      <a:pt x="603" y="40"/>
                      <a:pt x="512" y="0"/>
                      <a:pt x="4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52"/>
              <p:cNvSpPr/>
              <p:nvPr/>
            </p:nvSpPr>
            <p:spPr>
              <a:xfrm>
                <a:off x="4316450" y="398955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7" y="1"/>
                    </a:moveTo>
                    <a:cubicBezTo>
                      <a:pt x="338" y="1"/>
                      <a:pt x="270" y="23"/>
                      <a:pt x="213" y="69"/>
                    </a:cubicBezTo>
                    <a:cubicBezTo>
                      <a:pt x="1" y="242"/>
                      <a:pt x="104" y="586"/>
                      <a:pt x="374" y="612"/>
                    </a:cubicBezTo>
                    <a:cubicBezTo>
                      <a:pt x="386" y="613"/>
                      <a:pt x="397" y="614"/>
                      <a:pt x="409" y="614"/>
                    </a:cubicBezTo>
                    <a:cubicBezTo>
                      <a:pt x="661" y="614"/>
                      <a:pt x="810" y="320"/>
                      <a:pt x="647" y="114"/>
                    </a:cubicBezTo>
                    <a:cubicBezTo>
                      <a:pt x="585" y="39"/>
                      <a:pt x="496" y="1"/>
                      <a:pt x="4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52"/>
              <p:cNvSpPr/>
              <p:nvPr/>
            </p:nvSpPr>
            <p:spPr>
              <a:xfrm>
                <a:off x="4303200" y="3973050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3" y="1"/>
                    </a:moveTo>
                    <a:cubicBezTo>
                      <a:pt x="328" y="1"/>
                      <a:pt x="262" y="23"/>
                      <a:pt x="206" y="67"/>
                    </a:cubicBezTo>
                    <a:cubicBezTo>
                      <a:pt x="1" y="234"/>
                      <a:pt x="100" y="565"/>
                      <a:pt x="364" y="594"/>
                    </a:cubicBezTo>
                    <a:cubicBezTo>
                      <a:pt x="375" y="595"/>
                      <a:pt x="387" y="596"/>
                      <a:pt x="398" y="596"/>
                    </a:cubicBezTo>
                    <a:cubicBezTo>
                      <a:pt x="641" y="596"/>
                      <a:pt x="784" y="308"/>
                      <a:pt x="624" y="112"/>
                    </a:cubicBezTo>
                    <a:cubicBezTo>
                      <a:pt x="566" y="39"/>
                      <a:pt x="480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52"/>
              <p:cNvSpPr/>
              <p:nvPr/>
            </p:nvSpPr>
            <p:spPr>
              <a:xfrm>
                <a:off x="4289950" y="3956475"/>
                <a:ext cx="189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578" extrusionOk="0">
                    <a:moveTo>
                      <a:pt x="379" y="1"/>
                    </a:moveTo>
                    <a:cubicBezTo>
                      <a:pt x="316" y="1"/>
                      <a:pt x="252" y="22"/>
                      <a:pt x="200" y="65"/>
                    </a:cubicBezTo>
                    <a:cubicBezTo>
                      <a:pt x="0" y="228"/>
                      <a:pt x="94" y="550"/>
                      <a:pt x="351" y="576"/>
                    </a:cubicBezTo>
                    <a:cubicBezTo>
                      <a:pt x="362" y="577"/>
                      <a:pt x="374" y="578"/>
                      <a:pt x="385" y="578"/>
                    </a:cubicBezTo>
                    <a:cubicBezTo>
                      <a:pt x="619" y="578"/>
                      <a:pt x="758" y="300"/>
                      <a:pt x="604" y="110"/>
                    </a:cubicBezTo>
                    <a:cubicBezTo>
                      <a:pt x="548" y="38"/>
                      <a:pt x="463" y="1"/>
                      <a:pt x="3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52"/>
              <p:cNvSpPr/>
              <p:nvPr/>
            </p:nvSpPr>
            <p:spPr>
              <a:xfrm>
                <a:off x="4276700" y="3940000"/>
                <a:ext cx="184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9" extrusionOk="0">
                    <a:moveTo>
                      <a:pt x="366" y="0"/>
                    </a:moveTo>
                    <a:cubicBezTo>
                      <a:pt x="305" y="0"/>
                      <a:pt x="244" y="20"/>
                      <a:pt x="193" y="62"/>
                    </a:cubicBezTo>
                    <a:cubicBezTo>
                      <a:pt x="0" y="219"/>
                      <a:pt x="93" y="531"/>
                      <a:pt x="341" y="556"/>
                    </a:cubicBezTo>
                    <a:cubicBezTo>
                      <a:pt x="351" y="558"/>
                      <a:pt x="362" y="558"/>
                      <a:pt x="372" y="558"/>
                    </a:cubicBezTo>
                    <a:cubicBezTo>
                      <a:pt x="601" y="558"/>
                      <a:pt x="736" y="288"/>
                      <a:pt x="585" y="103"/>
                    </a:cubicBezTo>
                    <a:cubicBezTo>
                      <a:pt x="528" y="35"/>
                      <a:pt x="447" y="0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52"/>
              <p:cNvSpPr/>
              <p:nvPr/>
            </p:nvSpPr>
            <p:spPr>
              <a:xfrm>
                <a:off x="4263350" y="3923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3"/>
                    </a:cubicBezTo>
                    <a:cubicBezTo>
                      <a:pt x="1" y="210"/>
                      <a:pt x="91" y="512"/>
                      <a:pt x="328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82" y="540"/>
                      <a:pt x="711" y="279"/>
                      <a:pt x="566" y="101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52"/>
              <p:cNvSpPr/>
              <p:nvPr/>
            </p:nvSpPr>
            <p:spPr>
              <a:xfrm>
                <a:off x="4250100" y="3906900"/>
                <a:ext cx="1722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23" extrusionOk="0">
                    <a:moveTo>
                      <a:pt x="345" y="0"/>
                    </a:moveTo>
                    <a:cubicBezTo>
                      <a:pt x="287" y="0"/>
                      <a:pt x="229" y="19"/>
                      <a:pt x="180" y="58"/>
                    </a:cubicBezTo>
                    <a:cubicBezTo>
                      <a:pt x="0" y="206"/>
                      <a:pt x="87" y="495"/>
                      <a:pt x="318" y="521"/>
                    </a:cubicBezTo>
                    <a:cubicBezTo>
                      <a:pt x="328" y="522"/>
                      <a:pt x="337" y="522"/>
                      <a:pt x="346" y="522"/>
                    </a:cubicBezTo>
                    <a:cubicBezTo>
                      <a:pt x="561" y="522"/>
                      <a:pt x="689" y="270"/>
                      <a:pt x="547" y="97"/>
                    </a:cubicBezTo>
                    <a:cubicBezTo>
                      <a:pt x="496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52"/>
              <p:cNvSpPr/>
              <p:nvPr/>
            </p:nvSpPr>
            <p:spPr>
              <a:xfrm>
                <a:off x="4236850" y="3890400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2" y="0"/>
                    </a:moveTo>
                    <a:cubicBezTo>
                      <a:pt x="276" y="0"/>
                      <a:pt x="220" y="19"/>
                      <a:pt x="174" y="56"/>
                    </a:cubicBezTo>
                    <a:cubicBezTo>
                      <a:pt x="0" y="198"/>
                      <a:pt x="84" y="477"/>
                      <a:pt x="305" y="500"/>
                    </a:cubicBezTo>
                    <a:cubicBezTo>
                      <a:pt x="315" y="501"/>
                      <a:pt x="324" y="501"/>
                      <a:pt x="333" y="501"/>
                    </a:cubicBezTo>
                    <a:cubicBezTo>
                      <a:pt x="538" y="501"/>
                      <a:pt x="663" y="261"/>
                      <a:pt x="527" y="92"/>
                    </a:cubicBezTo>
                    <a:cubicBezTo>
                      <a:pt x="478" y="32"/>
                      <a:pt x="405" y="0"/>
                      <a:pt x="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52"/>
              <p:cNvSpPr/>
              <p:nvPr/>
            </p:nvSpPr>
            <p:spPr>
              <a:xfrm>
                <a:off x="4223575" y="387382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9" y="0"/>
                    </a:moveTo>
                    <a:cubicBezTo>
                      <a:pt x="266" y="0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1"/>
                    </a:cubicBezTo>
                    <a:cubicBezTo>
                      <a:pt x="302" y="482"/>
                      <a:pt x="312" y="483"/>
                      <a:pt x="320" y="483"/>
                    </a:cubicBezTo>
                    <a:cubicBezTo>
                      <a:pt x="519" y="483"/>
                      <a:pt x="635" y="249"/>
                      <a:pt x="509" y="89"/>
                    </a:cubicBezTo>
                    <a:cubicBezTo>
                      <a:pt x="459" y="31"/>
                      <a:pt x="389" y="0"/>
                      <a:pt x="3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52"/>
              <p:cNvSpPr/>
              <p:nvPr/>
            </p:nvSpPr>
            <p:spPr>
              <a:xfrm>
                <a:off x="4210250" y="3857325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9" y="1"/>
                    </a:moveTo>
                    <a:cubicBezTo>
                      <a:pt x="258" y="1"/>
                      <a:pt x="207" y="18"/>
                      <a:pt x="164" y="52"/>
                    </a:cubicBezTo>
                    <a:cubicBezTo>
                      <a:pt x="0" y="184"/>
                      <a:pt x="77" y="444"/>
                      <a:pt x="286" y="463"/>
                    </a:cubicBezTo>
                    <a:cubicBezTo>
                      <a:pt x="295" y="464"/>
                      <a:pt x="304" y="465"/>
                      <a:pt x="313" y="465"/>
                    </a:cubicBezTo>
                    <a:cubicBezTo>
                      <a:pt x="503" y="465"/>
                      <a:pt x="615" y="241"/>
                      <a:pt x="489" y="87"/>
                    </a:cubicBezTo>
                    <a:cubicBezTo>
                      <a:pt x="443" y="30"/>
                      <a:pt x="37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52"/>
              <p:cNvSpPr/>
              <p:nvPr/>
            </p:nvSpPr>
            <p:spPr>
              <a:xfrm>
                <a:off x="4197000" y="3840800"/>
                <a:ext cx="147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8" extrusionOk="0">
                    <a:moveTo>
                      <a:pt x="297" y="1"/>
                    </a:moveTo>
                    <a:cubicBezTo>
                      <a:pt x="247" y="1"/>
                      <a:pt x="196" y="17"/>
                      <a:pt x="154" y="51"/>
                    </a:cubicBezTo>
                    <a:cubicBezTo>
                      <a:pt x="0" y="176"/>
                      <a:pt x="74" y="424"/>
                      <a:pt x="273" y="446"/>
                    </a:cubicBezTo>
                    <a:cubicBezTo>
                      <a:pt x="281" y="447"/>
                      <a:pt x="289" y="447"/>
                      <a:pt x="296" y="447"/>
                    </a:cubicBezTo>
                    <a:cubicBezTo>
                      <a:pt x="479" y="447"/>
                      <a:pt x="590" y="231"/>
                      <a:pt x="469" y="83"/>
                    </a:cubicBezTo>
                    <a:cubicBezTo>
                      <a:pt x="426" y="29"/>
                      <a:pt x="362" y="1"/>
                      <a:pt x="2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52"/>
              <p:cNvSpPr/>
              <p:nvPr/>
            </p:nvSpPr>
            <p:spPr>
              <a:xfrm>
                <a:off x="4183725" y="3824225"/>
                <a:ext cx="141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0" extrusionOk="0">
                    <a:moveTo>
                      <a:pt x="284" y="1"/>
                    </a:moveTo>
                    <a:cubicBezTo>
                      <a:pt x="236" y="1"/>
                      <a:pt x="189" y="17"/>
                      <a:pt x="149" y="49"/>
                    </a:cubicBezTo>
                    <a:cubicBezTo>
                      <a:pt x="1" y="168"/>
                      <a:pt x="71" y="409"/>
                      <a:pt x="261" y="428"/>
                    </a:cubicBezTo>
                    <a:cubicBezTo>
                      <a:pt x="269" y="429"/>
                      <a:pt x="277" y="429"/>
                      <a:pt x="284" y="429"/>
                    </a:cubicBezTo>
                    <a:cubicBezTo>
                      <a:pt x="460" y="429"/>
                      <a:pt x="565" y="223"/>
                      <a:pt x="451" y="81"/>
                    </a:cubicBezTo>
                    <a:cubicBezTo>
                      <a:pt x="407" y="28"/>
                      <a:pt x="346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52"/>
              <p:cNvSpPr/>
              <p:nvPr/>
            </p:nvSpPr>
            <p:spPr>
              <a:xfrm>
                <a:off x="4170475" y="3807750"/>
                <a:ext cx="1347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7" extrusionOk="0">
                    <a:moveTo>
                      <a:pt x="270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0" y="158"/>
                      <a:pt x="68" y="390"/>
                      <a:pt x="248" y="406"/>
                    </a:cubicBezTo>
                    <a:cubicBezTo>
                      <a:pt x="256" y="406"/>
                      <a:pt x="264" y="407"/>
                      <a:pt x="271" y="407"/>
                    </a:cubicBezTo>
                    <a:cubicBezTo>
                      <a:pt x="440" y="407"/>
                      <a:pt x="539" y="210"/>
                      <a:pt x="428" y="75"/>
                    </a:cubicBezTo>
                    <a:cubicBezTo>
                      <a:pt x="388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52"/>
              <p:cNvSpPr/>
              <p:nvPr/>
            </p:nvSpPr>
            <p:spPr>
              <a:xfrm>
                <a:off x="4157225" y="3791175"/>
                <a:ext cx="128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2" extrusionOk="0">
                    <a:moveTo>
                      <a:pt x="257" y="0"/>
                    </a:moveTo>
                    <a:cubicBezTo>
                      <a:pt x="214" y="0"/>
                      <a:pt x="171" y="14"/>
                      <a:pt x="135" y="43"/>
                    </a:cubicBezTo>
                    <a:cubicBezTo>
                      <a:pt x="0" y="156"/>
                      <a:pt x="64" y="371"/>
                      <a:pt x="238" y="391"/>
                    </a:cubicBezTo>
                    <a:cubicBezTo>
                      <a:pt x="246" y="391"/>
                      <a:pt x="253" y="392"/>
                      <a:pt x="261" y="392"/>
                    </a:cubicBezTo>
                    <a:cubicBezTo>
                      <a:pt x="418" y="392"/>
                      <a:pt x="513" y="201"/>
                      <a:pt x="408" y="72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52"/>
              <p:cNvSpPr/>
              <p:nvPr/>
            </p:nvSpPr>
            <p:spPr>
              <a:xfrm>
                <a:off x="4143950" y="3774675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1"/>
                    </a:moveTo>
                    <a:cubicBezTo>
                      <a:pt x="205" y="1"/>
                      <a:pt x="164" y="14"/>
                      <a:pt x="129" y="41"/>
                    </a:cubicBezTo>
                    <a:cubicBezTo>
                      <a:pt x="1" y="144"/>
                      <a:pt x="62" y="353"/>
                      <a:pt x="226" y="369"/>
                    </a:cubicBezTo>
                    <a:cubicBezTo>
                      <a:pt x="234" y="370"/>
                      <a:pt x="241" y="371"/>
                      <a:pt x="249" y="371"/>
                    </a:cubicBezTo>
                    <a:cubicBezTo>
                      <a:pt x="399" y="371"/>
                      <a:pt x="491" y="193"/>
                      <a:pt x="390" y="70"/>
                    </a:cubicBezTo>
                    <a:cubicBezTo>
                      <a:pt x="353" y="24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52"/>
              <p:cNvSpPr/>
              <p:nvPr/>
            </p:nvSpPr>
            <p:spPr>
              <a:xfrm>
                <a:off x="4130625" y="3758125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4" y="0"/>
                    </a:moveTo>
                    <a:cubicBezTo>
                      <a:pt x="195" y="0"/>
                      <a:pt x="156" y="14"/>
                      <a:pt x="123" y="41"/>
                    </a:cubicBezTo>
                    <a:cubicBezTo>
                      <a:pt x="0" y="138"/>
                      <a:pt x="58" y="337"/>
                      <a:pt x="216" y="353"/>
                    </a:cubicBezTo>
                    <a:cubicBezTo>
                      <a:pt x="222" y="354"/>
                      <a:pt x="229" y="354"/>
                      <a:pt x="235" y="354"/>
                    </a:cubicBezTo>
                    <a:cubicBezTo>
                      <a:pt x="381" y="354"/>
                      <a:pt x="465" y="184"/>
                      <a:pt x="370" y="67"/>
                    </a:cubicBezTo>
                    <a:cubicBezTo>
                      <a:pt x="335" y="23"/>
                      <a:pt x="285" y="0"/>
                      <a:pt x="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52"/>
              <p:cNvSpPr/>
              <p:nvPr/>
            </p:nvSpPr>
            <p:spPr>
              <a:xfrm>
                <a:off x="4117375" y="3741575"/>
                <a:ext cx="110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5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38"/>
                    </a:cubicBezTo>
                    <a:cubicBezTo>
                      <a:pt x="0" y="131"/>
                      <a:pt x="55" y="321"/>
                      <a:pt x="203" y="334"/>
                    </a:cubicBezTo>
                    <a:cubicBezTo>
                      <a:pt x="209" y="335"/>
                      <a:pt x="216" y="335"/>
                      <a:pt x="222" y="335"/>
                    </a:cubicBezTo>
                    <a:cubicBezTo>
                      <a:pt x="362" y="335"/>
                      <a:pt x="443" y="174"/>
                      <a:pt x="350" y="64"/>
                    </a:cubicBezTo>
                    <a:cubicBezTo>
                      <a:pt x="318" y="22"/>
                      <a:pt x="269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52"/>
              <p:cNvSpPr/>
              <p:nvPr/>
            </p:nvSpPr>
            <p:spPr>
              <a:xfrm>
                <a:off x="4104100" y="3725075"/>
                <a:ext cx="1040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17" extrusionOk="0">
                    <a:moveTo>
                      <a:pt x="210" y="1"/>
                    </a:moveTo>
                    <a:cubicBezTo>
                      <a:pt x="175" y="1"/>
                      <a:pt x="140" y="12"/>
                      <a:pt x="110" y="36"/>
                    </a:cubicBezTo>
                    <a:cubicBezTo>
                      <a:pt x="1" y="123"/>
                      <a:pt x="52" y="300"/>
                      <a:pt x="194" y="316"/>
                    </a:cubicBezTo>
                    <a:cubicBezTo>
                      <a:pt x="199" y="316"/>
                      <a:pt x="204" y="316"/>
                      <a:pt x="209" y="316"/>
                    </a:cubicBezTo>
                    <a:cubicBezTo>
                      <a:pt x="338" y="316"/>
                      <a:pt x="415" y="164"/>
                      <a:pt x="332" y="59"/>
                    </a:cubicBezTo>
                    <a:cubicBezTo>
                      <a:pt x="301" y="20"/>
                      <a:pt x="256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52"/>
              <p:cNvSpPr/>
              <p:nvPr/>
            </p:nvSpPr>
            <p:spPr>
              <a:xfrm>
                <a:off x="4347625" y="3991625"/>
                <a:ext cx="209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634" extrusionOk="0">
                    <a:moveTo>
                      <a:pt x="418" y="1"/>
                    </a:moveTo>
                    <a:cubicBezTo>
                      <a:pt x="348" y="1"/>
                      <a:pt x="278" y="24"/>
                      <a:pt x="219" y="73"/>
                    </a:cubicBezTo>
                    <a:cubicBezTo>
                      <a:pt x="1" y="249"/>
                      <a:pt x="107" y="603"/>
                      <a:pt x="386" y="632"/>
                    </a:cubicBezTo>
                    <a:cubicBezTo>
                      <a:pt x="398" y="633"/>
                      <a:pt x="410" y="634"/>
                      <a:pt x="421" y="634"/>
                    </a:cubicBezTo>
                    <a:cubicBezTo>
                      <a:pt x="680" y="634"/>
                      <a:pt x="835" y="327"/>
                      <a:pt x="666" y="118"/>
                    </a:cubicBezTo>
                    <a:cubicBezTo>
                      <a:pt x="602" y="41"/>
                      <a:pt x="510" y="1"/>
                      <a:pt x="4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52"/>
              <p:cNvSpPr/>
              <p:nvPr/>
            </p:nvSpPr>
            <p:spPr>
              <a:xfrm>
                <a:off x="4334375" y="3975100"/>
                <a:ext cx="202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14" extrusionOk="0">
                    <a:moveTo>
                      <a:pt x="406" y="0"/>
                    </a:moveTo>
                    <a:cubicBezTo>
                      <a:pt x="338" y="0"/>
                      <a:pt x="270" y="22"/>
                      <a:pt x="213" y="68"/>
                    </a:cubicBezTo>
                    <a:cubicBezTo>
                      <a:pt x="1" y="239"/>
                      <a:pt x="103" y="583"/>
                      <a:pt x="373" y="611"/>
                    </a:cubicBezTo>
                    <a:cubicBezTo>
                      <a:pt x="385" y="613"/>
                      <a:pt x="397" y="613"/>
                      <a:pt x="408" y="613"/>
                    </a:cubicBezTo>
                    <a:cubicBezTo>
                      <a:pt x="661" y="613"/>
                      <a:pt x="809" y="316"/>
                      <a:pt x="643" y="113"/>
                    </a:cubicBezTo>
                    <a:cubicBezTo>
                      <a:pt x="583" y="39"/>
                      <a:pt x="49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52"/>
              <p:cNvSpPr/>
              <p:nvPr/>
            </p:nvSpPr>
            <p:spPr>
              <a:xfrm>
                <a:off x="4321125" y="3958525"/>
                <a:ext cx="196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596" extrusionOk="0">
                    <a:moveTo>
                      <a:pt x="393" y="0"/>
                    </a:moveTo>
                    <a:cubicBezTo>
                      <a:pt x="327" y="0"/>
                      <a:pt x="261" y="22"/>
                      <a:pt x="206" y="66"/>
                    </a:cubicBezTo>
                    <a:cubicBezTo>
                      <a:pt x="0" y="233"/>
                      <a:pt x="97" y="567"/>
                      <a:pt x="363" y="593"/>
                    </a:cubicBezTo>
                    <a:cubicBezTo>
                      <a:pt x="375" y="594"/>
                      <a:pt x="387" y="595"/>
                      <a:pt x="398" y="595"/>
                    </a:cubicBezTo>
                    <a:cubicBezTo>
                      <a:pt x="641" y="595"/>
                      <a:pt x="783" y="308"/>
                      <a:pt x="624" y="111"/>
                    </a:cubicBezTo>
                    <a:cubicBezTo>
                      <a:pt x="565" y="38"/>
                      <a:pt x="480" y="0"/>
                      <a:pt x="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52"/>
              <p:cNvSpPr/>
              <p:nvPr/>
            </p:nvSpPr>
            <p:spPr>
              <a:xfrm>
                <a:off x="4307775" y="3942025"/>
                <a:ext cx="190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77" extrusionOk="0">
                    <a:moveTo>
                      <a:pt x="384" y="0"/>
                    </a:moveTo>
                    <a:cubicBezTo>
                      <a:pt x="320" y="0"/>
                      <a:pt x="256" y="21"/>
                      <a:pt x="203" y="64"/>
                    </a:cubicBezTo>
                    <a:cubicBezTo>
                      <a:pt x="1" y="225"/>
                      <a:pt x="97" y="549"/>
                      <a:pt x="354" y="575"/>
                    </a:cubicBezTo>
                    <a:cubicBezTo>
                      <a:pt x="365" y="576"/>
                      <a:pt x="375" y="577"/>
                      <a:pt x="385" y="577"/>
                    </a:cubicBezTo>
                    <a:cubicBezTo>
                      <a:pt x="621" y="577"/>
                      <a:pt x="762" y="297"/>
                      <a:pt x="608" y="106"/>
                    </a:cubicBezTo>
                    <a:cubicBezTo>
                      <a:pt x="552" y="36"/>
                      <a:pt x="468" y="0"/>
                      <a:pt x="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52"/>
              <p:cNvSpPr/>
              <p:nvPr/>
            </p:nvSpPr>
            <p:spPr>
              <a:xfrm>
                <a:off x="4294525" y="3925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2" y="0"/>
                    </a:moveTo>
                    <a:cubicBezTo>
                      <a:pt x="310" y="0"/>
                      <a:pt x="247" y="21"/>
                      <a:pt x="193" y="63"/>
                    </a:cubicBezTo>
                    <a:cubicBezTo>
                      <a:pt x="0" y="221"/>
                      <a:pt x="97" y="532"/>
                      <a:pt x="341" y="555"/>
                    </a:cubicBezTo>
                    <a:cubicBezTo>
                      <a:pt x="352" y="556"/>
                      <a:pt x="362" y="556"/>
                      <a:pt x="372" y="556"/>
                    </a:cubicBezTo>
                    <a:cubicBezTo>
                      <a:pt x="601" y="556"/>
                      <a:pt x="736" y="286"/>
                      <a:pt x="585" y="102"/>
                    </a:cubicBezTo>
                    <a:cubicBezTo>
                      <a:pt x="531" y="35"/>
                      <a:pt x="452" y="0"/>
                      <a:pt x="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52"/>
              <p:cNvSpPr/>
              <p:nvPr/>
            </p:nvSpPr>
            <p:spPr>
              <a:xfrm>
                <a:off x="4281275" y="3908925"/>
                <a:ext cx="177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2" extrusionOk="0">
                    <a:moveTo>
                      <a:pt x="357" y="1"/>
                    </a:moveTo>
                    <a:cubicBezTo>
                      <a:pt x="297" y="1"/>
                      <a:pt x="237" y="21"/>
                      <a:pt x="187" y="61"/>
                    </a:cubicBezTo>
                    <a:cubicBezTo>
                      <a:pt x="0" y="212"/>
                      <a:pt x="90" y="514"/>
                      <a:pt x="328" y="540"/>
                    </a:cubicBezTo>
                    <a:cubicBezTo>
                      <a:pt x="339" y="541"/>
                      <a:pt x="349" y="541"/>
                      <a:pt x="359" y="541"/>
                    </a:cubicBezTo>
                    <a:cubicBezTo>
                      <a:pt x="581" y="541"/>
                      <a:pt x="710" y="281"/>
                      <a:pt x="566" y="103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52"/>
              <p:cNvSpPr/>
              <p:nvPr/>
            </p:nvSpPr>
            <p:spPr>
              <a:xfrm>
                <a:off x="4268000" y="3892375"/>
                <a:ext cx="1715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3" extrusionOk="0">
                    <a:moveTo>
                      <a:pt x="343" y="1"/>
                    </a:moveTo>
                    <a:cubicBezTo>
                      <a:pt x="286" y="1"/>
                      <a:pt x="229" y="19"/>
                      <a:pt x="181" y="58"/>
                    </a:cubicBezTo>
                    <a:cubicBezTo>
                      <a:pt x="1" y="202"/>
                      <a:pt x="85" y="495"/>
                      <a:pt x="316" y="520"/>
                    </a:cubicBezTo>
                    <a:cubicBezTo>
                      <a:pt x="326" y="522"/>
                      <a:pt x="337" y="522"/>
                      <a:pt x="347" y="522"/>
                    </a:cubicBezTo>
                    <a:cubicBezTo>
                      <a:pt x="560" y="522"/>
                      <a:pt x="685" y="271"/>
                      <a:pt x="547" y="99"/>
                    </a:cubicBezTo>
                    <a:cubicBezTo>
                      <a:pt x="496" y="35"/>
                      <a:pt x="419" y="1"/>
                      <a:pt x="3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52"/>
              <p:cNvSpPr/>
              <p:nvPr/>
            </p:nvSpPr>
            <p:spPr>
              <a:xfrm>
                <a:off x="4254750" y="3875850"/>
                <a:ext cx="165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05" extrusionOk="0">
                    <a:moveTo>
                      <a:pt x="330" y="1"/>
                    </a:moveTo>
                    <a:cubicBezTo>
                      <a:pt x="275" y="1"/>
                      <a:pt x="220" y="19"/>
                      <a:pt x="174" y="57"/>
                    </a:cubicBezTo>
                    <a:cubicBezTo>
                      <a:pt x="1" y="198"/>
                      <a:pt x="81" y="478"/>
                      <a:pt x="306" y="503"/>
                    </a:cubicBezTo>
                    <a:cubicBezTo>
                      <a:pt x="315" y="504"/>
                      <a:pt x="324" y="505"/>
                      <a:pt x="333" y="505"/>
                    </a:cubicBezTo>
                    <a:cubicBezTo>
                      <a:pt x="539" y="505"/>
                      <a:pt x="660" y="262"/>
                      <a:pt x="528" y="95"/>
                    </a:cubicBezTo>
                    <a:cubicBezTo>
                      <a:pt x="477" y="33"/>
                      <a:pt x="403" y="1"/>
                      <a:pt x="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52"/>
              <p:cNvSpPr/>
              <p:nvPr/>
            </p:nvSpPr>
            <p:spPr>
              <a:xfrm>
                <a:off x="4241500" y="3859350"/>
                <a:ext cx="15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4" extrusionOk="0">
                    <a:moveTo>
                      <a:pt x="318" y="1"/>
                    </a:moveTo>
                    <a:cubicBezTo>
                      <a:pt x="264" y="1"/>
                      <a:pt x="210" y="19"/>
                      <a:pt x="164" y="55"/>
                    </a:cubicBezTo>
                    <a:cubicBezTo>
                      <a:pt x="0" y="190"/>
                      <a:pt x="81" y="459"/>
                      <a:pt x="293" y="482"/>
                    </a:cubicBezTo>
                    <a:cubicBezTo>
                      <a:pt x="302" y="483"/>
                      <a:pt x="311" y="483"/>
                      <a:pt x="320" y="483"/>
                    </a:cubicBezTo>
                    <a:cubicBezTo>
                      <a:pt x="516" y="483"/>
                      <a:pt x="634" y="250"/>
                      <a:pt x="505" y="90"/>
                    </a:cubicBezTo>
                    <a:cubicBezTo>
                      <a:pt x="457" y="31"/>
                      <a:pt x="388" y="1"/>
                      <a:pt x="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52"/>
              <p:cNvSpPr/>
              <p:nvPr/>
            </p:nvSpPr>
            <p:spPr>
              <a:xfrm>
                <a:off x="4228150" y="3842800"/>
                <a:ext cx="154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5" extrusionOk="0">
                    <a:moveTo>
                      <a:pt x="307" y="0"/>
                    </a:moveTo>
                    <a:cubicBezTo>
                      <a:pt x="256" y="0"/>
                      <a:pt x="204" y="17"/>
                      <a:pt x="162" y="51"/>
                    </a:cubicBezTo>
                    <a:cubicBezTo>
                      <a:pt x="1" y="183"/>
                      <a:pt x="78" y="440"/>
                      <a:pt x="284" y="463"/>
                    </a:cubicBezTo>
                    <a:cubicBezTo>
                      <a:pt x="293" y="464"/>
                      <a:pt x="302" y="464"/>
                      <a:pt x="311" y="464"/>
                    </a:cubicBezTo>
                    <a:cubicBezTo>
                      <a:pt x="501" y="464"/>
                      <a:pt x="615" y="240"/>
                      <a:pt x="489" y="87"/>
                    </a:cubicBezTo>
                    <a:cubicBezTo>
                      <a:pt x="444" y="30"/>
                      <a:pt x="376" y="0"/>
                      <a:pt x="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52"/>
              <p:cNvSpPr/>
              <p:nvPr/>
            </p:nvSpPr>
            <p:spPr>
              <a:xfrm>
                <a:off x="4214900" y="3826300"/>
                <a:ext cx="147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6" extrusionOk="0">
                    <a:moveTo>
                      <a:pt x="295" y="0"/>
                    </a:moveTo>
                    <a:cubicBezTo>
                      <a:pt x="246" y="0"/>
                      <a:pt x="196" y="16"/>
                      <a:pt x="155" y="49"/>
                    </a:cubicBezTo>
                    <a:cubicBezTo>
                      <a:pt x="1" y="175"/>
                      <a:pt x="75" y="425"/>
                      <a:pt x="274" y="445"/>
                    </a:cubicBezTo>
                    <a:cubicBezTo>
                      <a:pt x="282" y="445"/>
                      <a:pt x="289" y="446"/>
                      <a:pt x="297" y="446"/>
                    </a:cubicBezTo>
                    <a:cubicBezTo>
                      <a:pt x="480" y="446"/>
                      <a:pt x="590" y="230"/>
                      <a:pt x="470" y="81"/>
                    </a:cubicBezTo>
                    <a:cubicBezTo>
                      <a:pt x="426" y="28"/>
                      <a:pt x="361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52"/>
              <p:cNvSpPr/>
              <p:nvPr/>
            </p:nvSpPr>
            <p:spPr>
              <a:xfrm>
                <a:off x="4201650" y="3809800"/>
                <a:ext cx="1410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29" extrusionOk="0">
                    <a:moveTo>
                      <a:pt x="280" y="1"/>
                    </a:moveTo>
                    <a:cubicBezTo>
                      <a:pt x="233" y="1"/>
                      <a:pt x="187" y="16"/>
                      <a:pt x="148" y="47"/>
                    </a:cubicBezTo>
                    <a:cubicBezTo>
                      <a:pt x="0" y="169"/>
                      <a:pt x="71" y="407"/>
                      <a:pt x="261" y="426"/>
                    </a:cubicBezTo>
                    <a:cubicBezTo>
                      <a:pt x="270" y="428"/>
                      <a:pt x="279" y="428"/>
                      <a:pt x="287" y="428"/>
                    </a:cubicBezTo>
                    <a:cubicBezTo>
                      <a:pt x="461" y="428"/>
                      <a:pt x="564" y="220"/>
                      <a:pt x="450" y="79"/>
                    </a:cubicBezTo>
                    <a:cubicBezTo>
                      <a:pt x="406" y="28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52"/>
              <p:cNvSpPr/>
              <p:nvPr/>
            </p:nvSpPr>
            <p:spPr>
              <a:xfrm>
                <a:off x="4188400" y="3793200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1"/>
                    </a:moveTo>
                    <a:cubicBezTo>
                      <a:pt x="224" y="1"/>
                      <a:pt x="179" y="16"/>
                      <a:pt x="142" y="46"/>
                    </a:cubicBezTo>
                    <a:cubicBezTo>
                      <a:pt x="0" y="162"/>
                      <a:pt x="68" y="390"/>
                      <a:pt x="248" y="409"/>
                    </a:cubicBezTo>
                    <a:cubicBezTo>
                      <a:pt x="255" y="410"/>
                      <a:pt x="263" y="410"/>
                      <a:pt x="271" y="410"/>
                    </a:cubicBezTo>
                    <a:cubicBezTo>
                      <a:pt x="437" y="410"/>
                      <a:pt x="538" y="213"/>
                      <a:pt x="428" y="78"/>
                    </a:cubicBezTo>
                    <a:cubicBezTo>
                      <a:pt x="387" y="27"/>
                      <a:pt x="328" y="1"/>
                      <a:pt x="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52"/>
              <p:cNvSpPr/>
              <p:nvPr/>
            </p:nvSpPr>
            <p:spPr>
              <a:xfrm>
                <a:off x="4175050" y="3776700"/>
                <a:ext cx="129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0" extrusionOk="0">
                    <a:moveTo>
                      <a:pt x="261" y="1"/>
                    </a:moveTo>
                    <a:cubicBezTo>
                      <a:pt x="218" y="1"/>
                      <a:pt x="175" y="15"/>
                      <a:pt x="139" y="44"/>
                    </a:cubicBezTo>
                    <a:cubicBezTo>
                      <a:pt x="1" y="153"/>
                      <a:pt x="68" y="372"/>
                      <a:pt x="238" y="388"/>
                    </a:cubicBezTo>
                    <a:cubicBezTo>
                      <a:pt x="246" y="389"/>
                      <a:pt x="254" y="389"/>
                      <a:pt x="262" y="389"/>
                    </a:cubicBezTo>
                    <a:cubicBezTo>
                      <a:pt x="422" y="389"/>
                      <a:pt x="516" y="202"/>
                      <a:pt x="412" y="73"/>
                    </a:cubicBezTo>
                    <a:cubicBezTo>
                      <a:pt x="374" y="25"/>
                      <a:pt x="318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52"/>
              <p:cNvSpPr/>
              <p:nvPr/>
            </p:nvSpPr>
            <p:spPr>
              <a:xfrm>
                <a:off x="4161800" y="3760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6" y="1"/>
                    </a:moveTo>
                    <a:cubicBezTo>
                      <a:pt x="205" y="1"/>
                      <a:pt x="163" y="14"/>
                      <a:pt x="129" y="42"/>
                    </a:cubicBezTo>
                    <a:cubicBezTo>
                      <a:pt x="0" y="148"/>
                      <a:pt x="61" y="357"/>
                      <a:pt x="229" y="373"/>
                    </a:cubicBezTo>
                    <a:cubicBezTo>
                      <a:pt x="235" y="373"/>
                      <a:pt x="242" y="374"/>
                      <a:pt x="248" y="374"/>
                    </a:cubicBezTo>
                    <a:cubicBezTo>
                      <a:pt x="400" y="374"/>
                      <a:pt x="491" y="194"/>
                      <a:pt x="392" y="71"/>
                    </a:cubicBezTo>
                    <a:cubicBezTo>
                      <a:pt x="356" y="25"/>
                      <a:pt x="301" y="1"/>
                      <a:pt x="2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52"/>
              <p:cNvSpPr/>
              <p:nvPr/>
            </p:nvSpPr>
            <p:spPr>
              <a:xfrm>
                <a:off x="4148550" y="3743625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3" y="1"/>
                    </a:moveTo>
                    <a:cubicBezTo>
                      <a:pt x="194" y="1"/>
                      <a:pt x="155" y="14"/>
                      <a:pt x="122" y="40"/>
                    </a:cubicBezTo>
                    <a:cubicBezTo>
                      <a:pt x="0" y="139"/>
                      <a:pt x="58" y="335"/>
                      <a:pt x="215" y="351"/>
                    </a:cubicBezTo>
                    <a:cubicBezTo>
                      <a:pt x="223" y="352"/>
                      <a:pt x="231" y="353"/>
                      <a:pt x="238" y="353"/>
                    </a:cubicBezTo>
                    <a:cubicBezTo>
                      <a:pt x="382" y="353"/>
                      <a:pt x="464" y="182"/>
                      <a:pt x="370" y="65"/>
                    </a:cubicBezTo>
                    <a:cubicBezTo>
                      <a:pt x="335" y="23"/>
                      <a:pt x="284" y="1"/>
                      <a:pt x="2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52"/>
              <p:cNvSpPr/>
              <p:nvPr/>
            </p:nvSpPr>
            <p:spPr>
              <a:xfrm>
                <a:off x="4135275" y="3727075"/>
                <a:ext cx="110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7" extrusionOk="0">
                    <a:moveTo>
                      <a:pt x="222" y="1"/>
                    </a:moveTo>
                    <a:cubicBezTo>
                      <a:pt x="184" y="1"/>
                      <a:pt x="147" y="13"/>
                      <a:pt x="117" y="40"/>
                    </a:cubicBezTo>
                    <a:cubicBezTo>
                      <a:pt x="1" y="133"/>
                      <a:pt x="55" y="319"/>
                      <a:pt x="203" y="335"/>
                    </a:cubicBezTo>
                    <a:cubicBezTo>
                      <a:pt x="210" y="336"/>
                      <a:pt x="216" y="336"/>
                      <a:pt x="222" y="336"/>
                    </a:cubicBezTo>
                    <a:cubicBezTo>
                      <a:pt x="359" y="336"/>
                      <a:pt x="440" y="173"/>
                      <a:pt x="351" y="62"/>
                    </a:cubicBezTo>
                    <a:cubicBezTo>
                      <a:pt x="318" y="22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52"/>
              <p:cNvSpPr/>
              <p:nvPr/>
            </p:nvSpPr>
            <p:spPr>
              <a:xfrm>
                <a:off x="4122025" y="3710550"/>
                <a:ext cx="103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5"/>
                    </a:cubicBezTo>
                    <a:cubicBezTo>
                      <a:pt x="1" y="125"/>
                      <a:pt x="52" y="302"/>
                      <a:pt x="190" y="315"/>
                    </a:cubicBezTo>
                    <a:cubicBezTo>
                      <a:pt x="197" y="316"/>
                      <a:pt x="203" y="316"/>
                      <a:pt x="210" y="316"/>
                    </a:cubicBezTo>
                    <a:cubicBezTo>
                      <a:pt x="339" y="316"/>
                      <a:pt x="414" y="165"/>
                      <a:pt x="332" y="61"/>
                    </a:cubicBezTo>
                    <a:cubicBezTo>
                      <a:pt x="300" y="21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52"/>
              <p:cNvSpPr/>
              <p:nvPr/>
            </p:nvSpPr>
            <p:spPr>
              <a:xfrm>
                <a:off x="4338950" y="3944050"/>
                <a:ext cx="197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596" extrusionOk="0">
                    <a:moveTo>
                      <a:pt x="395" y="1"/>
                    </a:moveTo>
                    <a:cubicBezTo>
                      <a:pt x="330" y="1"/>
                      <a:pt x="264" y="22"/>
                      <a:pt x="210" y="67"/>
                    </a:cubicBezTo>
                    <a:cubicBezTo>
                      <a:pt x="1" y="234"/>
                      <a:pt x="100" y="565"/>
                      <a:pt x="364" y="594"/>
                    </a:cubicBezTo>
                    <a:cubicBezTo>
                      <a:pt x="376" y="595"/>
                      <a:pt x="387" y="596"/>
                      <a:pt x="398" y="596"/>
                    </a:cubicBezTo>
                    <a:cubicBezTo>
                      <a:pt x="642" y="596"/>
                      <a:pt x="787" y="308"/>
                      <a:pt x="627" y="112"/>
                    </a:cubicBezTo>
                    <a:cubicBezTo>
                      <a:pt x="569" y="38"/>
                      <a:pt x="482" y="1"/>
                      <a:pt x="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52"/>
              <p:cNvSpPr/>
              <p:nvPr/>
            </p:nvSpPr>
            <p:spPr>
              <a:xfrm>
                <a:off x="4325700" y="3927475"/>
                <a:ext cx="190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8" extrusionOk="0">
                    <a:moveTo>
                      <a:pt x="381" y="1"/>
                    </a:moveTo>
                    <a:cubicBezTo>
                      <a:pt x="317" y="1"/>
                      <a:pt x="253" y="22"/>
                      <a:pt x="200" y="64"/>
                    </a:cubicBezTo>
                    <a:cubicBezTo>
                      <a:pt x="0" y="228"/>
                      <a:pt x="97" y="550"/>
                      <a:pt x="354" y="575"/>
                    </a:cubicBezTo>
                    <a:cubicBezTo>
                      <a:pt x="366" y="577"/>
                      <a:pt x="377" y="577"/>
                      <a:pt x="388" y="577"/>
                    </a:cubicBezTo>
                    <a:cubicBezTo>
                      <a:pt x="622" y="577"/>
                      <a:pt x="761" y="300"/>
                      <a:pt x="608" y="109"/>
                    </a:cubicBezTo>
                    <a:cubicBezTo>
                      <a:pt x="549" y="38"/>
                      <a:pt x="465" y="1"/>
                      <a:pt x="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52"/>
              <p:cNvSpPr/>
              <p:nvPr/>
            </p:nvSpPr>
            <p:spPr>
              <a:xfrm>
                <a:off x="4312450" y="3910975"/>
                <a:ext cx="184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9" extrusionOk="0">
                    <a:moveTo>
                      <a:pt x="369" y="1"/>
                    </a:moveTo>
                    <a:cubicBezTo>
                      <a:pt x="307" y="1"/>
                      <a:pt x="245" y="21"/>
                      <a:pt x="193" y="62"/>
                    </a:cubicBezTo>
                    <a:cubicBezTo>
                      <a:pt x="0" y="220"/>
                      <a:pt x="93" y="532"/>
                      <a:pt x="341" y="557"/>
                    </a:cubicBezTo>
                    <a:cubicBezTo>
                      <a:pt x="351" y="558"/>
                      <a:pt x="362" y="559"/>
                      <a:pt x="372" y="559"/>
                    </a:cubicBezTo>
                    <a:cubicBezTo>
                      <a:pt x="601" y="559"/>
                      <a:pt x="736" y="289"/>
                      <a:pt x="585" y="104"/>
                    </a:cubicBezTo>
                    <a:cubicBezTo>
                      <a:pt x="530" y="36"/>
                      <a:pt x="450" y="1"/>
                      <a:pt x="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52"/>
              <p:cNvSpPr/>
              <p:nvPr/>
            </p:nvSpPr>
            <p:spPr>
              <a:xfrm>
                <a:off x="4299175" y="3894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1"/>
                    </a:moveTo>
                    <a:cubicBezTo>
                      <a:pt x="298" y="1"/>
                      <a:pt x="237" y="21"/>
                      <a:pt x="187" y="62"/>
                    </a:cubicBezTo>
                    <a:cubicBezTo>
                      <a:pt x="1" y="210"/>
                      <a:pt x="91" y="512"/>
                      <a:pt x="329" y="538"/>
                    </a:cubicBezTo>
                    <a:cubicBezTo>
                      <a:pt x="339" y="539"/>
                      <a:pt x="349" y="540"/>
                      <a:pt x="359" y="540"/>
                    </a:cubicBezTo>
                    <a:cubicBezTo>
                      <a:pt x="579" y="540"/>
                      <a:pt x="711" y="279"/>
                      <a:pt x="567" y="101"/>
                    </a:cubicBezTo>
                    <a:cubicBezTo>
                      <a:pt x="514" y="35"/>
                      <a:pt x="436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8" name="Google Shape;6558;p52"/>
              <p:cNvSpPr/>
              <p:nvPr/>
            </p:nvSpPr>
            <p:spPr>
              <a:xfrm>
                <a:off x="4285925" y="3877900"/>
                <a:ext cx="171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0" extrusionOk="0">
                    <a:moveTo>
                      <a:pt x="345" y="0"/>
                    </a:moveTo>
                    <a:cubicBezTo>
                      <a:pt x="288" y="0"/>
                      <a:pt x="229" y="19"/>
                      <a:pt x="181" y="58"/>
                    </a:cubicBezTo>
                    <a:cubicBezTo>
                      <a:pt x="1" y="203"/>
                      <a:pt x="84" y="492"/>
                      <a:pt x="316" y="518"/>
                    </a:cubicBezTo>
                    <a:cubicBezTo>
                      <a:pt x="326" y="519"/>
                      <a:pt x="336" y="519"/>
                      <a:pt x="346" y="519"/>
                    </a:cubicBezTo>
                    <a:cubicBezTo>
                      <a:pt x="557" y="519"/>
                      <a:pt x="685" y="269"/>
                      <a:pt x="547" y="97"/>
                    </a:cubicBezTo>
                    <a:cubicBezTo>
                      <a:pt x="496" y="33"/>
                      <a:pt x="421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9" name="Google Shape;6559;p52"/>
              <p:cNvSpPr/>
              <p:nvPr/>
            </p:nvSpPr>
            <p:spPr>
              <a:xfrm>
                <a:off x="4272600" y="3861400"/>
                <a:ext cx="165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1" extrusionOk="0">
                    <a:moveTo>
                      <a:pt x="334" y="0"/>
                    </a:moveTo>
                    <a:cubicBezTo>
                      <a:pt x="279" y="0"/>
                      <a:pt x="223" y="18"/>
                      <a:pt x="177" y="56"/>
                    </a:cubicBezTo>
                    <a:cubicBezTo>
                      <a:pt x="0" y="198"/>
                      <a:pt x="84" y="477"/>
                      <a:pt x="305" y="500"/>
                    </a:cubicBezTo>
                    <a:cubicBezTo>
                      <a:pt x="315" y="501"/>
                      <a:pt x="324" y="501"/>
                      <a:pt x="333" y="501"/>
                    </a:cubicBezTo>
                    <a:cubicBezTo>
                      <a:pt x="541" y="501"/>
                      <a:pt x="663" y="261"/>
                      <a:pt x="527" y="91"/>
                    </a:cubicBezTo>
                    <a:cubicBezTo>
                      <a:pt x="478" y="31"/>
                      <a:pt x="406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52"/>
              <p:cNvSpPr/>
              <p:nvPr/>
            </p:nvSpPr>
            <p:spPr>
              <a:xfrm>
                <a:off x="4259425" y="3844825"/>
                <a:ext cx="158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83" extrusionOk="0">
                    <a:moveTo>
                      <a:pt x="316" y="1"/>
                    </a:moveTo>
                    <a:cubicBezTo>
                      <a:pt x="263" y="1"/>
                      <a:pt x="209" y="18"/>
                      <a:pt x="164" y="54"/>
                    </a:cubicBezTo>
                    <a:cubicBezTo>
                      <a:pt x="0" y="189"/>
                      <a:pt x="80" y="459"/>
                      <a:pt x="293" y="481"/>
                    </a:cubicBezTo>
                    <a:cubicBezTo>
                      <a:pt x="302" y="482"/>
                      <a:pt x="311" y="483"/>
                      <a:pt x="319" y="483"/>
                    </a:cubicBezTo>
                    <a:cubicBezTo>
                      <a:pt x="516" y="483"/>
                      <a:pt x="634" y="249"/>
                      <a:pt x="505" y="92"/>
                    </a:cubicBezTo>
                    <a:cubicBezTo>
                      <a:pt x="457" y="32"/>
                      <a:pt x="387" y="1"/>
                      <a:pt x="3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1" name="Google Shape;6561;p52"/>
              <p:cNvSpPr/>
              <p:nvPr/>
            </p:nvSpPr>
            <p:spPr>
              <a:xfrm>
                <a:off x="4246075" y="3828325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7" y="1"/>
                    </a:moveTo>
                    <a:cubicBezTo>
                      <a:pt x="256" y="1"/>
                      <a:pt x="204" y="17"/>
                      <a:pt x="161" y="52"/>
                    </a:cubicBezTo>
                    <a:cubicBezTo>
                      <a:pt x="1" y="184"/>
                      <a:pt x="78" y="444"/>
                      <a:pt x="283" y="463"/>
                    </a:cubicBezTo>
                    <a:cubicBezTo>
                      <a:pt x="293" y="464"/>
                      <a:pt x="302" y="465"/>
                      <a:pt x="310" y="465"/>
                    </a:cubicBezTo>
                    <a:cubicBezTo>
                      <a:pt x="500" y="465"/>
                      <a:pt x="615" y="241"/>
                      <a:pt x="489" y="87"/>
                    </a:cubicBezTo>
                    <a:cubicBezTo>
                      <a:pt x="443" y="30"/>
                      <a:pt x="375" y="1"/>
                      <a:pt x="3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2" name="Google Shape;6562;p52"/>
              <p:cNvSpPr/>
              <p:nvPr/>
            </p:nvSpPr>
            <p:spPr>
              <a:xfrm>
                <a:off x="4232825" y="3811775"/>
                <a:ext cx="147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9" extrusionOk="0">
                    <a:moveTo>
                      <a:pt x="295" y="0"/>
                    </a:moveTo>
                    <a:cubicBezTo>
                      <a:pt x="246" y="0"/>
                      <a:pt x="196" y="17"/>
                      <a:pt x="155" y="52"/>
                    </a:cubicBezTo>
                    <a:cubicBezTo>
                      <a:pt x="0" y="174"/>
                      <a:pt x="74" y="425"/>
                      <a:pt x="270" y="447"/>
                    </a:cubicBezTo>
                    <a:cubicBezTo>
                      <a:pt x="278" y="448"/>
                      <a:pt x="286" y="448"/>
                      <a:pt x="294" y="448"/>
                    </a:cubicBezTo>
                    <a:cubicBezTo>
                      <a:pt x="479" y="448"/>
                      <a:pt x="590" y="232"/>
                      <a:pt x="470" y="84"/>
                    </a:cubicBezTo>
                    <a:cubicBezTo>
                      <a:pt x="424" y="29"/>
                      <a:pt x="360" y="0"/>
                      <a:pt x="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3" name="Google Shape;6563;p52"/>
              <p:cNvSpPr/>
              <p:nvPr/>
            </p:nvSpPr>
            <p:spPr>
              <a:xfrm>
                <a:off x="4219575" y="3795225"/>
                <a:ext cx="140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29" extrusionOk="0">
                    <a:moveTo>
                      <a:pt x="281" y="1"/>
                    </a:moveTo>
                    <a:cubicBezTo>
                      <a:pt x="234" y="1"/>
                      <a:pt x="187" y="17"/>
                      <a:pt x="148" y="49"/>
                    </a:cubicBezTo>
                    <a:cubicBezTo>
                      <a:pt x="0" y="167"/>
                      <a:pt x="71" y="409"/>
                      <a:pt x="260" y="428"/>
                    </a:cubicBezTo>
                    <a:cubicBezTo>
                      <a:pt x="268" y="429"/>
                      <a:pt x="276" y="429"/>
                      <a:pt x="283" y="429"/>
                    </a:cubicBezTo>
                    <a:cubicBezTo>
                      <a:pt x="456" y="429"/>
                      <a:pt x="561" y="222"/>
                      <a:pt x="447" y="81"/>
                    </a:cubicBezTo>
                    <a:cubicBezTo>
                      <a:pt x="405" y="28"/>
                      <a:pt x="343" y="1"/>
                      <a:pt x="2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4" name="Google Shape;6564;p52"/>
              <p:cNvSpPr/>
              <p:nvPr/>
            </p:nvSpPr>
            <p:spPr>
              <a:xfrm>
                <a:off x="4206225" y="3778750"/>
                <a:ext cx="134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0" extrusionOk="0">
                    <a:moveTo>
                      <a:pt x="272" y="0"/>
                    </a:moveTo>
                    <a:cubicBezTo>
                      <a:pt x="227" y="0"/>
                      <a:pt x="181" y="15"/>
                      <a:pt x="142" y="46"/>
                    </a:cubicBezTo>
                    <a:cubicBezTo>
                      <a:pt x="1" y="161"/>
                      <a:pt x="68" y="389"/>
                      <a:pt x="251" y="409"/>
                    </a:cubicBezTo>
                    <a:cubicBezTo>
                      <a:pt x="259" y="410"/>
                      <a:pt x="267" y="410"/>
                      <a:pt x="274" y="410"/>
                    </a:cubicBezTo>
                    <a:cubicBezTo>
                      <a:pt x="441" y="410"/>
                      <a:pt x="539" y="213"/>
                      <a:pt x="431" y="78"/>
                    </a:cubicBezTo>
                    <a:cubicBezTo>
                      <a:pt x="391" y="26"/>
                      <a:pt x="332" y="0"/>
                      <a:pt x="2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5" name="Google Shape;6565;p52"/>
              <p:cNvSpPr/>
              <p:nvPr/>
            </p:nvSpPr>
            <p:spPr>
              <a:xfrm>
                <a:off x="4192975" y="3762175"/>
                <a:ext cx="129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2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3"/>
                    </a:cubicBezTo>
                    <a:cubicBezTo>
                      <a:pt x="0" y="156"/>
                      <a:pt x="65" y="371"/>
                      <a:pt x="238" y="390"/>
                    </a:cubicBezTo>
                    <a:cubicBezTo>
                      <a:pt x="246" y="391"/>
                      <a:pt x="254" y="392"/>
                      <a:pt x="261" y="392"/>
                    </a:cubicBezTo>
                    <a:cubicBezTo>
                      <a:pt x="421" y="392"/>
                      <a:pt x="516" y="201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6" name="Google Shape;6566;p52"/>
              <p:cNvSpPr/>
              <p:nvPr/>
            </p:nvSpPr>
            <p:spPr>
              <a:xfrm>
                <a:off x="4179725" y="3745675"/>
                <a:ext cx="122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71" extrusionOk="0">
                    <a:moveTo>
                      <a:pt x="244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0" y="144"/>
                      <a:pt x="61" y="353"/>
                      <a:pt x="225" y="369"/>
                    </a:cubicBezTo>
                    <a:cubicBezTo>
                      <a:pt x="233" y="370"/>
                      <a:pt x="241" y="370"/>
                      <a:pt x="248" y="370"/>
                    </a:cubicBezTo>
                    <a:cubicBezTo>
                      <a:pt x="401" y="370"/>
                      <a:pt x="490" y="193"/>
                      <a:pt x="389" y="70"/>
                    </a:cubicBezTo>
                    <a:cubicBezTo>
                      <a:pt x="352" y="24"/>
                      <a:pt x="299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7" name="Google Shape;6567;p52"/>
              <p:cNvSpPr/>
              <p:nvPr/>
            </p:nvSpPr>
            <p:spPr>
              <a:xfrm>
                <a:off x="4166450" y="37291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1" y="0"/>
                    </a:moveTo>
                    <a:cubicBezTo>
                      <a:pt x="193" y="0"/>
                      <a:pt x="154" y="13"/>
                      <a:pt x="123" y="39"/>
                    </a:cubicBezTo>
                    <a:cubicBezTo>
                      <a:pt x="1" y="139"/>
                      <a:pt x="59" y="338"/>
                      <a:pt x="216" y="354"/>
                    </a:cubicBezTo>
                    <a:cubicBezTo>
                      <a:pt x="223" y="355"/>
                      <a:pt x="229" y="355"/>
                      <a:pt x="235" y="355"/>
                    </a:cubicBezTo>
                    <a:cubicBezTo>
                      <a:pt x="378" y="355"/>
                      <a:pt x="466" y="185"/>
                      <a:pt x="370" y="68"/>
                    </a:cubicBezTo>
                    <a:cubicBezTo>
                      <a:pt x="335" y="24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8" name="Google Shape;6568;p52"/>
              <p:cNvSpPr/>
              <p:nvPr/>
            </p:nvSpPr>
            <p:spPr>
              <a:xfrm>
                <a:off x="4153200" y="3712575"/>
                <a:ext cx="110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5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38"/>
                    </a:cubicBezTo>
                    <a:cubicBezTo>
                      <a:pt x="1" y="131"/>
                      <a:pt x="55" y="321"/>
                      <a:pt x="203" y="334"/>
                    </a:cubicBezTo>
                    <a:cubicBezTo>
                      <a:pt x="210" y="334"/>
                      <a:pt x="216" y="335"/>
                      <a:pt x="222" y="335"/>
                    </a:cubicBezTo>
                    <a:cubicBezTo>
                      <a:pt x="359" y="335"/>
                      <a:pt x="440" y="174"/>
                      <a:pt x="351" y="64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9" name="Google Shape;6569;p52"/>
              <p:cNvSpPr/>
              <p:nvPr/>
            </p:nvSpPr>
            <p:spPr>
              <a:xfrm>
                <a:off x="4139875" y="369607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1"/>
                    </a:moveTo>
                    <a:cubicBezTo>
                      <a:pt x="174" y="1"/>
                      <a:pt x="139" y="12"/>
                      <a:pt x="109" y="36"/>
                    </a:cubicBezTo>
                    <a:cubicBezTo>
                      <a:pt x="0" y="123"/>
                      <a:pt x="55" y="300"/>
                      <a:pt x="193" y="316"/>
                    </a:cubicBezTo>
                    <a:cubicBezTo>
                      <a:pt x="198" y="316"/>
                      <a:pt x="204" y="316"/>
                      <a:pt x="209" y="316"/>
                    </a:cubicBezTo>
                    <a:cubicBezTo>
                      <a:pt x="341" y="316"/>
                      <a:pt x="418" y="164"/>
                      <a:pt x="331" y="58"/>
                    </a:cubicBezTo>
                    <a:cubicBezTo>
                      <a:pt x="300" y="20"/>
                      <a:pt x="255" y="1"/>
                      <a:pt x="2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0" name="Google Shape;6570;p52"/>
              <p:cNvSpPr/>
              <p:nvPr/>
            </p:nvSpPr>
            <p:spPr>
              <a:xfrm>
                <a:off x="4343625" y="3913025"/>
                <a:ext cx="190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77" extrusionOk="0">
                    <a:moveTo>
                      <a:pt x="381" y="0"/>
                    </a:moveTo>
                    <a:cubicBezTo>
                      <a:pt x="318" y="0"/>
                      <a:pt x="253" y="21"/>
                      <a:pt x="199" y="64"/>
                    </a:cubicBezTo>
                    <a:cubicBezTo>
                      <a:pt x="0" y="225"/>
                      <a:pt x="97" y="549"/>
                      <a:pt x="350" y="575"/>
                    </a:cubicBezTo>
                    <a:cubicBezTo>
                      <a:pt x="361" y="576"/>
                      <a:pt x="371" y="577"/>
                      <a:pt x="382" y="577"/>
                    </a:cubicBezTo>
                    <a:cubicBezTo>
                      <a:pt x="620" y="577"/>
                      <a:pt x="761" y="297"/>
                      <a:pt x="604" y="106"/>
                    </a:cubicBezTo>
                    <a:cubicBezTo>
                      <a:pt x="548" y="36"/>
                      <a:pt x="465" y="0"/>
                      <a:pt x="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52"/>
              <p:cNvSpPr/>
              <p:nvPr/>
            </p:nvSpPr>
            <p:spPr>
              <a:xfrm>
                <a:off x="4330350" y="3896500"/>
                <a:ext cx="18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7" extrusionOk="0">
                    <a:moveTo>
                      <a:pt x="371" y="0"/>
                    </a:moveTo>
                    <a:cubicBezTo>
                      <a:pt x="309" y="0"/>
                      <a:pt x="246" y="21"/>
                      <a:pt x="194" y="63"/>
                    </a:cubicBezTo>
                    <a:cubicBezTo>
                      <a:pt x="1" y="220"/>
                      <a:pt x="94" y="532"/>
                      <a:pt x="341" y="555"/>
                    </a:cubicBezTo>
                    <a:cubicBezTo>
                      <a:pt x="352" y="556"/>
                      <a:pt x="362" y="556"/>
                      <a:pt x="372" y="556"/>
                    </a:cubicBezTo>
                    <a:cubicBezTo>
                      <a:pt x="601" y="556"/>
                      <a:pt x="737" y="286"/>
                      <a:pt x="586" y="101"/>
                    </a:cubicBezTo>
                    <a:cubicBezTo>
                      <a:pt x="531" y="35"/>
                      <a:pt x="452" y="0"/>
                      <a:pt x="3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2" name="Google Shape;6572;p52"/>
              <p:cNvSpPr/>
              <p:nvPr/>
            </p:nvSpPr>
            <p:spPr>
              <a:xfrm>
                <a:off x="4317100" y="3879925"/>
                <a:ext cx="177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2" extrusionOk="0">
                    <a:moveTo>
                      <a:pt x="357" y="1"/>
                    </a:moveTo>
                    <a:cubicBezTo>
                      <a:pt x="297" y="1"/>
                      <a:pt x="237" y="20"/>
                      <a:pt x="187" y="61"/>
                    </a:cubicBezTo>
                    <a:cubicBezTo>
                      <a:pt x="1" y="212"/>
                      <a:pt x="87" y="514"/>
                      <a:pt x="328" y="540"/>
                    </a:cubicBezTo>
                    <a:cubicBezTo>
                      <a:pt x="339" y="541"/>
                      <a:pt x="349" y="541"/>
                      <a:pt x="359" y="541"/>
                    </a:cubicBezTo>
                    <a:cubicBezTo>
                      <a:pt x="579" y="541"/>
                      <a:pt x="711" y="281"/>
                      <a:pt x="566" y="102"/>
                    </a:cubicBezTo>
                    <a:cubicBezTo>
                      <a:pt x="513" y="35"/>
                      <a:pt x="43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3" name="Google Shape;6573;p52"/>
              <p:cNvSpPr/>
              <p:nvPr/>
            </p:nvSpPr>
            <p:spPr>
              <a:xfrm>
                <a:off x="4303775" y="3863375"/>
                <a:ext cx="17200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22" extrusionOk="0">
                    <a:moveTo>
                      <a:pt x="345" y="1"/>
                    </a:moveTo>
                    <a:cubicBezTo>
                      <a:pt x="288" y="1"/>
                      <a:pt x="231" y="19"/>
                      <a:pt x="183" y="57"/>
                    </a:cubicBezTo>
                    <a:cubicBezTo>
                      <a:pt x="0" y="202"/>
                      <a:pt x="87" y="495"/>
                      <a:pt x="315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9" y="522"/>
                      <a:pt x="688" y="271"/>
                      <a:pt x="546" y="99"/>
                    </a:cubicBezTo>
                    <a:cubicBezTo>
                      <a:pt x="497" y="35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4" name="Google Shape;6574;p52"/>
              <p:cNvSpPr/>
              <p:nvPr/>
            </p:nvSpPr>
            <p:spPr>
              <a:xfrm>
                <a:off x="4290500" y="3846850"/>
                <a:ext cx="166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5" extrusionOk="0">
                    <a:moveTo>
                      <a:pt x="333" y="1"/>
                    </a:moveTo>
                    <a:cubicBezTo>
                      <a:pt x="277" y="1"/>
                      <a:pt x="221" y="19"/>
                      <a:pt x="174" y="56"/>
                    </a:cubicBezTo>
                    <a:cubicBezTo>
                      <a:pt x="1" y="198"/>
                      <a:pt x="84" y="477"/>
                      <a:pt x="306" y="503"/>
                    </a:cubicBezTo>
                    <a:cubicBezTo>
                      <a:pt x="315" y="504"/>
                      <a:pt x="324" y="505"/>
                      <a:pt x="333" y="505"/>
                    </a:cubicBezTo>
                    <a:cubicBezTo>
                      <a:pt x="539" y="505"/>
                      <a:pt x="663" y="261"/>
                      <a:pt x="528" y="95"/>
                    </a:cubicBezTo>
                    <a:cubicBezTo>
                      <a:pt x="478" y="33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5" name="Google Shape;6575;p52"/>
              <p:cNvSpPr/>
              <p:nvPr/>
            </p:nvSpPr>
            <p:spPr>
              <a:xfrm>
                <a:off x="4277250" y="3830350"/>
                <a:ext cx="15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4" extrusionOk="0">
                    <a:moveTo>
                      <a:pt x="320" y="1"/>
                    </a:moveTo>
                    <a:cubicBezTo>
                      <a:pt x="266" y="1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6" y="482"/>
                    </a:cubicBezTo>
                    <a:cubicBezTo>
                      <a:pt x="305" y="483"/>
                      <a:pt x="314" y="483"/>
                      <a:pt x="323" y="483"/>
                    </a:cubicBezTo>
                    <a:cubicBezTo>
                      <a:pt x="519" y="483"/>
                      <a:pt x="638" y="250"/>
                      <a:pt x="508" y="90"/>
                    </a:cubicBezTo>
                    <a:cubicBezTo>
                      <a:pt x="461" y="31"/>
                      <a:pt x="390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52"/>
              <p:cNvSpPr/>
              <p:nvPr/>
            </p:nvSpPr>
            <p:spPr>
              <a:xfrm>
                <a:off x="4264000" y="3813800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10" y="1"/>
                    </a:moveTo>
                    <a:cubicBezTo>
                      <a:pt x="258" y="1"/>
                      <a:pt x="206" y="18"/>
                      <a:pt x="161" y="54"/>
                    </a:cubicBezTo>
                    <a:cubicBezTo>
                      <a:pt x="0" y="183"/>
                      <a:pt x="77" y="443"/>
                      <a:pt x="286" y="466"/>
                    </a:cubicBezTo>
                    <a:cubicBezTo>
                      <a:pt x="294" y="466"/>
                      <a:pt x="302" y="467"/>
                      <a:pt x="310" y="467"/>
                    </a:cubicBezTo>
                    <a:cubicBezTo>
                      <a:pt x="501" y="467"/>
                      <a:pt x="615" y="241"/>
                      <a:pt x="489" y="87"/>
                    </a:cubicBezTo>
                    <a:cubicBezTo>
                      <a:pt x="443" y="30"/>
                      <a:pt x="377" y="1"/>
                      <a:pt x="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52"/>
              <p:cNvSpPr/>
              <p:nvPr/>
            </p:nvSpPr>
            <p:spPr>
              <a:xfrm>
                <a:off x="4250750" y="3797300"/>
                <a:ext cx="146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46" extrusionOk="0">
                    <a:moveTo>
                      <a:pt x="294" y="0"/>
                    </a:moveTo>
                    <a:cubicBezTo>
                      <a:pt x="245" y="0"/>
                      <a:pt x="196" y="16"/>
                      <a:pt x="154" y="49"/>
                    </a:cubicBezTo>
                    <a:cubicBezTo>
                      <a:pt x="0" y="174"/>
                      <a:pt x="74" y="425"/>
                      <a:pt x="270" y="444"/>
                    </a:cubicBezTo>
                    <a:cubicBezTo>
                      <a:pt x="279" y="445"/>
                      <a:pt x="288" y="446"/>
                      <a:pt x="297" y="446"/>
                    </a:cubicBezTo>
                    <a:cubicBezTo>
                      <a:pt x="480" y="446"/>
                      <a:pt x="586" y="228"/>
                      <a:pt x="466" y="81"/>
                    </a:cubicBezTo>
                    <a:cubicBezTo>
                      <a:pt x="422" y="28"/>
                      <a:pt x="358" y="0"/>
                      <a:pt x="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52"/>
              <p:cNvSpPr/>
              <p:nvPr/>
            </p:nvSpPr>
            <p:spPr>
              <a:xfrm>
                <a:off x="4237400" y="3780725"/>
                <a:ext cx="14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31" extrusionOk="0">
                    <a:moveTo>
                      <a:pt x="285" y="1"/>
                    </a:moveTo>
                    <a:cubicBezTo>
                      <a:pt x="237" y="1"/>
                      <a:pt x="189" y="17"/>
                      <a:pt x="148" y="50"/>
                    </a:cubicBezTo>
                    <a:cubicBezTo>
                      <a:pt x="1" y="169"/>
                      <a:pt x="71" y="407"/>
                      <a:pt x="261" y="429"/>
                    </a:cubicBezTo>
                    <a:cubicBezTo>
                      <a:pt x="269" y="430"/>
                      <a:pt x="277" y="431"/>
                      <a:pt x="284" y="431"/>
                    </a:cubicBezTo>
                    <a:cubicBezTo>
                      <a:pt x="460" y="431"/>
                      <a:pt x="567" y="224"/>
                      <a:pt x="450" y="79"/>
                    </a:cubicBezTo>
                    <a:cubicBezTo>
                      <a:pt x="409" y="28"/>
                      <a:pt x="347" y="1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52"/>
              <p:cNvSpPr/>
              <p:nvPr/>
            </p:nvSpPr>
            <p:spPr>
              <a:xfrm>
                <a:off x="4224150" y="3764200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72" y="0"/>
                    </a:moveTo>
                    <a:cubicBezTo>
                      <a:pt x="226" y="0"/>
                      <a:pt x="180" y="15"/>
                      <a:pt x="142" y="46"/>
                    </a:cubicBezTo>
                    <a:cubicBezTo>
                      <a:pt x="0" y="162"/>
                      <a:pt x="68" y="390"/>
                      <a:pt x="251" y="409"/>
                    </a:cubicBezTo>
                    <a:cubicBezTo>
                      <a:pt x="259" y="410"/>
                      <a:pt x="266" y="410"/>
                      <a:pt x="274" y="410"/>
                    </a:cubicBezTo>
                    <a:cubicBezTo>
                      <a:pt x="440" y="410"/>
                      <a:pt x="538" y="213"/>
                      <a:pt x="431" y="78"/>
                    </a:cubicBezTo>
                    <a:cubicBezTo>
                      <a:pt x="391" y="27"/>
                      <a:pt x="332" y="0"/>
                      <a:pt x="2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52"/>
              <p:cNvSpPr/>
              <p:nvPr/>
            </p:nvSpPr>
            <p:spPr>
              <a:xfrm>
                <a:off x="4210875" y="3747700"/>
                <a:ext cx="1295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92" extrusionOk="0">
                    <a:moveTo>
                      <a:pt x="258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3"/>
                      <a:pt x="65" y="372"/>
                      <a:pt x="239" y="391"/>
                    </a:cubicBezTo>
                    <a:cubicBezTo>
                      <a:pt x="245" y="392"/>
                      <a:pt x="252" y="392"/>
                      <a:pt x="258" y="392"/>
                    </a:cubicBezTo>
                    <a:cubicBezTo>
                      <a:pt x="420" y="392"/>
                      <a:pt x="517" y="203"/>
                      <a:pt x="412" y="73"/>
                    </a:cubicBezTo>
                    <a:cubicBezTo>
                      <a:pt x="372" y="25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52"/>
              <p:cNvSpPr/>
              <p:nvPr/>
            </p:nvSpPr>
            <p:spPr>
              <a:xfrm>
                <a:off x="4197625" y="3731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1"/>
                    </a:moveTo>
                    <a:cubicBezTo>
                      <a:pt x="205" y="1"/>
                      <a:pt x="164" y="14"/>
                      <a:pt x="129" y="42"/>
                    </a:cubicBezTo>
                    <a:cubicBezTo>
                      <a:pt x="1" y="148"/>
                      <a:pt x="62" y="357"/>
                      <a:pt x="226" y="373"/>
                    </a:cubicBezTo>
                    <a:cubicBezTo>
                      <a:pt x="232" y="373"/>
                      <a:pt x="239" y="374"/>
                      <a:pt x="245" y="374"/>
                    </a:cubicBezTo>
                    <a:cubicBezTo>
                      <a:pt x="398" y="374"/>
                      <a:pt x="491" y="194"/>
                      <a:pt x="390" y="71"/>
                    </a:cubicBezTo>
                    <a:cubicBezTo>
                      <a:pt x="353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52"/>
              <p:cNvSpPr/>
              <p:nvPr/>
            </p:nvSpPr>
            <p:spPr>
              <a:xfrm>
                <a:off x="4184375" y="3714625"/>
                <a:ext cx="116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53" extrusionOk="0">
                    <a:moveTo>
                      <a:pt x="232" y="1"/>
                    </a:moveTo>
                    <a:cubicBezTo>
                      <a:pt x="193" y="1"/>
                      <a:pt x="154" y="13"/>
                      <a:pt x="123" y="40"/>
                    </a:cubicBezTo>
                    <a:cubicBezTo>
                      <a:pt x="0" y="139"/>
                      <a:pt x="58" y="335"/>
                      <a:pt x="216" y="351"/>
                    </a:cubicBezTo>
                    <a:cubicBezTo>
                      <a:pt x="223" y="352"/>
                      <a:pt x="231" y="353"/>
                      <a:pt x="238" y="353"/>
                    </a:cubicBezTo>
                    <a:cubicBezTo>
                      <a:pt x="379" y="353"/>
                      <a:pt x="465" y="181"/>
                      <a:pt x="370" y="65"/>
                    </a:cubicBezTo>
                    <a:cubicBezTo>
                      <a:pt x="335" y="23"/>
                      <a:pt x="284" y="1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52"/>
              <p:cNvSpPr/>
              <p:nvPr/>
            </p:nvSpPr>
            <p:spPr>
              <a:xfrm>
                <a:off x="4171025" y="3698100"/>
                <a:ext cx="11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6" extrusionOk="0">
                    <a:moveTo>
                      <a:pt x="223" y="1"/>
                    </a:moveTo>
                    <a:cubicBezTo>
                      <a:pt x="185" y="1"/>
                      <a:pt x="148" y="13"/>
                      <a:pt x="117" y="39"/>
                    </a:cubicBezTo>
                    <a:cubicBezTo>
                      <a:pt x="1" y="132"/>
                      <a:pt x="56" y="318"/>
                      <a:pt x="203" y="334"/>
                    </a:cubicBezTo>
                    <a:cubicBezTo>
                      <a:pt x="210" y="335"/>
                      <a:pt x="217" y="335"/>
                      <a:pt x="223" y="335"/>
                    </a:cubicBezTo>
                    <a:cubicBezTo>
                      <a:pt x="362" y="335"/>
                      <a:pt x="443" y="172"/>
                      <a:pt x="351" y="61"/>
                    </a:cubicBezTo>
                    <a:cubicBezTo>
                      <a:pt x="319" y="21"/>
                      <a:pt x="271" y="1"/>
                      <a:pt x="2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52"/>
              <p:cNvSpPr/>
              <p:nvPr/>
            </p:nvSpPr>
            <p:spPr>
              <a:xfrm>
                <a:off x="4157775" y="3681550"/>
                <a:ext cx="1047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19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5"/>
                    </a:cubicBezTo>
                    <a:cubicBezTo>
                      <a:pt x="1" y="125"/>
                      <a:pt x="52" y="302"/>
                      <a:pt x="194" y="318"/>
                    </a:cubicBezTo>
                    <a:cubicBezTo>
                      <a:pt x="199" y="319"/>
                      <a:pt x="204" y="319"/>
                      <a:pt x="209" y="319"/>
                    </a:cubicBezTo>
                    <a:cubicBezTo>
                      <a:pt x="341" y="319"/>
                      <a:pt x="418" y="166"/>
                      <a:pt x="332" y="61"/>
                    </a:cubicBezTo>
                    <a:cubicBezTo>
                      <a:pt x="301" y="21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52"/>
              <p:cNvSpPr/>
              <p:nvPr/>
            </p:nvSpPr>
            <p:spPr>
              <a:xfrm>
                <a:off x="4348275" y="3881975"/>
                <a:ext cx="184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59" extrusionOk="0">
                    <a:moveTo>
                      <a:pt x="368" y="1"/>
                    </a:moveTo>
                    <a:cubicBezTo>
                      <a:pt x="306" y="1"/>
                      <a:pt x="244" y="21"/>
                      <a:pt x="193" y="62"/>
                    </a:cubicBezTo>
                    <a:cubicBezTo>
                      <a:pt x="0" y="220"/>
                      <a:pt x="94" y="531"/>
                      <a:pt x="341" y="557"/>
                    </a:cubicBezTo>
                    <a:cubicBezTo>
                      <a:pt x="352" y="558"/>
                      <a:pt x="362" y="559"/>
                      <a:pt x="372" y="559"/>
                    </a:cubicBezTo>
                    <a:cubicBezTo>
                      <a:pt x="601" y="559"/>
                      <a:pt x="736" y="289"/>
                      <a:pt x="585" y="104"/>
                    </a:cubicBezTo>
                    <a:cubicBezTo>
                      <a:pt x="530" y="36"/>
                      <a:pt x="449" y="1"/>
                      <a:pt x="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52"/>
              <p:cNvSpPr/>
              <p:nvPr/>
            </p:nvSpPr>
            <p:spPr>
              <a:xfrm>
                <a:off x="4335025" y="3865425"/>
                <a:ext cx="177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0" extrusionOk="0">
                    <a:moveTo>
                      <a:pt x="357" y="0"/>
                    </a:moveTo>
                    <a:cubicBezTo>
                      <a:pt x="297" y="0"/>
                      <a:pt x="237" y="21"/>
                      <a:pt x="187" y="62"/>
                    </a:cubicBezTo>
                    <a:cubicBezTo>
                      <a:pt x="0" y="210"/>
                      <a:pt x="87" y="512"/>
                      <a:pt x="328" y="538"/>
                    </a:cubicBezTo>
                    <a:cubicBezTo>
                      <a:pt x="338" y="539"/>
                      <a:pt x="349" y="540"/>
                      <a:pt x="359" y="540"/>
                    </a:cubicBezTo>
                    <a:cubicBezTo>
                      <a:pt x="578" y="540"/>
                      <a:pt x="710" y="279"/>
                      <a:pt x="566" y="101"/>
                    </a:cubicBezTo>
                    <a:cubicBezTo>
                      <a:pt x="513" y="35"/>
                      <a:pt x="435" y="0"/>
                      <a:pt x="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52"/>
              <p:cNvSpPr/>
              <p:nvPr/>
            </p:nvSpPr>
            <p:spPr>
              <a:xfrm>
                <a:off x="4321675" y="3848875"/>
                <a:ext cx="172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24" extrusionOk="0">
                    <a:moveTo>
                      <a:pt x="345" y="1"/>
                    </a:moveTo>
                    <a:cubicBezTo>
                      <a:pt x="288" y="1"/>
                      <a:pt x="229" y="20"/>
                      <a:pt x="181" y="59"/>
                    </a:cubicBezTo>
                    <a:cubicBezTo>
                      <a:pt x="1" y="207"/>
                      <a:pt x="88" y="496"/>
                      <a:pt x="319" y="522"/>
                    </a:cubicBezTo>
                    <a:cubicBezTo>
                      <a:pt x="328" y="523"/>
                      <a:pt x="337" y="523"/>
                      <a:pt x="346" y="523"/>
                    </a:cubicBezTo>
                    <a:cubicBezTo>
                      <a:pt x="561" y="523"/>
                      <a:pt x="689" y="270"/>
                      <a:pt x="547" y="98"/>
                    </a:cubicBezTo>
                    <a:cubicBezTo>
                      <a:pt x="496" y="34"/>
                      <a:pt x="421" y="1"/>
                      <a:pt x="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52"/>
              <p:cNvSpPr/>
              <p:nvPr/>
            </p:nvSpPr>
            <p:spPr>
              <a:xfrm>
                <a:off x="4308425" y="3832400"/>
                <a:ext cx="165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2" extrusionOk="0">
                    <a:moveTo>
                      <a:pt x="334" y="0"/>
                    </a:moveTo>
                    <a:cubicBezTo>
                      <a:pt x="278" y="0"/>
                      <a:pt x="221" y="18"/>
                      <a:pt x="174" y="56"/>
                    </a:cubicBezTo>
                    <a:cubicBezTo>
                      <a:pt x="0" y="197"/>
                      <a:pt x="84" y="477"/>
                      <a:pt x="306" y="499"/>
                    </a:cubicBezTo>
                    <a:cubicBezTo>
                      <a:pt x="316" y="501"/>
                      <a:pt x="326" y="501"/>
                      <a:pt x="336" y="501"/>
                    </a:cubicBezTo>
                    <a:cubicBezTo>
                      <a:pt x="543" y="501"/>
                      <a:pt x="662" y="257"/>
                      <a:pt x="528" y="91"/>
                    </a:cubicBezTo>
                    <a:cubicBezTo>
                      <a:pt x="478" y="31"/>
                      <a:pt x="407" y="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52"/>
              <p:cNvSpPr/>
              <p:nvPr/>
            </p:nvSpPr>
            <p:spPr>
              <a:xfrm>
                <a:off x="4295175" y="3815825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8" y="0"/>
                    </a:moveTo>
                    <a:cubicBezTo>
                      <a:pt x="265" y="0"/>
                      <a:pt x="211" y="18"/>
                      <a:pt x="167" y="54"/>
                    </a:cubicBezTo>
                    <a:cubicBezTo>
                      <a:pt x="0" y="189"/>
                      <a:pt x="81" y="459"/>
                      <a:pt x="293" y="481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7" y="249"/>
                      <a:pt x="508" y="92"/>
                    </a:cubicBezTo>
                    <a:cubicBezTo>
                      <a:pt x="460" y="32"/>
                      <a:pt x="389" y="0"/>
                      <a:pt x="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52"/>
              <p:cNvSpPr/>
              <p:nvPr/>
            </p:nvSpPr>
            <p:spPr>
              <a:xfrm>
                <a:off x="4281900" y="3799325"/>
                <a:ext cx="153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65" extrusionOk="0">
                    <a:moveTo>
                      <a:pt x="306" y="1"/>
                    </a:moveTo>
                    <a:cubicBezTo>
                      <a:pt x="255" y="1"/>
                      <a:pt x="204" y="17"/>
                      <a:pt x="162" y="52"/>
                    </a:cubicBezTo>
                    <a:cubicBezTo>
                      <a:pt x="1" y="183"/>
                      <a:pt x="78" y="444"/>
                      <a:pt x="284" y="463"/>
                    </a:cubicBezTo>
                    <a:cubicBezTo>
                      <a:pt x="293" y="464"/>
                      <a:pt x="302" y="465"/>
                      <a:pt x="311" y="465"/>
                    </a:cubicBezTo>
                    <a:cubicBezTo>
                      <a:pt x="500" y="465"/>
                      <a:pt x="612" y="241"/>
                      <a:pt x="486" y="87"/>
                    </a:cubicBezTo>
                    <a:cubicBezTo>
                      <a:pt x="440" y="30"/>
                      <a:pt x="373" y="1"/>
                      <a:pt x="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1" name="Google Shape;6591;p52"/>
              <p:cNvSpPr/>
              <p:nvPr/>
            </p:nvSpPr>
            <p:spPr>
              <a:xfrm>
                <a:off x="4268575" y="3782775"/>
                <a:ext cx="147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9" extrusionOk="0">
                    <a:moveTo>
                      <a:pt x="296" y="0"/>
                    </a:moveTo>
                    <a:cubicBezTo>
                      <a:pt x="246" y="0"/>
                      <a:pt x="196" y="17"/>
                      <a:pt x="155" y="52"/>
                    </a:cubicBezTo>
                    <a:cubicBezTo>
                      <a:pt x="0" y="174"/>
                      <a:pt x="74" y="424"/>
                      <a:pt x="274" y="447"/>
                    </a:cubicBezTo>
                    <a:cubicBezTo>
                      <a:pt x="282" y="448"/>
                      <a:pt x="289" y="448"/>
                      <a:pt x="297" y="448"/>
                    </a:cubicBezTo>
                    <a:cubicBezTo>
                      <a:pt x="482" y="448"/>
                      <a:pt x="590" y="232"/>
                      <a:pt x="470" y="84"/>
                    </a:cubicBezTo>
                    <a:cubicBezTo>
                      <a:pt x="426" y="29"/>
                      <a:pt x="361" y="0"/>
                      <a:pt x="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2" name="Google Shape;6592;p52"/>
              <p:cNvSpPr/>
              <p:nvPr/>
            </p:nvSpPr>
            <p:spPr>
              <a:xfrm>
                <a:off x="4255325" y="3766225"/>
                <a:ext cx="14125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9" extrusionOk="0">
                    <a:moveTo>
                      <a:pt x="284" y="1"/>
                    </a:moveTo>
                    <a:cubicBezTo>
                      <a:pt x="237" y="1"/>
                      <a:pt x="188" y="16"/>
                      <a:pt x="148" y="48"/>
                    </a:cubicBezTo>
                    <a:cubicBezTo>
                      <a:pt x="0" y="167"/>
                      <a:pt x="71" y="408"/>
                      <a:pt x="261" y="428"/>
                    </a:cubicBezTo>
                    <a:cubicBezTo>
                      <a:pt x="268" y="428"/>
                      <a:pt x="276" y="429"/>
                      <a:pt x="284" y="429"/>
                    </a:cubicBezTo>
                    <a:cubicBezTo>
                      <a:pt x="460" y="429"/>
                      <a:pt x="564" y="222"/>
                      <a:pt x="450" y="81"/>
                    </a:cubicBezTo>
                    <a:cubicBezTo>
                      <a:pt x="408" y="28"/>
                      <a:pt x="347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3" name="Google Shape;6593;p52"/>
              <p:cNvSpPr/>
              <p:nvPr/>
            </p:nvSpPr>
            <p:spPr>
              <a:xfrm>
                <a:off x="4242050" y="3749725"/>
                <a:ext cx="1350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08" extrusionOk="0">
                    <a:moveTo>
                      <a:pt x="272" y="1"/>
                    </a:moveTo>
                    <a:cubicBezTo>
                      <a:pt x="226" y="1"/>
                      <a:pt x="180" y="16"/>
                      <a:pt x="142" y="46"/>
                    </a:cubicBezTo>
                    <a:cubicBezTo>
                      <a:pt x="1" y="159"/>
                      <a:pt x="68" y="390"/>
                      <a:pt x="252" y="406"/>
                    </a:cubicBezTo>
                    <a:cubicBezTo>
                      <a:pt x="259" y="407"/>
                      <a:pt x="267" y="408"/>
                      <a:pt x="275" y="408"/>
                    </a:cubicBezTo>
                    <a:cubicBezTo>
                      <a:pt x="441" y="408"/>
                      <a:pt x="539" y="211"/>
                      <a:pt x="432" y="75"/>
                    </a:cubicBezTo>
                    <a:cubicBezTo>
                      <a:pt x="392" y="26"/>
                      <a:pt x="332" y="1"/>
                      <a:pt x="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4" name="Google Shape;6594;p52"/>
              <p:cNvSpPr/>
              <p:nvPr/>
            </p:nvSpPr>
            <p:spPr>
              <a:xfrm>
                <a:off x="4228800" y="3733150"/>
                <a:ext cx="129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3" extrusionOk="0">
                    <a:moveTo>
                      <a:pt x="259" y="1"/>
                    </a:moveTo>
                    <a:cubicBezTo>
                      <a:pt x="215" y="1"/>
                      <a:pt x="172" y="15"/>
                      <a:pt x="136" y="44"/>
                    </a:cubicBezTo>
                    <a:cubicBezTo>
                      <a:pt x="1" y="157"/>
                      <a:pt x="65" y="372"/>
                      <a:pt x="238" y="391"/>
                    </a:cubicBezTo>
                    <a:cubicBezTo>
                      <a:pt x="246" y="392"/>
                      <a:pt x="254" y="393"/>
                      <a:pt x="261" y="393"/>
                    </a:cubicBezTo>
                    <a:cubicBezTo>
                      <a:pt x="421" y="393"/>
                      <a:pt x="516" y="202"/>
                      <a:pt x="412" y="73"/>
                    </a:cubicBezTo>
                    <a:cubicBezTo>
                      <a:pt x="374" y="26"/>
                      <a:pt x="317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5" name="Google Shape;6595;p52"/>
              <p:cNvSpPr/>
              <p:nvPr/>
            </p:nvSpPr>
            <p:spPr>
              <a:xfrm>
                <a:off x="4215550" y="3716675"/>
                <a:ext cx="122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74" extrusionOk="0">
                    <a:moveTo>
                      <a:pt x="243" y="0"/>
                    </a:moveTo>
                    <a:cubicBezTo>
                      <a:pt x="203" y="0"/>
                      <a:pt x="162" y="14"/>
                      <a:pt x="129" y="41"/>
                    </a:cubicBezTo>
                    <a:cubicBezTo>
                      <a:pt x="0" y="144"/>
                      <a:pt x="61" y="353"/>
                      <a:pt x="225" y="372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397" y="373"/>
                      <a:pt x="488" y="193"/>
                      <a:pt x="389" y="70"/>
                    </a:cubicBezTo>
                    <a:cubicBezTo>
                      <a:pt x="352" y="24"/>
                      <a:pt x="298" y="0"/>
                      <a:pt x="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6" name="Google Shape;6596;p52"/>
              <p:cNvSpPr/>
              <p:nvPr/>
            </p:nvSpPr>
            <p:spPr>
              <a:xfrm>
                <a:off x="4202200" y="3700100"/>
                <a:ext cx="117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55" extrusionOk="0">
                    <a:moveTo>
                      <a:pt x="236" y="1"/>
                    </a:moveTo>
                    <a:cubicBezTo>
                      <a:pt x="196" y="1"/>
                      <a:pt x="156" y="14"/>
                      <a:pt x="123" y="42"/>
                    </a:cubicBezTo>
                    <a:cubicBezTo>
                      <a:pt x="1" y="139"/>
                      <a:pt x="62" y="338"/>
                      <a:pt x="216" y="354"/>
                    </a:cubicBezTo>
                    <a:cubicBezTo>
                      <a:pt x="223" y="355"/>
                      <a:pt x="229" y="355"/>
                      <a:pt x="236" y="355"/>
                    </a:cubicBezTo>
                    <a:cubicBezTo>
                      <a:pt x="382" y="355"/>
                      <a:pt x="469" y="185"/>
                      <a:pt x="374" y="68"/>
                    </a:cubicBezTo>
                    <a:cubicBezTo>
                      <a:pt x="339" y="24"/>
                      <a:pt x="288" y="1"/>
                      <a:pt x="2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7" name="Google Shape;6597;p52"/>
              <p:cNvSpPr/>
              <p:nvPr/>
            </p:nvSpPr>
            <p:spPr>
              <a:xfrm>
                <a:off x="4188950" y="3683575"/>
                <a:ext cx="11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5" extrusionOk="0">
                    <a:moveTo>
                      <a:pt x="223" y="0"/>
                    </a:moveTo>
                    <a:cubicBezTo>
                      <a:pt x="186" y="0"/>
                      <a:pt x="148" y="13"/>
                      <a:pt x="116" y="38"/>
                    </a:cubicBezTo>
                    <a:cubicBezTo>
                      <a:pt x="1" y="131"/>
                      <a:pt x="55" y="321"/>
                      <a:pt x="206" y="334"/>
                    </a:cubicBezTo>
                    <a:cubicBezTo>
                      <a:pt x="213" y="334"/>
                      <a:pt x="219" y="335"/>
                      <a:pt x="226" y="335"/>
                    </a:cubicBezTo>
                    <a:cubicBezTo>
                      <a:pt x="362" y="335"/>
                      <a:pt x="443" y="174"/>
                      <a:pt x="354" y="64"/>
                    </a:cubicBezTo>
                    <a:cubicBezTo>
                      <a:pt x="320" y="22"/>
                      <a:pt x="271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8" name="Google Shape;6598;p52"/>
              <p:cNvSpPr/>
              <p:nvPr/>
            </p:nvSpPr>
            <p:spPr>
              <a:xfrm>
                <a:off x="4175700" y="366707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10" y="36"/>
                    </a:cubicBezTo>
                    <a:cubicBezTo>
                      <a:pt x="0" y="123"/>
                      <a:pt x="52" y="299"/>
                      <a:pt x="193" y="315"/>
                    </a:cubicBezTo>
                    <a:cubicBezTo>
                      <a:pt x="198" y="316"/>
                      <a:pt x="204" y="316"/>
                      <a:pt x="209" y="316"/>
                    </a:cubicBezTo>
                    <a:cubicBezTo>
                      <a:pt x="338" y="316"/>
                      <a:pt x="418" y="163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9" name="Google Shape;6599;p52"/>
              <p:cNvSpPr/>
              <p:nvPr/>
            </p:nvSpPr>
            <p:spPr>
              <a:xfrm>
                <a:off x="4339600" y="3834375"/>
                <a:ext cx="171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2" extrusionOk="0">
                    <a:moveTo>
                      <a:pt x="342" y="1"/>
                    </a:moveTo>
                    <a:cubicBezTo>
                      <a:pt x="285" y="1"/>
                      <a:pt x="228" y="19"/>
                      <a:pt x="180" y="57"/>
                    </a:cubicBezTo>
                    <a:cubicBezTo>
                      <a:pt x="0" y="202"/>
                      <a:pt x="84" y="494"/>
                      <a:pt x="315" y="520"/>
                    </a:cubicBezTo>
                    <a:cubicBezTo>
                      <a:pt x="326" y="521"/>
                      <a:pt x="336" y="522"/>
                      <a:pt x="346" y="522"/>
                    </a:cubicBezTo>
                    <a:cubicBezTo>
                      <a:pt x="559" y="522"/>
                      <a:pt x="685" y="271"/>
                      <a:pt x="547" y="99"/>
                    </a:cubicBezTo>
                    <a:cubicBezTo>
                      <a:pt x="495" y="34"/>
                      <a:pt x="419" y="1"/>
                      <a:pt x="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52"/>
              <p:cNvSpPr/>
              <p:nvPr/>
            </p:nvSpPr>
            <p:spPr>
              <a:xfrm>
                <a:off x="4326350" y="3817850"/>
                <a:ext cx="165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5" extrusionOk="0">
                    <a:moveTo>
                      <a:pt x="331" y="1"/>
                    </a:moveTo>
                    <a:cubicBezTo>
                      <a:pt x="275" y="1"/>
                      <a:pt x="219" y="19"/>
                      <a:pt x="174" y="56"/>
                    </a:cubicBezTo>
                    <a:cubicBezTo>
                      <a:pt x="0" y="198"/>
                      <a:pt x="84" y="477"/>
                      <a:pt x="305" y="503"/>
                    </a:cubicBezTo>
                    <a:cubicBezTo>
                      <a:pt x="315" y="504"/>
                      <a:pt x="324" y="504"/>
                      <a:pt x="333" y="504"/>
                    </a:cubicBezTo>
                    <a:cubicBezTo>
                      <a:pt x="538" y="504"/>
                      <a:pt x="663" y="261"/>
                      <a:pt x="527" y="95"/>
                    </a:cubicBezTo>
                    <a:cubicBezTo>
                      <a:pt x="478" y="33"/>
                      <a:pt x="404" y="1"/>
                      <a:pt x="3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52"/>
              <p:cNvSpPr/>
              <p:nvPr/>
            </p:nvSpPr>
            <p:spPr>
              <a:xfrm>
                <a:off x="4313075" y="3801350"/>
                <a:ext cx="15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4" extrusionOk="0">
                    <a:moveTo>
                      <a:pt x="320" y="1"/>
                    </a:moveTo>
                    <a:cubicBezTo>
                      <a:pt x="266" y="1"/>
                      <a:pt x="212" y="18"/>
                      <a:pt x="168" y="54"/>
                    </a:cubicBezTo>
                    <a:cubicBezTo>
                      <a:pt x="1" y="189"/>
                      <a:pt x="81" y="459"/>
                      <a:pt x="293" y="482"/>
                    </a:cubicBezTo>
                    <a:cubicBezTo>
                      <a:pt x="303" y="483"/>
                      <a:pt x="312" y="483"/>
                      <a:pt x="321" y="483"/>
                    </a:cubicBezTo>
                    <a:cubicBezTo>
                      <a:pt x="519" y="483"/>
                      <a:pt x="635" y="250"/>
                      <a:pt x="509" y="90"/>
                    </a:cubicBezTo>
                    <a:cubicBezTo>
                      <a:pt x="461" y="31"/>
                      <a:pt x="391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52"/>
              <p:cNvSpPr/>
              <p:nvPr/>
            </p:nvSpPr>
            <p:spPr>
              <a:xfrm>
                <a:off x="4299750" y="3784800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10" y="0"/>
                    </a:moveTo>
                    <a:cubicBezTo>
                      <a:pt x="258" y="0"/>
                      <a:pt x="206" y="18"/>
                      <a:pt x="161" y="54"/>
                    </a:cubicBezTo>
                    <a:cubicBezTo>
                      <a:pt x="0" y="183"/>
                      <a:pt x="78" y="443"/>
                      <a:pt x="286" y="466"/>
                    </a:cubicBezTo>
                    <a:cubicBezTo>
                      <a:pt x="294" y="466"/>
                      <a:pt x="302" y="467"/>
                      <a:pt x="310" y="467"/>
                    </a:cubicBezTo>
                    <a:cubicBezTo>
                      <a:pt x="502" y="467"/>
                      <a:pt x="616" y="241"/>
                      <a:pt x="489" y="86"/>
                    </a:cubicBezTo>
                    <a:cubicBezTo>
                      <a:pt x="443" y="30"/>
                      <a:pt x="377" y="0"/>
                      <a:pt x="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52"/>
              <p:cNvSpPr/>
              <p:nvPr/>
            </p:nvSpPr>
            <p:spPr>
              <a:xfrm>
                <a:off x="4286500" y="3768275"/>
                <a:ext cx="147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47" extrusionOk="0">
                    <a:moveTo>
                      <a:pt x="295" y="1"/>
                    </a:moveTo>
                    <a:cubicBezTo>
                      <a:pt x="246" y="1"/>
                      <a:pt x="196" y="17"/>
                      <a:pt x="154" y="50"/>
                    </a:cubicBezTo>
                    <a:cubicBezTo>
                      <a:pt x="0" y="175"/>
                      <a:pt x="74" y="426"/>
                      <a:pt x="273" y="445"/>
                    </a:cubicBezTo>
                    <a:cubicBezTo>
                      <a:pt x="282" y="446"/>
                      <a:pt x="291" y="447"/>
                      <a:pt x="300" y="447"/>
                    </a:cubicBezTo>
                    <a:cubicBezTo>
                      <a:pt x="480" y="447"/>
                      <a:pt x="589" y="229"/>
                      <a:pt x="469" y="82"/>
                    </a:cubicBezTo>
                    <a:cubicBezTo>
                      <a:pt x="425" y="29"/>
                      <a:pt x="360" y="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52"/>
              <p:cNvSpPr/>
              <p:nvPr/>
            </p:nvSpPr>
            <p:spPr>
              <a:xfrm>
                <a:off x="4273225" y="3751725"/>
                <a:ext cx="141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1" extrusionOk="0">
                    <a:moveTo>
                      <a:pt x="284" y="1"/>
                    </a:moveTo>
                    <a:cubicBezTo>
                      <a:pt x="236" y="1"/>
                      <a:pt x="189" y="17"/>
                      <a:pt x="149" y="50"/>
                    </a:cubicBezTo>
                    <a:cubicBezTo>
                      <a:pt x="1" y="169"/>
                      <a:pt x="72" y="407"/>
                      <a:pt x="261" y="429"/>
                    </a:cubicBezTo>
                    <a:cubicBezTo>
                      <a:pt x="269" y="430"/>
                      <a:pt x="277" y="430"/>
                      <a:pt x="284" y="430"/>
                    </a:cubicBezTo>
                    <a:cubicBezTo>
                      <a:pt x="460" y="430"/>
                      <a:pt x="565" y="224"/>
                      <a:pt x="451" y="82"/>
                    </a:cubicBezTo>
                    <a:cubicBezTo>
                      <a:pt x="409" y="29"/>
                      <a:pt x="347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52"/>
              <p:cNvSpPr/>
              <p:nvPr/>
            </p:nvSpPr>
            <p:spPr>
              <a:xfrm>
                <a:off x="4259975" y="3735200"/>
                <a:ext cx="13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1" extrusionOk="0">
                    <a:moveTo>
                      <a:pt x="269" y="0"/>
                    </a:moveTo>
                    <a:cubicBezTo>
                      <a:pt x="224" y="0"/>
                      <a:pt x="179" y="15"/>
                      <a:pt x="142" y="46"/>
                    </a:cubicBezTo>
                    <a:cubicBezTo>
                      <a:pt x="1" y="161"/>
                      <a:pt x="68" y="390"/>
                      <a:pt x="248" y="409"/>
                    </a:cubicBezTo>
                    <a:cubicBezTo>
                      <a:pt x="256" y="410"/>
                      <a:pt x="264" y="410"/>
                      <a:pt x="272" y="410"/>
                    </a:cubicBezTo>
                    <a:cubicBezTo>
                      <a:pt x="441" y="410"/>
                      <a:pt x="539" y="213"/>
                      <a:pt x="428" y="78"/>
                    </a:cubicBezTo>
                    <a:cubicBezTo>
                      <a:pt x="388" y="27"/>
                      <a:pt x="329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52"/>
              <p:cNvSpPr/>
              <p:nvPr/>
            </p:nvSpPr>
            <p:spPr>
              <a:xfrm>
                <a:off x="4246725" y="3718700"/>
                <a:ext cx="128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89" extrusionOk="0">
                    <a:moveTo>
                      <a:pt x="257" y="0"/>
                    </a:moveTo>
                    <a:cubicBezTo>
                      <a:pt x="215" y="0"/>
                      <a:pt x="171" y="15"/>
                      <a:pt x="135" y="44"/>
                    </a:cubicBezTo>
                    <a:cubicBezTo>
                      <a:pt x="0" y="153"/>
                      <a:pt x="65" y="371"/>
                      <a:pt x="238" y="388"/>
                    </a:cubicBezTo>
                    <a:cubicBezTo>
                      <a:pt x="246" y="388"/>
                      <a:pt x="253" y="389"/>
                      <a:pt x="261" y="389"/>
                    </a:cubicBezTo>
                    <a:cubicBezTo>
                      <a:pt x="418" y="389"/>
                      <a:pt x="513" y="201"/>
                      <a:pt x="408" y="73"/>
                    </a:cubicBezTo>
                    <a:cubicBezTo>
                      <a:pt x="370" y="25"/>
                      <a:pt x="314" y="0"/>
                      <a:pt x="2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52"/>
              <p:cNvSpPr/>
              <p:nvPr/>
            </p:nvSpPr>
            <p:spPr>
              <a:xfrm>
                <a:off x="4233375" y="3702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6" y="1"/>
                    </a:moveTo>
                    <a:cubicBezTo>
                      <a:pt x="205" y="1"/>
                      <a:pt x="164" y="14"/>
                      <a:pt x="129" y="41"/>
                    </a:cubicBezTo>
                    <a:cubicBezTo>
                      <a:pt x="1" y="147"/>
                      <a:pt x="62" y="356"/>
                      <a:pt x="229" y="372"/>
                    </a:cubicBezTo>
                    <a:cubicBezTo>
                      <a:pt x="236" y="373"/>
                      <a:pt x="242" y="373"/>
                      <a:pt x="248" y="373"/>
                    </a:cubicBezTo>
                    <a:cubicBezTo>
                      <a:pt x="401" y="373"/>
                      <a:pt x="492" y="194"/>
                      <a:pt x="393" y="70"/>
                    </a:cubicBezTo>
                    <a:cubicBezTo>
                      <a:pt x="356" y="24"/>
                      <a:pt x="302" y="1"/>
                      <a:pt x="2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52"/>
              <p:cNvSpPr/>
              <p:nvPr/>
            </p:nvSpPr>
            <p:spPr>
              <a:xfrm>
                <a:off x="4220125" y="3685625"/>
                <a:ext cx="116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3" extrusionOk="0">
                    <a:moveTo>
                      <a:pt x="234" y="1"/>
                    </a:moveTo>
                    <a:cubicBezTo>
                      <a:pt x="195" y="1"/>
                      <a:pt x="156" y="13"/>
                      <a:pt x="123" y="39"/>
                    </a:cubicBezTo>
                    <a:cubicBezTo>
                      <a:pt x="1" y="139"/>
                      <a:pt x="58" y="335"/>
                      <a:pt x="216" y="351"/>
                    </a:cubicBezTo>
                    <a:cubicBezTo>
                      <a:pt x="224" y="352"/>
                      <a:pt x="231" y="353"/>
                      <a:pt x="239" y="353"/>
                    </a:cubicBezTo>
                    <a:cubicBezTo>
                      <a:pt x="382" y="353"/>
                      <a:pt x="465" y="181"/>
                      <a:pt x="373" y="65"/>
                    </a:cubicBezTo>
                    <a:cubicBezTo>
                      <a:pt x="337" y="23"/>
                      <a:pt x="285" y="1"/>
                      <a:pt x="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52"/>
              <p:cNvSpPr/>
              <p:nvPr/>
            </p:nvSpPr>
            <p:spPr>
              <a:xfrm>
                <a:off x="4206875" y="3669100"/>
                <a:ext cx="11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6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8"/>
                    </a:cubicBezTo>
                    <a:cubicBezTo>
                      <a:pt x="0" y="132"/>
                      <a:pt x="55" y="318"/>
                      <a:pt x="203" y="334"/>
                    </a:cubicBezTo>
                    <a:cubicBezTo>
                      <a:pt x="209" y="335"/>
                      <a:pt x="216" y="335"/>
                      <a:pt x="222" y="335"/>
                    </a:cubicBezTo>
                    <a:cubicBezTo>
                      <a:pt x="362" y="335"/>
                      <a:pt x="443" y="172"/>
                      <a:pt x="351" y="61"/>
                    </a:cubicBezTo>
                    <a:cubicBezTo>
                      <a:pt x="318" y="21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52"/>
              <p:cNvSpPr/>
              <p:nvPr/>
            </p:nvSpPr>
            <p:spPr>
              <a:xfrm>
                <a:off x="4193625" y="3652550"/>
                <a:ext cx="1045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9" extrusionOk="0">
                    <a:moveTo>
                      <a:pt x="208" y="0"/>
                    </a:moveTo>
                    <a:cubicBezTo>
                      <a:pt x="173" y="0"/>
                      <a:pt x="138" y="12"/>
                      <a:pt x="109" y="35"/>
                    </a:cubicBezTo>
                    <a:cubicBezTo>
                      <a:pt x="0" y="125"/>
                      <a:pt x="51" y="302"/>
                      <a:pt x="193" y="318"/>
                    </a:cubicBezTo>
                    <a:cubicBezTo>
                      <a:pt x="198" y="318"/>
                      <a:pt x="204" y="319"/>
                      <a:pt x="209" y="319"/>
                    </a:cubicBezTo>
                    <a:cubicBezTo>
                      <a:pt x="341" y="319"/>
                      <a:pt x="418" y="166"/>
                      <a:pt x="331" y="61"/>
                    </a:cubicBezTo>
                    <a:cubicBezTo>
                      <a:pt x="300" y="21"/>
                      <a:pt x="254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52"/>
              <p:cNvSpPr/>
              <p:nvPr/>
            </p:nvSpPr>
            <p:spPr>
              <a:xfrm>
                <a:off x="4344250" y="3803375"/>
                <a:ext cx="166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2" extrusionOk="0">
                    <a:moveTo>
                      <a:pt x="333" y="1"/>
                    </a:moveTo>
                    <a:cubicBezTo>
                      <a:pt x="277" y="1"/>
                      <a:pt x="220" y="19"/>
                      <a:pt x="174" y="57"/>
                    </a:cubicBezTo>
                    <a:cubicBezTo>
                      <a:pt x="1" y="198"/>
                      <a:pt x="84" y="478"/>
                      <a:pt x="306" y="500"/>
                    </a:cubicBezTo>
                    <a:cubicBezTo>
                      <a:pt x="315" y="501"/>
                      <a:pt x="324" y="502"/>
                      <a:pt x="333" y="502"/>
                    </a:cubicBezTo>
                    <a:cubicBezTo>
                      <a:pt x="539" y="502"/>
                      <a:pt x="663" y="259"/>
                      <a:pt x="528" y="92"/>
                    </a:cubicBezTo>
                    <a:cubicBezTo>
                      <a:pt x="479" y="32"/>
                      <a:pt x="406" y="1"/>
                      <a:pt x="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52"/>
              <p:cNvSpPr/>
              <p:nvPr/>
            </p:nvSpPr>
            <p:spPr>
              <a:xfrm>
                <a:off x="4331000" y="3786825"/>
                <a:ext cx="15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83" extrusionOk="0">
                    <a:moveTo>
                      <a:pt x="317" y="0"/>
                    </a:moveTo>
                    <a:cubicBezTo>
                      <a:pt x="265" y="0"/>
                      <a:pt x="212" y="18"/>
                      <a:pt x="168" y="54"/>
                    </a:cubicBezTo>
                    <a:cubicBezTo>
                      <a:pt x="1" y="189"/>
                      <a:pt x="81" y="458"/>
                      <a:pt x="293" y="481"/>
                    </a:cubicBezTo>
                    <a:cubicBezTo>
                      <a:pt x="302" y="482"/>
                      <a:pt x="311" y="482"/>
                      <a:pt x="320" y="482"/>
                    </a:cubicBezTo>
                    <a:cubicBezTo>
                      <a:pt x="516" y="482"/>
                      <a:pt x="634" y="249"/>
                      <a:pt x="505" y="92"/>
                    </a:cubicBezTo>
                    <a:cubicBezTo>
                      <a:pt x="457" y="31"/>
                      <a:pt x="387" y="0"/>
                      <a:pt x="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52"/>
              <p:cNvSpPr/>
              <p:nvPr/>
            </p:nvSpPr>
            <p:spPr>
              <a:xfrm>
                <a:off x="4317675" y="3770325"/>
                <a:ext cx="153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65" extrusionOk="0">
                    <a:moveTo>
                      <a:pt x="306" y="0"/>
                    </a:moveTo>
                    <a:cubicBezTo>
                      <a:pt x="255" y="0"/>
                      <a:pt x="203" y="17"/>
                      <a:pt x="161" y="52"/>
                    </a:cubicBezTo>
                    <a:cubicBezTo>
                      <a:pt x="0" y="183"/>
                      <a:pt x="77" y="444"/>
                      <a:pt x="283" y="463"/>
                    </a:cubicBezTo>
                    <a:cubicBezTo>
                      <a:pt x="292" y="464"/>
                      <a:pt x="301" y="464"/>
                      <a:pt x="310" y="464"/>
                    </a:cubicBezTo>
                    <a:cubicBezTo>
                      <a:pt x="503" y="464"/>
                      <a:pt x="614" y="240"/>
                      <a:pt x="489" y="87"/>
                    </a:cubicBezTo>
                    <a:cubicBezTo>
                      <a:pt x="443" y="30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52"/>
              <p:cNvSpPr/>
              <p:nvPr/>
            </p:nvSpPr>
            <p:spPr>
              <a:xfrm>
                <a:off x="4304400" y="3753775"/>
                <a:ext cx="147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48" extrusionOk="0">
                    <a:moveTo>
                      <a:pt x="296" y="0"/>
                    </a:moveTo>
                    <a:cubicBezTo>
                      <a:pt x="247" y="0"/>
                      <a:pt x="197" y="17"/>
                      <a:pt x="155" y="52"/>
                    </a:cubicBezTo>
                    <a:cubicBezTo>
                      <a:pt x="1" y="174"/>
                      <a:pt x="75" y="424"/>
                      <a:pt x="274" y="447"/>
                    </a:cubicBezTo>
                    <a:cubicBezTo>
                      <a:pt x="282" y="448"/>
                      <a:pt x="290" y="448"/>
                      <a:pt x="297" y="448"/>
                    </a:cubicBezTo>
                    <a:cubicBezTo>
                      <a:pt x="480" y="448"/>
                      <a:pt x="590" y="232"/>
                      <a:pt x="470" y="84"/>
                    </a:cubicBezTo>
                    <a:cubicBezTo>
                      <a:pt x="426" y="29"/>
                      <a:pt x="362" y="0"/>
                      <a:pt x="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52"/>
              <p:cNvSpPr/>
              <p:nvPr/>
            </p:nvSpPr>
            <p:spPr>
              <a:xfrm>
                <a:off x="4291150" y="3737225"/>
                <a:ext cx="1405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9" extrusionOk="0">
                    <a:moveTo>
                      <a:pt x="282" y="1"/>
                    </a:moveTo>
                    <a:cubicBezTo>
                      <a:pt x="235" y="1"/>
                      <a:pt x="187" y="16"/>
                      <a:pt x="148" y="48"/>
                    </a:cubicBezTo>
                    <a:cubicBezTo>
                      <a:pt x="1" y="167"/>
                      <a:pt x="71" y="408"/>
                      <a:pt x="261" y="427"/>
                    </a:cubicBezTo>
                    <a:cubicBezTo>
                      <a:pt x="269" y="428"/>
                      <a:pt x="276" y="429"/>
                      <a:pt x="284" y="429"/>
                    </a:cubicBezTo>
                    <a:cubicBezTo>
                      <a:pt x="457" y="429"/>
                      <a:pt x="561" y="222"/>
                      <a:pt x="447" y="80"/>
                    </a:cubicBezTo>
                    <a:cubicBezTo>
                      <a:pt x="405" y="28"/>
                      <a:pt x="344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6" name="Google Shape;6616;p52"/>
              <p:cNvSpPr/>
              <p:nvPr/>
            </p:nvSpPr>
            <p:spPr>
              <a:xfrm>
                <a:off x="4277900" y="3720725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1"/>
                    </a:moveTo>
                    <a:cubicBezTo>
                      <a:pt x="225" y="1"/>
                      <a:pt x="179" y="16"/>
                      <a:pt x="142" y="46"/>
                    </a:cubicBezTo>
                    <a:cubicBezTo>
                      <a:pt x="0" y="159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1" y="407"/>
                    </a:cubicBezTo>
                    <a:cubicBezTo>
                      <a:pt x="440" y="407"/>
                      <a:pt x="538" y="210"/>
                      <a:pt x="428" y="75"/>
                    </a:cubicBezTo>
                    <a:cubicBezTo>
                      <a:pt x="388" y="26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7" name="Google Shape;6617;p52"/>
              <p:cNvSpPr/>
              <p:nvPr/>
            </p:nvSpPr>
            <p:spPr>
              <a:xfrm>
                <a:off x="4264625" y="3704150"/>
                <a:ext cx="128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93" extrusionOk="0">
                    <a:moveTo>
                      <a:pt x="257" y="1"/>
                    </a:moveTo>
                    <a:cubicBezTo>
                      <a:pt x="214" y="1"/>
                      <a:pt x="170" y="15"/>
                      <a:pt x="133" y="44"/>
                    </a:cubicBezTo>
                    <a:cubicBezTo>
                      <a:pt x="1" y="156"/>
                      <a:pt x="65" y="372"/>
                      <a:pt x="239" y="391"/>
                    </a:cubicBezTo>
                    <a:cubicBezTo>
                      <a:pt x="246" y="392"/>
                      <a:pt x="254" y="392"/>
                      <a:pt x="261" y="392"/>
                    </a:cubicBezTo>
                    <a:cubicBezTo>
                      <a:pt x="418" y="392"/>
                      <a:pt x="514" y="202"/>
                      <a:pt x="409" y="73"/>
                    </a:cubicBezTo>
                    <a:cubicBezTo>
                      <a:pt x="371" y="25"/>
                      <a:pt x="315" y="1"/>
                      <a:pt x="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52"/>
              <p:cNvSpPr/>
              <p:nvPr/>
            </p:nvSpPr>
            <p:spPr>
              <a:xfrm>
                <a:off x="4251300" y="3687650"/>
                <a:ext cx="122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2" extrusionOk="0">
                    <a:moveTo>
                      <a:pt x="247" y="1"/>
                    </a:moveTo>
                    <a:cubicBezTo>
                      <a:pt x="206" y="1"/>
                      <a:pt x="164" y="14"/>
                      <a:pt x="129" y="42"/>
                    </a:cubicBezTo>
                    <a:cubicBezTo>
                      <a:pt x="1" y="145"/>
                      <a:pt x="62" y="354"/>
                      <a:pt x="229" y="370"/>
                    </a:cubicBezTo>
                    <a:cubicBezTo>
                      <a:pt x="236" y="371"/>
                      <a:pt x="244" y="371"/>
                      <a:pt x="252" y="371"/>
                    </a:cubicBezTo>
                    <a:cubicBezTo>
                      <a:pt x="402" y="371"/>
                      <a:pt x="491" y="193"/>
                      <a:pt x="393" y="68"/>
                    </a:cubicBezTo>
                    <a:cubicBezTo>
                      <a:pt x="356" y="24"/>
                      <a:pt x="302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52"/>
              <p:cNvSpPr/>
              <p:nvPr/>
            </p:nvSpPr>
            <p:spPr>
              <a:xfrm>
                <a:off x="4238050" y="36711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4" y="1"/>
                    </a:moveTo>
                    <a:cubicBezTo>
                      <a:pt x="195" y="1"/>
                      <a:pt x="156" y="14"/>
                      <a:pt x="122" y="42"/>
                    </a:cubicBezTo>
                    <a:cubicBezTo>
                      <a:pt x="0" y="138"/>
                      <a:pt x="58" y="338"/>
                      <a:pt x="216" y="354"/>
                    </a:cubicBezTo>
                    <a:cubicBezTo>
                      <a:pt x="222" y="354"/>
                      <a:pt x="229" y="355"/>
                      <a:pt x="235" y="355"/>
                    </a:cubicBezTo>
                    <a:cubicBezTo>
                      <a:pt x="381" y="355"/>
                      <a:pt x="465" y="185"/>
                      <a:pt x="370" y="68"/>
                    </a:cubicBezTo>
                    <a:cubicBezTo>
                      <a:pt x="335" y="24"/>
                      <a:pt x="285" y="1"/>
                      <a:pt x="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52"/>
              <p:cNvSpPr/>
              <p:nvPr/>
            </p:nvSpPr>
            <p:spPr>
              <a:xfrm>
                <a:off x="4224775" y="3654575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2" y="0"/>
                    </a:moveTo>
                    <a:cubicBezTo>
                      <a:pt x="185" y="0"/>
                      <a:pt x="147" y="13"/>
                      <a:pt x="117" y="38"/>
                    </a:cubicBezTo>
                    <a:cubicBezTo>
                      <a:pt x="1" y="131"/>
                      <a:pt x="56" y="321"/>
                      <a:pt x="203" y="333"/>
                    </a:cubicBezTo>
                    <a:cubicBezTo>
                      <a:pt x="210" y="334"/>
                      <a:pt x="216" y="334"/>
                      <a:pt x="223" y="334"/>
                    </a:cubicBezTo>
                    <a:cubicBezTo>
                      <a:pt x="359" y="334"/>
                      <a:pt x="440" y="174"/>
                      <a:pt x="351" y="63"/>
                    </a:cubicBezTo>
                    <a:cubicBezTo>
                      <a:pt x="318" y="22"/>
                      <a:pt x="270" y="0"/>
                      <a:pt x="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1" name="Google Shape;6621;p52"/>
              <p:cNvSpPr/>
              <p:nvPr/>
            </p:nvSpPr>
            <p:spPr>
              <a:xfrm>
                <a:off x="4211525" y="3638075"/>
                <a:ext cx="104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16" extrusionOk="0">
                    <a:moveTo>
                      <a:pt x="210" y="0"/>
                    </a:moveTo>
                    <a:cubicBezTo>
                      <a:pt x="175" y="0"/>
                      <a:pt x="139" y="12"/>
                      <a:pt x="110" y="36"/>
                    </a:cubicBezTo>
                    <a:cubicBezTo>
                      <a:pt x="1" y="122"/>
                      <a:pt x="52" y="299"/>
                      <a:pt x="190" y="315"/>
                    </a:cubicBezTo>
                    <a:cubicBezTo>
                      <a:pt x="196" y="316"/>
                      <a:pt x="201" y="316"/>
                      <a:pt x="206" y="316"/>
                    </a:cubicBezTo>
                    <a:cubicBezTo>
                      <a:pt x="338" y="316"/>
                      <a:pt x="415" y="163"/>
                      <a:pt x="332" y="58"/>
                    </a:cubicBezTo>
                    <a:cubicBezTo>
                      <a:pt x="301" y="20"/>
                      <a:pt x="256" y="0"/>
                      <a:pt x="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52"/>
              <p:cNvSpPr/>
              <p:nvPr/>
            </p:nvSpPr>
            <p:spPr>
              <a:xfrm>
                <a:off x="4348925" y="3772350"/>
                <a:ext cx="159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83" extrusionOk="0">
                    <a:moveTo>
                      <a:pt x="318" y="1"/>
                    </a:moveTo>
                    <a:cubicBezTo>
                      <a:pt x="265" y="1"/>
                      <a:pt x="211" y="18"/>
                      <a:pt x="167" y="54"/>
                    </a:cubicBezTo>
                    <a:cubicBezTo>
                      <a:pt x="0" y="192"/>
                      <a:pt x="81" y="459"/>
                      <a:pt x="293" y="482"/>
                    </a:cubicBezTo>
                    <a:cubicBezTo>
                      <a:pt x="302" y="482"/>
                      <a:pt x="311" y="483"/>
                      <a:pt x="320" y="483"/>
                    </a:cubicBezTo>
                    <a:cubicBezTo>
                      <a:pt x="519" y="483"/>
                      <a:pt x="637" y="253"/>
                      <a:pt x="508" y="93"/>
                    </a:cubicBezTo>
                    <a:cubicBezTo>
                      <a:pt x="460" y="32"/>
                      <a:pt x="389" y="1"/>
                      <a:pt x="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52"/>
              <p:cNvSpPr/>
              <p:nvPr/>
            </p:nvSpPr>
            <p:spPr>
              <a:xfrm>
                <a:off x="4335575" y="3755800"/>
                <a:ext cx="1540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67" extrusionOk="0">
                    <a:moveTo>
                      <a:pt x="309" y="0"/>
                    </a:moveTo>
                    <a:cubicBezTo>
                      <a:pt x="257" y="0"/>
                      <a:pt x="205" y="18"/>
                      <a:pt x="161" y="54"/>
                    </a:cubicBezTo>
                    <a:cubicBezTo>
                      <a:pt x="1" y="183"/>
                      <a:pt x="78" y="443"/>
                      <a:pt x="284" y="465"/>
                    </a:cubicBezTo>
                    <a:cubicBezTo>
                      <a:pt x="291" y="466"/>
                      <a:pt x="299" y="467"/>
                      <a:pt x="307" y="467"/>
                    </a:cubicBezTo>
                    <a:cubicBezTo>
                      <a:pt x="499" y="467"/>
                      <a:pt x="616" y="241"/>
                      <a:pt x="489" y="86"/>
                    </a:cubicBezTo>
                    <a:cubicBezTo>
                      <a:pt x="444" y="30"/>
                      <a:pt x="377" y="0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52"/>
              <p:cNvSpPr/>
              <p:nvPr/>
            </p:nvSpPr>
            <p:spPr>
              <a:xfrm>
                <a:off x="4322325" y="3739275"/>
                <a:ext cx="147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47" extrusionOk="0">
                    <a:moveTo>
                      <a:pt x="294" y="1"/>
                    </a:moveTo>
                    <a:cubicBezTo>
                      <a:pt x="245" y="1"/>
                      <a:pt x="196" y="17"/>
                      <a:pt x="155" y="50"/>
                    </a:cubicBezTo>
                    <a:cubicBezTo>
                      <a:pt x="0" y="175"/>
                      <a:pt x="74" y="426"/>
                      <a:pt x="270" y="445"/>
                    </a:cubicBezTo>
                    <a:cubicBezTo>
                      <a:pt x="280" y="446"/>
                      <a:pt x="288" y="447"/>
                      <a:pt x="297" y="447"/>
                    </a:cubicBezTo>
                    <a:cubicBezTo>
                      <a:pt x="481" y="447"/>
                      <a:pt x="589" y="229"/>
                      <a:pt x="470" y="82"/>
                    </a:cubicBezTo>
                    <a:cubicBezTo>
                      <a:pt x="424" y="29"/>
                      <a:pt x="359" y="1"/>
                      <a:pt x="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52"/>
              <p:cNvSpPr/>
              <p:nvPr/>
            </p:nvSpPr>
            <p:spPr>
              <a:xfrm>
                <a:off x="4309075" y="3722725"/>
                <a:ext cx="141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31" extrusionOk="0">
                    <a:moveTo>
                      <a:pt x="281" y="1"/>
                    </a:moveTo>
                    <a:cubicBezTo>
                      <a:pt x="234" y="1"/>
                      <a:pt x="187" y="17"/>
                      <a:pt x="148" y="50"/>
                    </a:cubicBezTo>
                    <a:cubicBezTo>
                      <a:pt x="0" y="169"/>
                      <a:pt x="71" y="407"/>
                      <a:pt x="260" y="429"/>
                    </a:cubicBezTo>
                    <a:cubicBezTo>
                      <a:pt x="268" y="430"/>
                      <a:pt x="276" y="430"/>
                      <a:pt x="284" y="430"/>
                    </a:cubicBezTo>
                    <a:cubicBezTo>
                      <a:pt x="460" y="430"/>
                      <a:pt x="564" y="224"/>
                      <a:pt x="447" y="82"/>
                    </a:cubicBezTo>
                    <a:cubicBezTo>
                      <a:pt x="405" y="29"/>
                      <a:pt x="343" y="1"/>
                      <a:pt x="2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52"/>
              <p:cNvSpPr/>
              <p:nvPr/>
            </p:nvSpPr>
            <p:spPr>
              <a:xfrm>
                <a:off x="4295725" y="3706200"/>
                <a:ext cx="135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10" extrusionOk="0">
                    <a:moveTo>
                      <a:pt x="273" y="0"/>
                    </a:moveTo>
                    <a:cubicBezTo>
                      <a:pt x="228" y="0"/>
                      <a:pt x="183" y="15"/>
                      <a:pt x="145" y="46"/>
                    </a:cubicBezTo>
                    <a:cubicBezTo>
                      <a:pt x="1" y="161"/>
                      <a:pt x="71" y="389"/>
                      <a:pt x="251" y="409"/>
                    </a:cubicBezTo>
                    <a:cubicBezTo>
                      <a:pt x="259" y="410"/>
                      <a:pt x="267" y="410"/>
                      <a:pt x="274" y="410"/>
                    </a:cubicBezTo>
                    <a:cubicBezTo>
                      <a:pt x="441" y="410"/>
                      <a:pt x="542" y="213"/>
                      <a:pt x="431" y="78"/>
                    </a:cubicBezTo>
                    <a:cubicBezTo>
                      <a:pt x="391" y="26"/>
                      <a:pt x="332" y="0"/>
                      <a:pt x="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52"/>
              <p:cNvSpPr/>
              <p:nvPr/>
            </p:nvSpPr>
            <p:spPr>
              <a:xfrm>
                <a:off x="4282475" y="3689700"/>
                <a:ext cx="129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89" extrusionOk="0">
                    <a:moveTo>
                      <a:pt x="259" y="0"/>
                    </a:moveTo>
                    <a:cubicBezTo>
                      <a:pt x="215" y="0"/>
                      <a:pt x="171" y="14"/>
                      <a:pt x="135" y="44"/>
                    </a:cubicBezTo>
                    <a:cubicBezTo>
                      <a:pt x="0" y="153"/>
                      <a:pt x="65" y="371"/>
                      <a:pt x="238" y="387"/>
                    </a:cubicBezTo>
                    <a:cubicBezTo>
                      <a:pt x="246" y="388"/>
                      <a:pt x="254" y="389"/>
                      <a:pt x="262" y="389"/>
                    </a:cubicBezTo>
                    <a:cubicBezTo>
                      <a:pt x="421" y="389"/>
                      <a:pt x="516" y="201"/>
                      <a:pt x="412" y="72"/>
                    </a:cubicBezTo>
                    <a:cubicBezTo>
                      <a:pt x="373" y="25"/>
                      <a:pt x="31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52"/>
              <p:cNvSpPr/>
              <p:nvPr/>
            </p:nvSpPr>
            <p:spPr>
              <a:xfrm>
                <a:off x="4269225" y="3673125"/>
                <a:ext cx="1227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4" extrusionOk="0">
                    <a:moveTo>
                      <a:pt x="245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0" y="147"/>
                      <a:pt x="61" y="356"/>
                      <a:pt x="225" y="372"/>
                    </a:cubicBezTo>
                    <a:cubicBezTo>
                      <a:pt x="232" y="373"/>
                      <a:pt x="238" y="373"/>
                      <a:pt x="245" y="373"/>
                    </a:cubicBezTo>
                    <a:cubicBezTo>
                      <a:pt x="400" y="373"/>
                      <a:pt x="491" y="194"/>
                      <a:pt x="392" y="70"/>
                    </a:cubicBezTo>
                    <a:cubicBezTo>
                      <a:pt x="354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9" name="Google Shape;6629;p52"/>
              <p:cNvSpPr/>
              <p:nvPr/>
            </p:nvSpPr>
            <p:spPr>
              <a:xfrm>
                <a:off x="4255875" y="3656625"/>
                <a:ext cx="117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53" extrusionOk="0">
                    <a:moveTo>
                      <a:pt x="235" y="0"/>
                    </a:moveTo>
                    <a:cubicBezTo>
                      <a:pt x="196" y="0"/>
                      <a:pt x="156" y="13"/>
                      <a:pt x="123" y="39"/>
                    </a:cubicBezTo>
                    <a:cubicBezTo>
                      <a:pt x="1" y="139"/>
                      <a:pt x="62" y="335"/>
                      <a:pt x="216" y="351"/>
                    </a:cubicBezTo>
                    <a:cubicBezTo>
                      <a:pt x="224" y="352"/>
                      <a:pt x="231" y="352"/>
                      <a:pt x="239" y="352"/>
                    </a:cubicBezTo>
                    <a:cubicBezTo>
                      <a:pt x="383" y="352"/>
                      <a:pt x="468" y="181"/>
                      <a:pt x="373" y="65"/>
                    </a:cubicBezTo>
                    <a:cubicBezTo>
                      <a:pt x="339" y="23"/>
                      <a:pt x="287" y="0"/>
                      <a:pt x="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0" name="Google Shape;6630;p52"/>
              <p:cNvSpPr/>
              <p:nvPr/>
            </p:nvSpPr>
            <p:spPr>
              <a:xfrm>
                <a:off x="4242700" y="3640100"/>
                <a:ext cx="11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5" extrusionOk="0">
                    <a:moveTo>
                      <a:pt x="222" y="1"/>
                    </a:moveTo>
                    <a:cubicBezTo>
                      <a:pt x="185" y="1"/>
                      <a:pt x="147" y="13"/>
                      <a:pt x="116" y="38"/>
                    </a:cubicBezTo>
                    <a:cubicBezTo>
                      <a:pt x="1" y="131"/>
                      <a:pt x="55" y="318"/>
                      <a:pt x="203" y="334"/>
                    </a:cubicBezTo>
                    <a:cubicBezTo>
                      <a:pt x="210" y="335"/>
                      <a:pt x="216" y="335"/>
                      <a:pt x="222" y="335"/>
                    </a:cubicBezTo>
                    <a:cubicBezTo>
                      <a:pt x="359" y="335"/>
                      <a:pt x="440" y="171"/>
                      <a:pt x="351" y="61"/>
                    </a:cubicBezTo>
                    <a:cubicBezTo>
                      <a:pt x="318" y="21"/>
                      <a:pt x="271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52"/>
              <p:cNvSpPr/>
              <p:nvPr/>
            </p:nvSpPr>
            <p:spPr>
              <a:xfrm>
                <a:off x="4229375" y="362352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2" y="1"/>
                    </a:moveTo>
                    <a:cubicBezTo>
                      <a:pt x="176" y="1"/>
                      <a:pt x="140" y="12"/>
                      <a:pt x="109" y="36"/>
                    </a:cubicBezTo>
                    <a:cubicBezTo>
                      <a:pt x="0" y="123"/>
                      <a:pt x="52" y="300"/>
                      <a:pt x="193" y="316"/>
                    </a:cubicBezTo>
                    <a:cubicBezTo>
                      <a:pt x="199" y="316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4" y="58"/>
                    </a:cubicBezTo>
                    <a:cubicBezTo>
                      <a:pt x="303" y="20"/>
                      <a:pt x="258" y="1"/>
                      <a:pt x="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52"/>
              <p:cNvSpPr/>
              <p:nvPr/>
            </p:nvSpPr>
            <p:spPr>
              <a:xfrm>
                <a:off x="4340250" y="3724750"/>
                <a:ext cx="146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49" extrusionOk="0">
                    <a:moveTo>
                      <a:pt x="295" y="1"/>
                    </a:moveTo>
                    <a:cubicBezTo>
                      <a:pt x="246" y="1"/>
                      <a:pt x="196" y="18"/>
                      <a:pt x="154" y="52"/>
                    </a:cubicBezTo>
                    <a:cubicBezTo>
                      <a:pt x="0" y="174"/>
                      <a:pt x="74" y="425"/>
                      <a:pt x="270" y="448"/>
                    </a:cubicBezTo>
                    <a:cubicBezTo>
                      <a:pt x="278" y="448"/>
                      <a:pt x="286" y="449"/>
                      <a:pt x="294" y="449"/>
                    </a:cubicBezTo>
                    <a:cubicBezTo>
                      <a:pt x="479" y="449"/>
                      <a:pt x="587" y="233"/>
                      <a:pt x="469" y="84"/>
                    </a:cubicBezTo>
                    <a:cubicBezTo>
                      <a:pt x="424" y="30"/>
                      <a:pt x="359" y="1"/>
                      <a:pt x="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3" name="Google Shape;6633;p52"/>
              <p:cNvSpPr/>
              <p:nvPr/>
            </p:nvSpPr>
            <p:spPr>
              <a:xfrm>
                <a:off x="4326975" y="3708225"/>
                <a:ext cx="1405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9" extrusionOk="0">
                    <a:moveTo>
                      <a:pt x="282" y="0"/>
                    </a:moveTo>
                    <a:cubicBezTo>
                      <a:pt x="235" y="0"/>
                      <a:pt x="188" y="16"/>
                      <a:pt x="149" y="48"/>
                    </a:cubicBezTo>
                    <a:cubicBezTo>
                      <a:pt x="1" y="167"/>
                      <a:pt x="72" y="408"/>
                      <a:pt x="258" y="427"/>
                    </a:cubicBezTo>
                    <a:cubicBezTo>
                      <a:pt x="266" y="428"/>
                      <a:pt x="274" y="429"/>
                      <a:pt x="281" y="429"/>
                    </a:cubicBezTo>
                    <a:cubicBezTo>
                      <a:pt x="457" y="429"/>
                      <a:pt x="562" y="222"/>
                      <a:pt x="448" y="80"/>
                    </a:cubicBezTo>
                    <a:cubicBezTo>
                      <a:pt x="406" y="27"/>
                      <a:pt x="344" y="0"/>
                      <a:pt x="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52"/>
              <p:cNvSpPr/>
              <p:nvPr/>
            </p:nvSpPr>
            <p:spPr>
              <a:xfrm>
                <a:off x="4313725" y="3691725"/>
                <a:ext cx="134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8" extrusionOk="0">
                    <a:moveTo>
                      <a:pt x="270" y="0"/>
                    </a:moveTo>
                    <a:cubicBezTo>
                      <a:pt x="225" y="0"/>
                      <a:pt x="180" y="15"/>
                      <a:pt x="142" y="46"/>
                    </a:cubicBezTo>
                    <a:cubicBezTo>
                      <a:pt x="1" y="159"/>
                      <a:pt x="68" y="390"/>
                      <a:pt x="248" y="406"/>
                    </a:cubicBezTo>
                    <a:cubicBezTo>
                      <a:pt x="256" y="407"/>
                      <a:pt x="264" y="407"/>
                      <a:pt x="272" y="407"/>
                    </a:cubicBezTo>
                    <a:cubicBezTo>
                      <a:pt x="441" y="407"/>
                      <a:pt x="539" y="210"/>
                      <a:pt x="428" y="75"/>
                    </a:cubicBezTo>
                    <a:cubicBezTo>
                      <a:pt x="388" y="26"/>
                      <a:pt x="329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52"/>
              <p:cNvSpPr/>
              <p:nvPr/>
            </p:nvSpPr>
            <p:spPr>
              <a:xfrm>
                <a:off x="4300400" y="3675150"/>
                <a:ext cx="12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3" extrusionOk="0">
                    <a:moveTo>
                      <a:pt x="257" y="1"/>
                    </a:moveTo>
                    <a:cubicBezTo>
                      <a:pt x="214" y="1"/>
                      <a:pt x="171" y="15"/>
                      <a:pt x="135" y="44"/>
                    </a:cubicBezTo>
                    <a:cubicBezTo>
                      <a:pt x="0" y="156"/>
                      <a:pt x="64" y="372"/>
                      <a:pt x="238" y="391"/>
                    </a:cubicBezTo>
                    <a:cubicBezTo>
                      <a:pt x="246" y="392"/>
                      <a:pt x="253" y="392"/>
                      <a:pt x="261" y="392"/>
                    </a:cubicBezTo>
                    <a:cubicBezTo>
                      <a:pt x="421" y="392"/>
                      <a:pt x="516" y="202"/>
                      <a:pt x="411" y="73"/>
                    </a:cubicBezTo>
                    <a:cubicBezTo>
                      <a:pt x="371" y="25"/>
                      <a:pt x="314" y="1"/>
                      <a:pt x="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6" name="Google Shape;6636;p52"/>
              <p:cNvSpPr/>
              <p:nvPr/>
            </p:nvSpPr>
            <p:spPr>
              <a:xfrm>
                <a:off x="4287125" y="365865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5" y="1"/>
                    </a:moveTo>
                    <a:cubicBezTo>
                      <a:pt x="205" y="1"/>
                      <a:pt x="164" y="14"/>
                      <a:pt x="129" y="42"/>
                    </a:cubicBezTo>
                    <a:cubicBezTo>
                      <a:pt x="1" y="145"/>
                      <a:pt x="62" y="354"/>
                      <a:pt x="226" y="370"/>
                    </a:cubicBezTo>
                    <a:cubicBezTo>
                      <a:pt x="234" y="371"/>
                      <a:pt x="241" y="371"/>
                      <a:pt x="249" y="371"/>
                    </a:cubicBezTo>
                    <a:cubicBezTo>
                      <a:pt x="399" y="371"/>
                      <a:pt x="491" y="193"/>
                      <a:pt x="390" y="71"/>
                    </a:cubicBezTo>
                    <a:cubicBezTo>
                      <a:pt x="353" y="25"/>
                      <a:pt x="299" y="1"/>
                      <a:pt x="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7" name="Google Shape;6637;p52"/>
              <p:cNvSpPr/>
              <p:nvPr/>
            </p:nvSpPr>
            <p:spPr>
              <a:xfrm>
                <a:off x="4273875" y="3642100"/>
                <a:ext cx="116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5" extrusionOk="0">
                    <a:moveTo>
                      <a:pt x="231" y="0"/>
                    </a:moveTo>
                    <a:cubicBezTo>
                      <a:pt x="192" y="0"/>
                      <a:pt x="154" y="13"/>
                      <a:pt x="123" y="39"/>
                    </a:cubicBezTo>
                    <a:cubicBezTo>
                      <a:pt x="1" y="138"/>
                      <a:pt x="58" y="337"/>
                      <a:pt x="216" y="354"/>
                    </a:cubicBezTo>
                    <a:cubicBezTo>
                      <a:pt x="222" y="354"/>
                      <a:pt x="229" y="355"/>
                      <a:pt x="235" y="355"/>
                    </a:cubicBezTo>
                    <a:cubicBezTo>
                      <a:pt x="378" y="355"/>
                      <a:pt x="466" y="184"/>
                      <a:pt x="370" y="68"/>
                    </a:cubicBezTo>
                    <a:cubicBezTo>
                      <a:pt x="335" y="23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52"/>
              <p:cNvSpPr/>
              <p:nvPr/>
            </p:nvSpPr>
            <p:spPr>
              <a:xfrm>
                <a:off x="4260550" y="3625575"/>
                <a:ext cx="110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5" extrusionOk="0">
                    <a:moveTo>
                      <a:pt x="224" y="0"/>
                    </a:moveTo>
                    <a:cubicBezTo>
                      <a:pt x="187" y="0"/>
                      <a:pt x="150" y="13"/>
                      <a:pt x="119" y="38"/>
                    </a:cubicBezTo>
                    <a:cubicBezTo>
                      <a:pt x="0" y="131"/>
                      <a:pt x="58" y="320"/>
                      <a:pt x="206" y="333"/>
                    </a:cubicBezTo>
                    <a:cubicBezTo>
                      <a:pt x="212" y="334"/>
                      <a:pt x="219" y="334"/>
                      <a:pt x="225" y="334"/>
                    </a:cubicBezTo>
                    <a:cubicBezTo>
                      <a:pt x="361" y="334"/>
                      <a:pt x="443" y="174"/>
                      <a:pt x="354" y="63"/>
                    </a:cubicBezTo>
                    <a:cubicBezTo>
                      <a:pt x="321" y="21"/>
                      <a:pt x="273" y="0"/>
                      <a:pt x="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52"/>
              <p:cNvSpPr/>
              <p:nvPr/>
            </p:nvSpPr>
            <p:spPr>
              <a:xfrm>
                <a:off x="4247275" y="3609075"/>
                <a:ext cx="104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16" extrusionOk="0">
                    <a:moveTo>
                      <a:pt x="210" y="0"/>
                    </a:moveTo>
                    <a:cubicBezTo>
                      <a:pt x="175" y="0"/>
                      <a:pt x="139" y="12"/>
                      <a:pt x="110" y="36"/>
                    </a:cubicBezTo>
                    <a:cubicBezTo>
                      <a:pt x="1" y="122"/>
                      <a:pt x="55" y="299"/>
                      <a:pt x="194" y="315"/>
                    </a:cubicBezTo>
                    <a:cubicBezTo>
                      <a:pt x="199" y="316"/>
                      <a:pt x="204" y="316"/>
                      <a:pt x="210" y="316"/>
                    </a:cubicBezTo>
                    <a:cubicBezTo>
                      <a:pt x="341" y="316"/>
                      <a:pt x="418" y="163"/>
                      <a:pt x="332" y="58"/>
                    </a:cubicBezTo>
                    <a:cubicBezTo>
                      <a:pt x="301" y="20"/>
                      <a:pt x="256" y="0"/>
                      <a:pt x="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0" name="Google Shape;6640;p52"/>
              <p:cNvSpPr/>
              <p:nvPr/>
            </p:nvSpPr>
            <p:spPr>
              <a:xfrm>
                <a:off x="4344825" y="3693725"/>
                <a:ext cx="141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31" extrusionOk="0">
                    <a:moveTo>
                      <a:pt x="283" y="1"/>
                    </a:moveTo>
                    <a:cubicBezTo>
                      <a:pt x="236" y="1"/>
                      <a:pt x="188" y="16"/>
                      <a:pt x="148" y="50"/>
                    </a:cubicBezTo>
                    <a:cubicBezTo>
                      <a:pt x="0" y="169"/>
                      <a:pt x="71" y="406"/>
                      <a:pt x="261" y="429"/>
                    </a:cubicBezTo>
                    <a:cubicBezTo>
                      <a:pt x="269" y="430"/>
                      <a:pt x="276" y="430"/>
                      <a:pt x="284" y="430"/>
                    </a:cubicBezTo>
                    <a:cubicBezTo>
                      <a:pt x="460" y="430"/>
                      <a:pt x="564" y="223"/>
                      <a:pt x="450" y="82"/>
                    </a:cubicBezTo>
                    <a:cubicBezTo>
                      <a:pt x="408" y="29"/>
                      <a:pt x="346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1" name="Google Shape;6641;p52"/>
              <p:cNvSpPr/>
              <p:nvPr/>
            </p:nvSpPr>
            <p:spPr>
              <a:xfrm>
                <a:off x="4331575" y="3677200"/>
                <a:ext cx="134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10" extrusionOk="0">
                    <a:moveTo>
                      <a:pt x="270" y="0"/>
                    </a:moveTo>
                    <a:cubicBezTo>
                      <a:pt x="224" y="0"/>
                      <a:pt x="179" y="15"/>
                      <a:pt x="141" y="45"/>
                    </a:cubicBezTo>
                    <a:cubicBezTo>
                      <a:pt x="0" y="161"/>
                      <a:pt x="68" y="389"/>
                      <a:pt x="251" y="409"/>
                    </a:cubicBezTo>
                    <a:cubicBezTo>
                      <a:pt x="259" y="409"/>
                      <a:pt x="266" y="410"/>
                      <a:pt x="274" y="410"/>
                    </a:cubicBezTo>
                    <a:cubicBezTo>
                      <a:pt x="440" y="410"/>
                      <a:pt x="538" y="213"/>
                      <a:pt x="431" y="78"/>
                    </a:cubicBezTo>
                    <a:cubicBezTo>
                      <a:pt x="390" y="26"/>
                      <a:pt x="330" y="0"/>
                      <a:pt x="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2" name="Google Shape;6642;p52"/>
              <p:cNvSpPr/>
              <p:nvPr/>
            </p:nvSpPr>
            <p:spPr>
              <a:xfrm>
                <a:off x="4318300" y="3660700"/>
                <a:ext cx="1285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89" extrusionOk="0">
                    <a:moveTo>
                      <a:pt x="258" y="0"/>
                    </a:moveTo>
                    <a:cubicBezTo>
                      <a:pt x="215" y="0"/>
                      <a:pt x="172" y="14"/>
                      <a:pt x="136" y="43"/>
                    </a:cubicBezTo>
                    <a:cubicBezTo>
                      <a:pt x="1" y="153"/>
                      <a:pt x="65" y="371"/>
                      <a:pt x="239" y="387"/>
                    </a:cubicBezTo>
                    <a:cubicBezTo>
                      <a:pt x="246" y="388"/>
                      <a:pt x="254" y="389"/>
                      <a:pt x="262" y="389"/>
                    </a:cubicBezTo>
                    <a:cubicBezTo>
                      <a:pt x="421" y="389"/>
                      <a:pt x="513" y="201"/>
                      <a:pt x="409" y="72"/>
                    </a:cubicBezTo>
                    <a:cubicBezTo>
                      <a:pt x="371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3" name="Google Shape;6643;p52"/>
              <p:cNvSpPr/>
              <p:nvPr/>
            </p:nvSpPr>
            <p:spPr>
              <a:xfrm>
                <a:off x="4305050" y="3644125"/>
                <a:ext cx="123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4" extrusionOk="0">
                    <a:moveTo>
                      <a:pt x="245" y="0"/>
                    </a:moveTo>
                    <a:cubicBezTo>
                      <a:pt x="204" y="0"/>
                      <a:pt x="163" y="14"/>
                      <a:pt x="129" y="41"/>
                    </a:cubicBezTo>
                    <a:cubicBezTo>
                      <a:pt x="0" y="147"/>
                      <a:pt x="62" y="356"/>
                      <a:pt x="225" y="372"/>
                    </a:cubicBezTo>
                    <a:cubicBezTo>
                      <a:pt x="232" y="373"/>
                      <a:pt x="239" y="373"/>
                      <a:pt x="245" y="373"/>
                    </a:cubicBezTo>
                    <a:cubicBezTo>
                      <a:pt x="398" y="373"/>
                      <a:pt x="491" y="193"/>
                      <a:pt x="389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4" name="Google Shape;6644;p52"/>
              <p:cNvSpPr/>
              <p:nvPr/>
            </p:nvSpPr>
            <p:spPr>
              <a:xfrm>
                <a:off x="4291800" y="3627625"/>
                <a:ext cx="115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52" extrusionOk="0">
                    <a:moveTo>
                      <a:pt x="231" y="0"/>
                    </a:moveTo>
                    <a:cubicBezTo>
                      <a:pt x="192" y="0"/>
                      <a:pt x="152" y="13"/>
                      <a:pt x="119" y="39"/>
                    </a:cubicBezTo>
                    <a:cubicBezTo>
                      <a:pt x="0" y="139"/>
                      <a:pt x="58" y="335"/>
                      <a:pt x="212" y="351"/>
                    </a:cubicBezTo>
                    <a:cubicBezTo>
                      <a:pt x="219" y="352"/>
                      <a:pt x="225" y="352"/>
                      <a:pt x="232" y="352"/>
                    </a:cubicBezTo>
                    <a:cubicBezTo>
                      <a:pt x="378" y="352"/>
                      <a:pt x="462" y="182"/>
                      <a:pt x="370" y="65"/>
                    </a:cubicBezTo>
                    <a:cubicBezTo>
                      <a:pt x="335" y="23"/>
                      <a:pt x="283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5" name="Google Shape;6645;p52"/>
              <p:cNvSpPr/>
              <p:nvPr/>
            </p:nvSpPr>
            <p:spPr>
              <a:xfrm>
                <a:off x="4278450" y="3611100"/>
                <a:ext cx="11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35" extrusionOk="0">
                    <a:moveTo>
                      <a:pt x="226" y="0"/>
                    </a:moveTo>
                    <a:cubicBezTo>
                      <a:pt x="188" y="0"/>
                      <a:pt x="151" y="13"/>
                      <a:pt x="120" y="38"/>
                    </a:cubicBezTo>
                    <a:cubicBezTo>
                      <a:pt x="1" y="131"/>
                      <a:pt x="59" y="318"/>
                      <a:pt x="206" y="334"/>
                    </a:cubicBezTo>
                    <a:cubicBezTo>
                      <a:pt x="213" y="334"/>
                      <a:pt x="219" y="335"/>
                      <a:pt x="225" y="335"/>
                    </a:cubicBezTo>
                    <a:cubicBezTo>
                      <a:pt x="362" y="335"/>
                      <a:pt x="443" y="171"/>
                      <a:pt x="354" y="61"/>
                    </a:cubicBezTo>
                    <a:cubicBezTo>
                      <a:pt x="322" y="21"/>
                      <a:pt x="274" y="0"/>
                      <a:pt x="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6" name="Google Shape;6646;p52"/>
              <p:cNvSpPr/>
              <p:nvPr/>
            </p:nvSpPr>
            <p:spPr>
              <a:xfrm>
                <a:off x="4265200" y="3594525"/>
                <a:ext cx="104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7" extrusionOk="0">
                    <a:moveTo>
                      <a:pt x="210" y="1"/>
                    </a:moveTo>
                    <a:cubicBezTo>
                      <a:pt x="174" y="1"/>
                      <a:pt x="139" y="12"/>
                      <a:pt x="110" y="36"/>
                    </a:cubicBezTo>
                    <a:cubicBezTo>
                      <a:pt x="0" y="126"/>
                      <a:pt x="52" y="303"/>
                      <a:pt x="193" y="315"/>
                    </a:cubicBezTo>
                    <a:cubicBezTo>
                      <a:pt x="200" y="316"/>
                      <a:pt x="206" y="317"/>
                      <a:pt x="212" y="317"/>
                    </a:cubicBezTo>
                    <a:cubicBezTo>
                      <a:pt x="342" y="317"/>
                      <a:pt x="417" y="163"/>
                      <a:pt x="331" y="58"/>
                    </a:cubicBezTo>
                    <a:cubicBezTo>
                      <a:pt x="301" y="20"/>
                      <a:pt x="255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7" name="Google Shape;6647;p52"/>
              <p:cNvSpPr/>
              <p:nvPr/>
            </p:nvSpPr>
            <p:spPr>
              <a:xfrm>
                <a:off x="4336225" y="3646150"/>
                <a:ext cx="12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93" extrusionOk="0">
                    <a:moveTo>
                      <a:pt x="258" y="0"/>
                    </a:moveTo>
                    <a:cubicBezTo>
                      <a:pt x="215" y="0"/>
                      <a:pt x="171" y="15"/>
                      <a:pt x="135" y="44"/>
                    </a:cubicBezTo>
                    <a:cubicBezTo>
                      <a:pt x="0" y="156"/>
                      <a:pt x="65" y="371"/>
                      <a:pt x="238" y="391"/>
                    </a:cubicBezTo>
                    <a:cubicBezTo>
                      <a:pt x="246" y="392"/>
                      <a:pt x="254" y="392"/>
                      <a:pt x="261" y="392"/>
                    </a:cubicBezTo>
                    <a:cubicBezTo>
                      <a:pt x="421" y="392"/>
                      <a:pt x="513" y="202"/>
                      <a:pt x="409" y="73"/>
                    </a:cubicBezTo>
                    <a:cubicBezTo>
                      <a:pt x="370" y="25"/>
                      <a:pt x="314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8" name="Google Shape;6648;p52"/>
              <p:cNvSpPr/>
              <p:nvPr/>
            </p:nvSpPr>
            <p:spPr>
              <a:xfrm>
                <a:off x="4322875" y="3629650"/>
                <a:ext cx="12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71" extrusionOk="0">
                    <a:moveTo>
                      <a:pt x="247" y="1"/>
                    </a:moveTo>
                    <a:cubicBezTo>
                      <a:pt x="206" y="1"/>
                      <a:pt x="166" y="14"/>
                      <a:pt x="133" y="42"/>
                    </a:cubicBezTo>
                    <a:cubicBezTo>
                      <a:pt x="1" y="145"/>
                      <a:pt x="62" y="353"/>
                      <a:pt x="229" y="369"/>
                    </a:cubicBezTo>
                    <a:cubicBezTo>
                      <a:pt x="237" y="370"/>
                      <a:pt x="245" y="371"/>
                      <a:pt x="252" y="371"/>
                    </a:cubicBezTo>
                    <a:cubicBezTo>
                      <a:pt x="402" y="371"/>
                      <a:pt x="491" y="193"/>
                      <a:pt x="393" y="71"/>
                    </a:cubicBezTo>
                    <a:cubicBezTo>
                      <a:pt x="356" y="25"/>
                      <a:pt x="302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9" name="Google Shape;6649;p52"/>
              <p:cNvSpPr/>
              <p:nvPr/>
            </p:nvSpPr>
            <p:spPr>
              <a:xfrm>
                <a:off x="4309625" y="3613075"/>
                <a:ext cx="1165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6" extrusionOk="0">
                    <a:moveTo>
                      <a:pt x="234" y="1"/>
                    </a:moveTo>
                    <a:cubicBezTo>
                      <a:pt x="195" y="1"/>
                      <a:pt x="156" y="13"/>
                      <a:pt x="123" y="39"/>
                    </a:cubicBezTo>
                    <a:cubicBezTo>
                      <a:pt x="1" y="139"/>
                      <a:pt x="59" y="338"/>
                      <a:pt x="216" y="354"/>
                    </a:cubicBezTo>
                    <a:cubicBezTo>
                      <a:pt x="223" y="355"/>
                      <a:pt x="229" y="355"/>
                      <a:pt x="236" y="355"/>
                    </a:cubicBezTo>
                    <a:cubicBezTo>
                      <a:pt x="381" y="355"/>
                      <a:pt x="466" y="185"/>
                      <a:pt x="373" y="68"/>
                    </a:cubicBezTo>
                    <a:cubicBezTo>
                      <a:pt x="338" y="24"/>
                      <a:pt x="286" y="1"/>
                      <a:pt x="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0" name="Google Shape;6650;p52"/>
              <p:cNvSpPr/>
              <p:nvPr/>
            </p:nvSpPr>
            <p:spPr>
              <a:xfrm>
                <a:off x="4296375" y="3596550"/>
                <a:ext cx="110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336" extrusionOk="0">
                    <a:moveTo>
                      <a:pt x="221" y="1"/>
                    </a:moveTo>
                    <a:cubicBezTo>
                      <a:pt x="184" y="1"/>
                      <a:pt x="147" y="13"/>
                      <a:pt x="116" y="38"/>
                    </a:cubicBezTo>
                    <a:cubicBezTo>
                      <a:pt x="0" y="132"/>
                      <a:pt x="55" y="321"/>
                      <a:pt x="206" y="334"/>
                    </a:cubicBezTo>
                    <a:cubicBezTo>
                      <a:pt x="213" y="335"/>
                      <a:pt x="219" y="335"/>
                      <a:pt x="225" y="335"/>
                    </a:cubicBezTo>
                    <a:cubicBezTo>
                      <a:pt x="362" y="335"/>
                      <a:pt x="443" y="175"/>
                      <a:pt x="351" y="64"/>
                    </a:cubicBezTo>
                    <a:cubicBezTo>
                      <a:pt x="318" y="22"/>
                      <a:pt x="270" y="1"/>
                      <a:pt x="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1" name="Google Shape;6651;p52"/>
              <p:cNvSpPr/>
              <p:nvPr/>
            </p:nvSpPr>
            <p:spPr>
              <a:xfrm>
                <a:off x="4283125" y="3580075"/>
                <a:ext cx="10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6" extrusionOk="0">
                    <a:moveTo>
                      <a:pt x="209" y="0"/>
                    </a:moveTo>
                    <a:cubicBezTo>
                      <a:pt x="174" y="0"/>
                      <a:pt x="139" y="12"/>
                      <a:pt x="109" y="35"/>
                    </a:cubicBezTo>
                    <a:cubicBezTo>
                      <a:pt x="0" y="122"/>
                      <a:pt x="52" y="299"/>
                      <a:pt x="193" y="315"/>
                    </a:cubicBezTo>
                    <a:cubicBezTo>
                      <a:pt x="198" y="315"/>
                      <a:pt x="203" y="316"/>
                      <a:pt x="208" y="316"/>
                    </a:cubicBezTo>
                    <a:cubicBezTo>
                      <a:pt x="338" y="316"/>
                      <a:pt x="418" y="163"/>
                      <a:pt x="331" y="58"/>
                    </a:cubicBezTo>
                    <a:cubicBezTo>
                      <a:pt x="300" y="20"/>
                      <a:pt x="255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2" name="Google Shape;6652;p52"/>
              <p:cNvSpPr/>
              <p:nvPr/>
            </p:nvSpPr>
            <p:spPr>
              <a:xfrm>
                <a:off x="4340800" y="3615125"/>
                <a:ext cx="12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73" extrusionOk="0">
                    <a:moveTo>
                      <a:pt x="245" y="0"/>
                    </a:moveTo>
                    <a:cubicBezTo>
                      <a:pt x="204" y="0"/>
                      <a:pt x="164" y="13"/>
                      <a:pt x="129" y="41"/>
                    </a:cubicBezTo>
                    <a:cubicBezTo>
                      <a:pt x="1" y="147"/>
                      <a:pt x="62" y="356"/>
                      <a:pt x="226" y="372"/>
                    </a:cubicBezTo>
                    <a:cubicBezTo>
                      <a:pt x="232" y="373"/>
                      <a:pt x="239" y="373"/>
                      <a:pt x="245" y="373"/>
                    </a:cubicBezTo>
                    <a:cubicBezTo>
                      <a:pt x="398" y="373"/>
                      <a:pt x="491" y="193"/>
                      <a:pt x="389" y="70"/>
                    </a:cubicBezTo>
                    <a:cubicBezTo>
                      <a:pt x="353" y="24"/>
                      <a:pt x="299" y="0"/>
                      <a:pt x="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3" name="Google Shape;6653;p52"/>
              <p:cNvSpPr/>
              <p:nvPr/>
            </p:nvSpPr>
            <p:spPr>
              <a:xfrm>
                <a:off x="4327550" y="3598625"/>
                <a:ext cx="116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52" extrusionOk="0">
                    <a:moveTo>
                      <a:pt x="233" y="0"/>
                    </a:moveTo>
                    <a:cubicBezTo>
                      <a:pt x="195" y="0"/>
                      <a:pt x="156" y="13"/>
                      <a:pt x="122" y="39"/>
                    </a:cubicBezTo>
                    <a:cubicBezTo>
                      <a:pt x="0" y="139"/>
                      <a:pt x="58" y="335"/>
                      <a:pt x="216" y="351"/>
                    </a:cubicBezTo>
                    <a:cubicBezTo>
                      <a:pt x="222" y="351"/>
                      <a:pt x="229" y="352"/>
                      <a:pt x="235" y="352"/>
                    </a:cubicBezTo>
                    <a:cubicBezTo>
                      <a:pt x="381" y="352"/>
                      <a:pt x="465" y="182"/>
                      <a:pt x="370" y="65"/>
                    </a:cubicBezTo>
                    <a:cubicBezTo>
                      <a:pt x="335" y="22"/>
                      <a:pt x="284" y="0"/>
                      <a:pt x="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4" name="Google Shape;6654;p52"/>
              <p:cNvSpPr/>
              <p:nvPr/>
            </p:nvSpPr>
            <p:spPr>
              <a:xfrm>
                <a:off x="4314300" y="3582100"/>
                <a:ext cx="110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5" extrusionOk="0">
                    <a:moveTo>
                      <a:pt x="222" y="0"/>
                    </a:moveTo>
                    <a:cubicBezTo>
                      <a:pt x="184" y="0"/>
                      <a:pt x="147" y="13"/>
                      <a:pt x="116" y="38"/>
                    </a:cubicBezTo>
                    <a:cubicBezTo>
                      <a:pt x="0" y="131"/>
                      <a:pt x="55" y="318"/>
                      <a:pt x="203" y="334"/>
                    </a:cubicBezTo>
                    <a:cubicBezTo>
                      <a:pt x="209" y="334"/>
                      <a:pt x="215" y="335"/>
                      <a:pt x="222" y="335"/>
                    </a:cubicBezTo>
                    <a:cubicBezTo>
                      <a:pt x="358" y="335"/>
                      <a:pt x="440" y="171"/>
                      <a:pt x="350" y="60"/>
                    </a:cubicBezTo>
                    <a:cubicBezTo>
                      <a:pt x="318" y="21"/>
                      <a:pt x="270" y="0"/>
                      <a:pt x="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5" name="Google Shape;6655;p52"/>
              <p:cNvSpPr/>
              <p:nvPr/>
            </p:nvSpPr>
            <p:spPr>
              <a:xfrm>
                <a:off x="4301025" y="3565550"/>
                <a:ext cx="10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16" extrusionOk="0">
                    <a:moveTo>
                      <a:pt x="208" y="0"/>
                    </a:moveTo>
                    <a:cubicBezTo>
                      <a:pt x="173" y="0"/>
                      <a:pt x="139" y="11"/>
                      <a:pt x="110" y="35"/>
                    </a:cubicBezTo>
                    <a:cubicBezTo>
                      <a:pt x="1" y="125"/>
                      <a:pt x="52" y="301"/>
                      <a:pt x="190" y="314"/>
                    </a:cubicBezTo>
                    <a:cubicBezTo>
                      <a:pt x="197" y="315"/>
                      <a:pt x="203" y="315"/>
                      <a:pt x="210" y="315"/>
                    </a:cubicBezTo>
                    <a:cubicBezTo>
                      <a:pt x="340" y="315"/>
                      <a:pt x="418" y="161"/>
                      <a:pt x="332" y="57"/>
                    </a:cubicBezTo>
                    <a:cubicBezTo>
                      <a:pt x="300" y="20"/>
                      <a:pt x="254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6" name="Google Shape;6656;p52"/>
            <p:cNvSpPr/>
            <p:nvPr/>
          </p:nvSpPr>
          <p:spPr>
            <a:xfrm>
              <a:off x="7749041" y="2472313"/>
              <a:ext cx="1405843" cy="2694286"/>
            </a:xfrm>
            <a:custGeom>
              <a:avLst/>
              <a:gdLst/>
              <a:ahLst/>
              <a:cxnLst/>
              <a:rect l="l" t="t" r="r" b="b"/>
              <a:pathLst>
                <a:path w="20290" h="38887" extrusionOk="0">
                  <a:moveTo>
                    <a:pt x="20289" y="38887"/>
                  </a:moveTo>
                  <a:lnTo>
                    <a:pt x="1" y="38887"/>
                  </a:lnTo>
                  <a:cubicBezTo>
                    <a:pt x="11272" y="34905"/>
                    <a:pt x="8897" y="23307"/>
                    <a:pt x="12461" y="11651"/>
                  </a:cubicBezTo>
                  <a:cubicBezTo>
                    <a:pt x="14411" y="5278"/>
                    <a:pt x="17413" y="1839"/>
                    <a:pt x="20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7" name="Google Shape;6657;p52"/>
          <p:cNvSpPr/>
          <p:nvPr/>
        </p:nvSpPr>
        <p:spPr>
          <a:xfrm>
            <a:off x="8516694" y="513406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8" name="Google Shape;6658;p52"/>
          <p:cNvSpPr/>
          <p:nvPr/>
        </p:nvSpPr>
        <p:spPr>
          <a:xfrm>
            <a:off x="5447784" y="2314763"/>
            <a:ext cx="324757" cy="375100"/>
          </a:xfrm>
          <a:custGeom>
            <a:avLst/>
            <a:gdLst/>
            <a:ahLst/>
            <a:cxnLst/>
            <a:rect l="l" t="t" r="r" b="b"/>
            <a:pathLst>
              <a:path w="3877" h="4478" extrusionOk="0">
                <a:moveTo>
                  <a:pt x="868" y="1"/>
                </a:moveTo>
                <a:lnTo>
                  <a:pt x="0" y="4478"/>
                </a:lnTo>
                <a:lnTo>
                  <a:pt x="3876" y="342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9" name="Google Shape;6659;p52"/>
          <p:cNvSpPr/>
          <p:nvPr/>
        </p:nvSpPr>
        <p:spPr>
          <a:xfrm>
            <a:off x="5623574" y="766805"/>
            <a:ext cx="450379" cy="450398"/>
          </a:xfrm>
          <a:custGeom>
            <a:avLst/>
            <a:gdLst/>
            <a:ahLst/>
            <a:cxnLst/>
            <a:rect l="l" t="t" r="r" b="b"/>
            <a:pathLst>
              <a:path w="3777" h="3777" extrusionOk="0">
                <a:moveTo>
                  <a:pt x="3777" y="2015"/>
                </a:moveTo>
                <a:lnTo>
                  <a:pt x="3449" y="816"/>
                </a:lnTo>
                <a:lnTo>
                  <a:pt x="2324" y="1125"/>
                </a:lnTo>
                <a:lnTo>
                  <a:pt x="2016" y="0"/>
                </a:lnTo>
                <a:lnTo>
                  <a:pt x="817" y="328"/>
                </a:lnTo>
                <a:lnTo>
                  <a:pt x="1125" y="1453"/>
                </a:lnTo>
                <a:lnTo>
                  <a:pt x="1" y="1761"/>
                </a:lnTo>
                <a:lnTo>
                  <a:pt x="328" y="2957"/>
                </a:lnTo>
                <a:lnTo>
                  <a:pt x="1453" y="2651"/>
                </a:lnTo>
                <a:lnTo>
                  <a:pt x="1762" y="3776"/>
                </a:lnTo>
                <a:lnTo>
                  <a:pt x="2957" y="3448"/>
                </a:lnTo>
                <a:lnTo>
                  <a:pt x="2652" y="2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95" y="514869"/>
            <a:ext cx="3116250" cy="50850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7" name="Google Shape;6667;p53"/>
          <p:cNvSpPr txBox="1">
            <a:spLocks noGrp="1"/>
          </p:cNvSpPr>
          <p:nvPr>
            <p:ph type="subTitle" idx="1"/>
          </p:nvPr>
        </p:nvSpPr>
        <p:spPr>
          <a:xfrm>
            <a:off x="767075" y="344131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Tout le calendrier du projet est respecté</a:t>
            </a:r>
            <a:endParaRPr/>
          </a:p>
        </p:txBody>
      </p:sp>
      <p:sp>
        <p:nvSpPr>
          <p:cNvPr id="6668" name="Google Shape;6668;p53"/>
          <p:cNvSpPr txBox="1">
            <a:spLocks noGrp="1"/>
          </p:cNvSpPr>
          <p:nvPr>
            <p:ph type="title"/>
          </p:nvPr>
        </p:nvSpPr>
        <p:spPr>
          <a:xfrm>
            <a:off x="717425" y="307313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Programme</a:t>
            </a:r>
            <a:endParaRPr/>
          </a:p>
        </p:txBody>
      </p:sp>
      <p:sp>
        <p:nvSpPr>
          <p:cNvPr id="6669" name="Google Shape;6669;p53"/>
          <p:cNvSpPr txBox="1">
            <a:spLocks noGrp="1"/>
          </p:cNvSpPr>
          <p:nvPr>
            <p:ph type="subTitle" idx="2"/>
          </p:nvPr>
        </p:nvSpPr>
        <p:spPr>
          <a:xfrm>
            <a:off x="3358400" y="344131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ressources sont tout à fait adéquates</a:t>
            </a:r>
            <a:endParaRPr/>
          </a:p>
        </p:txBody>
      </p:sp>
      <p:sp>
        <p:nvSpPr>
          <p:cNvPr id="6670" name="Google Shape;6670;p53"/>
          <p:cNvSpPr txBox="1">
            <a:spLocks noGrp="1"/>
          </p:cNvSpPr>
          <p:nvPr>
            <p:ph type="title" idx="3"/>
          </p:nvPr>
        </p:nvSpPr>
        <p:spPr>
          <a:xfrm>
            <a:off x="3308750" y="307313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Ressourcement</a:t>
            </a:r>
            <a:endParaRPr/>
          </a:p>
        </p:txBody>
      </p:sp>
      <p:sp>
        <p:nvSpPr>
          <p:cNvPr id="6671" name="Google Shape;6671;p53"/>
          <p:cNvSpPr txBox="1">
            <a:spLocks noGrp="1"/>
          </p:cNvSpPr>
          <p:nvPr>
            <p:ph type="subTitle" idx="4"/>
          </p:nvPr>
        </p:nvSpPr>
        <p:spPr>
          <a:xfrm>
            <a:off x="5951350" y="344131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projet respecte tout notre budget</a:t>
            </a:r>
            <a:endParaRPr/>
          </a:p>
        </p:txBody>
      </p:sp>
      <p:sp>
        <p:nvSpPr>
          <p:cNvPr id="6672" name="Google Shape;6672;p53"/>
          <p:cNvSpPr txBox="1">
            <a:spLocks noGrp="1"/>
          </p:cNvSpPr>
          <p:nvPr>
            <p:ph type="title" idx="5"/>
          </p:nvPr>
        </p:nvSpPr>
        <p:spPr>
          <a:xfrm>
            <a:off x="5901700" y="3073139"/>
            <a:ext cx="23922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6673" name="Google Shape;6673;p53"/>
          <p:cNvSpPr txBox="1">
            <a:spLocks noGrp="1"/>
          </p:cNvSpPr>
          <p:nvPr>
            <p:ph type="title" idx="6"/>
          </p:nvPr>
        </p:nvSpPr>
        <p:spPr>
          <a:xfrm>
            <a:off x="717425" y="451929"/>
            <a:ext cx="3746363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RAPPORT D'ÉTAT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680" name="Google Shape;6680;p53"/>
          <p:cNvGrpSpPr/>
          <p:nvPr/>
        </p:nvGrpSpPr>
        <p:grpSpPr>
          <a:xfrm>
            <a:off x="1149525" y="4146326"/>
            <a:ext cx="1528000" cy="217075"/>
            <a:chOff x="1265475" y="2604837"/>
            <a:chExt cx="1528000" cy="217075"/>
          </a:xfrm>
        </p:grpSpPr>
        <p:sp>
          <p:nvSpPr>
            <p:cNvPr id="6681" name="Google Shape;6681;p53"/>
            <p:cNvSpPr/>
            <p:nvPr/>
          </p:nvSpPr>
          <p:spPr>
            <a:xfrm>
              <a:off x="1265475" y="2607112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53"/>
            <p:cNvSpPr/>
            <p:nvPr/>
          </p:nvSpPr>
          <p:spPr>
            <a:xfrm>
              <a:off x="1593775" y="2604837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53"/>
            <p:cNvSpPr/>
            <p:nvPr/>
          </p:nvSpPr>
          <p:spPr>
            <a:xfrm>
              <a:off x="1922075" y="2604837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53"/>
            <p:cNvSpPr/>
            <p:nvPr/>
          </p:nvSpPr>
          <p:spPr>
            <a:xfrm>
              <a:off x="2250375" y="2607112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53"/>
            <p:cNvSpPr/>
            <p:nvPr/>
          </p:nvSpPr>
          <p:spPr>
            <a:xfrm>
              <a:off x="2578675" y="2604837"/>
              <a:ext cx="214800" cy="21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6" name="Google Shape;6686;p53"/>
          <p:cNvGrpSpPr/>
          <p:nvPr/>
        </p:nvGrpSpPr>
        <p:grpSpPr>
          <a:xfrm>
            <a:off x="3740850" y="4146326"/>
            <a:ext cx="1528000" cy="217075"/>
            <a:chOff x="3808000" y="2604837"/>
            <a:chExt cx="1528000" cy="217075"/>
          </a:xfrm>
        </p:grpSpPr>
        <p:sp>
          <p:nvSpPr>
            <p:cNvPr id="6687" name="Google Shape;6687;p53"/>
            <p:cNvSpPr/>
            <p:nvPr/>
          </p:nvSpPr>
          <p:spPr>
            <a:xfrm>
              <a:off x="3808000" y="2607112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53"/>
            <p:cNvSpPr/>
            <p:nvPr/>
          </p:nvSpPr>
          <p:spPr>
            <a:xfrm>
              <a:off x="4136300" y="2604837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53"/>
            <p:cNvSpPr/>
            <p:nvPr/>
          </p:nvSpPr>
          <p:spPr>
            <a:xfrm>
              <a:off x="4464600" y="2604837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53"/>
            <p:cNvSpPr/>
            <p:nvPr/>
          </p:nvSpPr>
          <p:spPr>
            <a:xfrm>
              <a:off x="4792900" y="2607112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53"/>
            <p:cNvSpPr/>
            <p:nvPr/>
          </p:nvSpPr>
          <p:spPr>
            <a:xfrm>
              <a:off x="5121200" y="2604837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2" name="Google Shape;6692;p53"/>
          <p:cNvGrpSpPr/>
          <p:nvPr/>
        </p:nvGrpSpPr>
        <p:grpSpPr>
          <a:xfrm>
            <a:off x="6333800" y="4145188"/>
            <a:ext cx="1528000" cy="217075"/>
            <a:chOff x="6350525" y="2603699"/>
            <a:chExt cx="1528000" cy="217075"/>
          </a:xfrm>
        </p:grpSpPr>
        <p:sp>
          <p:nvSpPr>
            <p:cNvPr id="6693" name="Google Shape;6693;p53"/>
            <p:cNvSpPr/>
            <p:nvPr/>
          </p:nvSpPr>
          <p:spPr>
            <a:xfrm>
              <a:off x="6350525" y="2605974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53"/>
            <p:cNvSpPr/>
            <p:nvPr/>
          </p:nvSpPr>
          <p:spPr>
            <a:xfrm>
              <a:off x="6678825" y="2603699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53"/>
            <p:cNvSpPr/>
            <p:nvPr/>
          </p:nvSpPr>
          <p:spPr>
            <a:xfrm>
              <a:off x="7007125" y="2603699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53"/>
            <p:cNvSpPr/>
            <p:nvPr/>
          </p:nvSpPr>
          <p:spPr>
            <a:xfrm>
              <a:off x="7335425" y="2605974"/>
              <a:ext cx="214800" cy="21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53"/>
            <p:cNvSpPr/>
            <p:nvPr/>
          </p:nvSpPr>
          <p:spPr>
            <a:xfrm>
              <a:off x="7663725" y="2603699"/>
              <a:ext cx="214800" cy="21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002" y="841327"/>
            <a:ext cx="1164398" cy="21931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589" y="1000041"/>
            <a:ext cx="1451250" cy="209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450" y="923829"/>
            <a:ext cx="1451250" cy="2137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1" name="Google Shape;6731;p54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NOS PROCHAINES CONFÉRENCES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732" name="Google Shape;6732;p54"/>
          <p:cNvGrpSpPr/>
          <p:nvPr/>
        </p:nvGrpSpPr>
        <p:grpSpPr>
          <a:xfrm>
            <a:off x="3077736" y="1292826"/>
            <a:ext cx="5622916" cy="3112262"/>
            <a:chOff x="2654821" y="2311071"/>
            <a:chExt cx="2279715" cy="1262120"/>
          </a:xfrm>
        </p:grpSpPr>
        <p:grpSp>
          <p:nvGrpSpPr>
            <p:cNvPr id="6733" name="Google Shape;6733;p54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6734" name="Google Shape;6734;p54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35" name="Google Shape;6735;p54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36" name="Google Shape;6736;p54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6737" name="Google Shape;6737;p54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6738" name="Google Shape;6738;p54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6739" name="Google Shape;6739;p54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6740" name="Google Shape;6740;p54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1" name="Google Shape;6741;p54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2" name="Google Shape;6742;p54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3" name="Google Shape;6743;p54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6744" name="Google Shape;6744;p54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45" name="Google Shape;6745;p54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6746" name="Google Shape;6746;p54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47" name="Google Shape;6747;p54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8" name="Google Shape;6748;p54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6749" name="Google Shape;6749;p54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50" name="Google Shape;6750;p54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54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54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54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54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5" name="Google Shape;6755;p54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6756" name="Google Shape;6756;p54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54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6758" name="Google Shape;6758;p54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6759" name="Google Shape;6759;p54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54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61" name="Google Shape;6761;p54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6762" name="Google Shape;6762;p54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6763" name="Google Shape;6763;p54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54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6765" name="Google Shape;6765;p54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6766" name="Google Shape;6766;p54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67" name="Google Shape;6767;p54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8" name="Google Shape;6768;p54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6769" name="Google Shape;6769;p54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6770" name="Google Shape;6770;p54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6771" name="Google Shape;6771;p54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2" name="Google Shape;6772;p54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73" name="Google Shape;6773;p54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6774" name="Google Shape;6774;p54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75" name="Google Shape;6775;p54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6776" name="Google Shape;6776;p54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6777" name="Google Shape;6777;p54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78" name="Google Shape;6778;p54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79" name="Google Shape;6779;p54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6780" name="Google Shape;6780;p54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6781" name="Google Shape;6781;p54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2" name="Google Shape;6782;p54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54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54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6785" name="Google Shape;6785;p54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6786" name="Google Shape;6786;p54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54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54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54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54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54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54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6793;p54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4" name="Google Shape;6794;p54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5" name="Google Shape;6795;p54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6" name="Google Shape;6796;p54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7" name="Google Shape;6797;p54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8" name="Google Shape;6798;p54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9" name="Google Shape;6799;p54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0" name="Google Shape;6800;p54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1" name="Google Shape;6801;p54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6802" name="Google Shape;6802;p54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54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54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54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54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54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54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54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54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54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54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54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54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54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54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54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54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54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54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54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822" name="Google Shape;6822;p54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6823" name="Google Shape;6823;p54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24" name="Google Shape;6824;p54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6825" name="Google Shape;6825;p54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6" name="Google Shape;6826;p54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7" name="Google Shape;6827;p54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28" name="Google Shape;6828;p54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6829" name="Google Shape;6829;p54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0" name="Google Shape;6830;p54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1" name="Google Shape;6831;p54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2" name="Google Shape;6832;p54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33" name="Google Shape;6833;p54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54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54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54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54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54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54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40" name="Google Shape;6840;p54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6841" name="Google Shape;6841;p54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2" name="Google Shape;6842;p54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3" name="Google Shape;6843;p54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4" name="Google Shape;6844;p54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45" name="Google Shape;6845;p54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54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54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54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54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54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54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54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54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54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54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54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54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54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54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54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54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54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54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54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54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54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54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54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54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54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54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54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54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4" name="Google Shape;6874;p54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6875" name="Google Shape;6875;p54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6" name="Google Shape;6876;p54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77" name="Google Shape;6877;p54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8" name="Google Shape;6878;p54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6879" name="Google Shape;6879;p54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6880" name="Google Shape;6880;p54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1" name="Google Shape;6881;p54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6882" name="Google Shape;6882;p54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3" name="Google Shape;6883;p54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84" name="Google Shape;6884;p54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54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54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54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54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54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54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54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92" name="Google Shape;6892;p54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6893" name="Google Shape;6893;p54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4" name="Google Shape;6894;p54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5" name="Google Shape;6895;p54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6" name="Google Shape;6896;p54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97" name="Google Shape;6897;p54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54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54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54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54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54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54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54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05" name="Google Shape;6905;p54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6906" name="Google Shape;6906;p54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7" name="Google Shape;6907;p54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8" name="Google Shape;6908;p54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9" name="Google Shape;6909;p54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10" name="Google Shape;6910;p54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54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54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54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54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54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54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54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54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54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54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54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54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54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54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54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54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927" name="Google Shape;6927;p54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54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54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54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54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54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54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54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54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54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54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54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939" name="Google Shape;6939;p54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54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54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54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54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54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54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54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54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54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54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54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54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52" name="Google Shape;6952;p54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6953" name="Google Shape;6953;p54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4" name="Google Shape;6954;p54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55" name="Google Shape;6955;p54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54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54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54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54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54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54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54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54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6964" name="Google Shape;6964;p54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54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54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54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54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54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54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54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54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54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6974" name="Google Shape;6974;p54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54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54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54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54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54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980" name="Google Shape;6980;p54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54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54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54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54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54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54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54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54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54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0" name="Google Shape;6990;p54"/>
          <p:cNvSpPr txBox="1"/>
          <p:nvPr/>
        </p:nvSpPr>
        <p:spPr>
          <a:xfrm>
            <a:off x="1099525" y="2886200"/>
            <a:ext cx="2101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Malgré sa couleur rouge, il y fait froid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991" name="Google Shape;6991;p54"/>
          <p:cNvSpPr txBox="1"/>
          <p:nvPr/>
        </p:nvSpPr>
        <p:spPr>
          <a:xfrm>
            <a:off x="1099525" y="1406369"/>
            <a:ext cx="1978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Vénus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992" name="Google Shape;6992;p54"/>
          <p:cNvSpPr txBox="1"/>
          <p:nvPr/>
        </p:nvSpPr>
        <p:spPr>
          <a:xfrm>
            <a:off x="1099525" y="1757600"/>
            <a:ext cx="2101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Vénus est la deuxième planète loin du Soleil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993" name="Google Shape;6993;p54"/>
          <p:cNvSpPr txBox="1"/>
          <p:nvPr/>
        </p:nvSpPr>
        <p:spPr>
          <a:xfrm>
            <a:off x="1099525" y="2534870"/>
            <a:ext cx="1978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Mars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994" name="Google Shape;6994;p54"/>
          <p:cNvSpPr txBox="1"/>
          <p:nvPr/>
        </p:nvSpPr>
        <p:spPr>
          <a:xfrm>
            <a:off x="1099525" y="3663470"/>
            <a:ext cx="1978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Saturne</a:t>
            </a:r>
            <a:endParaRPr sz="2500">
              <a:solidFill>
                <a:srgbClr val="1919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995" name="Google Shape;6995;p54"/>
          <p:cNvSpPr txBox="1"/>
          <p:nvPr/>
        </p:nvSpPr>
        <p:spPr>
          <a:xfrm>
            <a:off x="1099525" y="4014800"/>
            <a:ext cx="2101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Elle est composée d'hydrogène et d'hélium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996" name="Google Shape;6996;p54"/>
          <p:cNvSpPr/>
          <p:nvPr/>
        </p:nvSpPr>
        <p:spPr>
          <a:xfrm>
            <a:off x="774150" y="1445237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7" name="Google Shape;6997;p54"/>
          <p:cNvSpPr/>
          <p:nvPr/>
        </p:nvSpPr>
        <p:spPr>
          <a:xfrm>
            <a:off x="774150" y="2573737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8" name="Google Shape;6998;p54"/>
          <p:cNvSpPr/>
          <p:nvPr/>
        </p:nvSpPr>
        <p:spPr>
          <a:xfrm>
            <a:off x="774150" y="3702237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9" name="Google Shape;6999;p54"/>
          <p:cNvSpPr/>
          <p:nvPr/>
        </p:nvSpPr>
        <p:spPr>
          <a:xfrm>
            <a:off x="4811975" y="3702237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0" name="Google Shape;7000;p54"/>
          <p:cNvSpPr/>
          <p:nvPr/>
        </p:nvSpPr>
        <p:spPr>
          <a:xfrm>
            <a:off x="4051500" y="2595212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1" name="Google Shape;7001;p54"/>
          <p:cNvSpPr/>
          <p:nvPr/>
        </p:nvSpPr>
        <p:spPr>
          <a:xfrm>
            <a:off x="5620800" y="2243887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2" name="Google Shape;7002;p54"/>
          <p:cNvSpPr/>
          <p:nvPr/>
        </p:nvSpPr>
        <p:spPr>
          <a:xfrm>
            <a:off x="8211725" y="3626537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3" name="Google Shape;7003;p54"/>
          <p:cNvSpPr/>
          <p:nvPr/>
        </p:nvSpPr>
        <p:spPr>
          <a:xfrm>
            <a:off x="6193025" y="2712337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4" name="Google Shape;7004;p54"/>
          <p:cNvSpPr/>
          <p:nvPr/>
        </p:nvSpPr>
        <p:spPr>
          <a:xfrm>
            <a:off x="3663900" y="2356962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5" name="Google Shape;7005;p54"/>
          <p:cNvSpPr/>
          <p:nvPr/>
        </p:nvSpPr>
        <p:spPr>
          <a:xfrm>
            <a:off x="3788325" y="2847787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6" name="Google Shape;7006;p54"/>
          <p:cNvSpPr/>
          <p:nvPr/>
        </p:nvSpPr>
        <p:spPr>
          <a:xfrm>
            <a:off x="4901375" y="3255662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7" name="Google Shape;7007;p54"/>
          <p:cNvSpPr/>
          <p:nvPr/>
        </p:nvSpPr>
        <p:spPr>
          <a:xfrm>
            <a:off x="6007500" y="2142162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8" name="Google Shape;7008;p54"/>
          <p:cNvSpPr/>
          <p:nvPr/>
        </p:nvSpPr>
        <p:spPr>
          <a:xfrm>
            <a:off x="7673600" y="2927137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9" name="Google Shape;7009;p54"/>
          <p:cNvSpPr/>
          <p:nvPr/>
        </p:nvSpPr>
        <p:spPr>
          <a:xfrm>
            <a:off x="4389800" y="3411737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0" name="Google Shape;7010;p54"/>
          <p:cNvSpPr/>
          <p:nvPr/>
        </p:nvSpPr>
        <p:spPr>
          <a:xfrm>
            <a:off x="5544325" y="2595212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1" name="Google Shape;7011;p54"/>
          <p:cNvSpPr/>
          <p:nvPr/>
        </p:nvSpPr>
        <p:spPr>
          <a:xfrm>
            <a:off x="7888400" y="2464362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2" name="Google Shape;7012;p54"/>
          <p:cNvSpPr/>
          <p:nvPr/>
        </p:nvSpPr>
        <p:spPr>
          <a:xfrm>
            <a:off x="6623275" y="2029087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3" name="Google Shape;7013;p54"/>
          <p:cNvSpPr/>
          <p:nvPr/>
        </p:nvSpPr>
        <p:spPr>
          <a:xfrm>
            <a:off x="7528900" y="3411737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4" name="Google Shape;7014;p54"/>
          <p:cNvGrpSpPr/>
          <p:nvPr/>
        </p:nvGrpSpPr>
        <p:grpSpPr>
          <a:xfrm>
            <a:off x="3321950" y="3470446"/>
            <a:ext cx="281055" cy="346846"/>
            <a:chOff x="368125" y="2950571"/>
            <a:chExt cx="281055" cy="346846"/>
          </a:xfrm>
        </p:grpSpPr>
        <p:sp>
          <p:nvSpPr>
            <p:cNvPr id="7015" name="Google Shape;7015;p54"/>
            <p:cNvSpPr/>
            <p:nvPr/>
          </p:nvSpPr>
          <p:spPr>
            <a:xfrm>
              <a:off x="368125" y="2950571"/>
              <a:ext cx="281055" cy="346846"/>
            </a:xfrm>
            <a:custGeom>
              <a:avLst/>
              <a:gdLst/>
              <a:ahLst/>
              <a:cxnLst/>
              <a:rect l="l" t="t" r="r" b="b"/>
              <a:pathLst>
                <a:path w="5108" h="6304" extrusionOk="0">
                  <a:moveTo>
                    <a:pt x="2440" y="2180"/>
                  </a:moveTo>
                  <a:lnTo>
                    <a:pt x="868" y="1"/>
                  </a:lnTo>
                  <a:lnTo>
                    <a:pt x="1" y="6303"/>
                  </a:lnTo>
                  <a:lnTo>
                    <a:pt x="5107" y="25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54"/>
            <p:cNvSpPr/>
            <p:nvPr/>
          </p:nvSpPr>
          <p:spPr>
            <a:xfrm>
              <a:off x="368125" y="2950571"/>
              <a:ext cx="134255" cy="346846"/>
            </a:xfrm>
            <a:custGeom>
              <a:avLst/>
              <a:gdLst/>
              <a:ahLst/>
              <a:cxnLst/>
              <a:rect l="l" t="t" r="r" b="b"/>
              <a:pathLst>
                <a:path w="2440" h="6304" extrusionOk="0">
                  <a:moveTo>
                    <a:pt x="868" y="1"/>
                  </a:moveTo>
                  <a:lnTo>
                    <a:pt x="1" y="6303"/>
                  </a:lnTo>
                  <a:lnTo>
                    <a:pt x="1" y="6303"/>
                  </a:lnTo>
                  <a:lnTo>
                    <a:pt x="2440" y="2180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7" name="Google Shape;7017;p54"/>
          <p:cNvGrpSpPr/>
          <p:nvPr/>
        </p:nvGrpSpPr>
        <p:grpSpPr>
          <a:xfrm>
            <a:off x="2448861" y="1128842"/>
            <a:ext cx="402369" cy="316376"/>
            <a:chOff x="1163250" y="1972063"/>
            <a:chExt cx="106800" cy="83975"/>
          </a:xfrm>
        </p:grpSpPr>
        <p:sp>
          <p:nvSpPr>
            <p:cNvPr id="7018" name="Google Shape;7018;p54"/>
            <p:cNvSpPr/>
            <p:nvPr/>
          </p:nvSpPr>
          <p:spPr>
            <a:xfrm>
              <a:off x="1251000" y="2007013"/>
              <a:ext cx="16725" cy="14325"/>
            </a:xfrm>
            <a:custGeom>
              <a:avLst/>
              <a:gdLst/>
              <a:ahLst/>
              <a:cxnLst/>
              <a:rect l="l" t="t" r="r" b="b"/>
              <a:pathLst>
                <a:path w="669" h="573" extrusionOk="0">
                  <a:moveTo>
                    <a:pt x="380" y="1"/>
                  </a:moveTo>
                  <a:cubicBezTo>
                    <a:pt x="310" y="1"/>
                    <a:pt x="238" y="27"/>
                    <a:pt x="180" y="84"/>
                  </a:cubicBezTo>
                  <a:cubicBezTo>
                    <a:pt x="0" y="264"/>
                    <a:pt x="129" y="572"/>
                    <a:pt x="383" y="572"/>
                  </a:cubicBezTo>
                  <a:cubicBezTo>
                    <a:pt x="540" y="572"/>
                    <a:pt x="665" y="444"/>
                    <a:pt x="669" y="286"/>
                  </a:cubicBezTo>
                  <a:cubicBezTo>
                    <a:pt x="669" y="114"/>
                    <a:pt x="527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54"/>
            <p:cNvSpPr/>
            <p:nvPr/>
          </p:nvSpPr>
          <p:spPr>
            <a:xfrm>
              <a:off x="1253400" y="2041788"/>
              <a:ext cx="16650" cy="14250"/>
            </a:xfrm>
            <a:custGeom>
              <a:avLst/>
              <a:gdLst/>
              <a:ahLst/>
              <a:cxnLst/>
              <a:rect l="l" t="t" r="r" b="b"/>
              <a:pathLst>
                <a:path w="666" h="570" extrusionOk="0">
                  <a:moveTo>
                    <a:pt x="287" y="1"/>
                  </a:moveTo>
                  <a:cubicBezTo>
                    <a:pt x="129" y="1"/>
                    <a:pt x="1" y="126"/>
                    <a:pt x="1" y="283"/>
                  </a:cubicBezTo>
                  <a:cubicBezTo>
                    <a:pt x="1" y="455"/>
                    <a:pt x="142" y="570"/>
                    <a:pt x="288" y="570"/>
                  </a:cubicBezTo>
                  <a:cubicBezTo>
                    <a:pt x="358" y="570"/>
                    <a:pt x="429" y="544"/>
                    <a:pt x="486" y="486"/>
                  </a:cubicBezTo>
                  <a:cubicBezTo>
                    <a:pt x="666" y="306"/>
                    <a:pt x="540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54"/>
            <p:cNvSpPr/>
            <p:nvPr/>
          </p:nvSpPr>
          <p:spPr>
            <a:xfrm>
              <a:off x="1253400" y="1972363"/>
              <a:ext cx="14325" cy="14425"/>
            </a:xfrm>
            <a:custGeom>
              <a:avLst/>
              <a:gdLst/>
              <a:ahLst/>
              <a:cxnLst/>
              <a:rect l="l" t="t" r="r" b="b"/>
              <a:pathLst>
                <a:path w="573" h="577" extrusionOk="0">
                  <a:moveTo>
                    <a:pt x="287" y="1"/>
                  </a:moveTo>
                  <a:cubicBezTo>
                    <a:pt x="129" y="1"/>
                    <a:pt x="1" y="126"/>
                    <a:pt x="1" y="284"/>
                  </a:cubicBezTo>
                  <a:lnTo>
                    <a:pt x="1" y="287"/>
                  </a:lnTo>
                  <a:lnTo>
                    <a:pt x="1" y="290"/>
                  </a:lnTo>
                  <a:cubicBezTo>
                    <a:pt x="1" y="448"/>
                    <a:pt x="129" y="576"/>
                    <a:pt x="287" y="576"/>
                  </a:cubicBezTo>
                  <a:cubicBezTo>
                    <a:pt x="444" y="576"/>
                    <a:pt x="573" y="448"/>
                    <a:pt x="573" y="290"/>
                  </a:cubicBezTo>
                  <a:lnTo>
                    <a:pt x="573" y="287"/>
                  </a:lnTo>
                  <a:lnTo>
                    <a:pt x="573" y="284"/>
                  </a:lnTo>
                  <a:cubicBezTo>
                    <a:pt x="569" y="126"/>
                    <a:pt x="444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54"/>
            <p:cNvSpPr/>
            <p:nvPr/>
          </p:nvSpPr>
          <p:spPr>
            <a:xfrm>
              <a:off x="1206075" y="2007013"/>
              <a:ext cx="16650" cy="14325"/>
            </a:xfrm>
            <a:custGeom>
              <a:avLst/>
              <a:gdLst/>
              <a:ahLst/>
              <a:cxnLst/>
              <a:rect l="l" t="t" r="r" b="b"/>
              <a:pathLst>
                <a:path w="666" h="573" extrusionOk="0">
                  <a:moveTo>
                    <a:pt x="379" y="1"/>
                  </a:moveTo>
                  <a:cubicBezTo>
                    <a:pt x="310" y="1"/>
                    <a:pt x="239" y="27"/>
                    <a:pt x="181" y="84"/>
                  </a:cubicBezTo>
                  <a:cubicBezTo>
                    <a:pt x="1" y="264"/>
                    <a:pt x="126" y="572"/>
                    <a:pt x="380" y="572"/>
                  </a:cubicBezTo>
                  <a:cubicBezTo>
                    <a:pt x="537" y="572"/>
                    <a:pt x="666" y="444"/>
                    <a:pt x="666" y="286"/>
                  </a:cubicBezTo>
                  <a:cubicBezTo>
                    <a:pt x="666" y="114"/>
                    <a:pt x="526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54"/>
            <p:cNvSpPr/>
            <p:nvPr/>
          </p:nvSpPr>
          <p:spPr>
            <a:xfrm>
              <a:off x="1206075" y="2041738"/>
              <a:ext cx="16650" cy="14300"/>
            </a:xfrm>
            <a:custGeom>
              <a:avLst/>
              <a:gdLst/>
              <a:ahLst/>
              <a:cxnLst/>
              <a:rect l="l" t="t" r="r" b="b"/>
              <a:pathLst>
                <a:path w="666" h="572" extrusionOk="0">
                  <a:moveTo>
                    <a:pt x="378" y="0"/>
                  </a:moveTo>
                  <a:cubicBezTo>
                    <a:pt x="308" y="0"/>
                    <a:pt x="238" y="26"/>
                    <a:pt x="181" y="83"/>
                  </a:cubicBezTo>
                  <a:cubicBezTo>
                    <a:pt x="1" y="263"/>
                    <a:pt x="126" y="571"/>
                    <a:pt x="380" y="571"/>
                  </a:cubicBezTo>
                  <a:cubicBezTo>
                    <a:pt x="537" y="571"/>
                    <a:pt x="666" y="443"/>
                    <a:pt x="666" y="285"/>
                  </a:cubicBezTo>
                  <a:cubicBezTo>
                    <a:pt x="666" y="113"/>
                    <a:pt x="524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54"/>
            <p:cNvSpPr/>
            <p:nvPr/>
          </p:nvSpPr>
          <p:spPr>
            <a:xfrm>
              <a:off x="1163250" y="2007063"/>
              <a:ext cx="14500" cy="14275"/>
            </a:xfrm>
            <a:custGeom>
              <a:avLst/>
              <a:gdLst/>
              <a:ahLst/>
              <a:cxnLst/>
              <a:rect l="l" t="t" r="r" b="b"/>
              <a:pathLst>
                <a:path w="580" h="571" extrusionOk="0">
                  <a:moveTo>
                    <a:pt x="285" y="1"/>
                  </a:moveTo>
                  <a:cubicBezTo>
                    <a:pt x="129" y="1"/>
                    <a:pt x="1" y="127"/>
                    <a:pt x="1" y="284"/>
                  </a:cubicBezTo>
                  <a:cubicBezTo>
                    <a:pt x="1" y="441"/>
                    <a:pt x="129" y="570"/>
                    <a:pt x="285" y="570"/>
                  </a:cubicBezTo>
                  <a:cubicBezTo>
                    <a:pt x="289" y="570"/>
                    <a:pt x="293" y="570"/>
                    <a:pt x="296" y="570"/>
                  </a:cubicBezTo>
                  <a:cubicBezTo>
                    <a:pt x="454" y="570"/>
                    <a:pt x="579" y="442"/>
                    <a:pt x="579" y="284"/>
                  </a:cubicBezTo>
                  <a:cubicBezTo>
                    <a:pt x="579" y="127"/>
                    <a:pt x="454" y="1"/>
                    <a:pt x="296" y="1"/>
                  </a:cubicBezTo>
                  <a:cubicBezTo>
                    <a:pt x="293" y="1"/>
                    <a:pt x="289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54"/>
            <p:cNvSpPr/>
            <p:nvPr/>
          </p:nvSpPr>
          <p:spPr>
            <a:xfrm>
              <a:off x="1163250" y="2041788"/>
              <a:ext cx="14500" cy="14250"/>
            </a:xfrm>
            <a:custGeom>
              <a:avLst/>
              <a:gdLst/>
              <a:ahLst/>
              <a:cxnLst/>
              <a:rect l="l" t="t" r="r" b="b"/>
              <a:pathLst>
                <a:path w="580" h="570" extrusionOk="0">
                  <a:moveTo>
                    <a:pt x="285" y="0"/>
                  </a:moveTo>
                  <a:cubicBezTo>
                    <a:pt x="129" y="0"/>
                    <a:pt x="1" y="127"/>
                    <a:pt x="1" y="283"/>
                  </a:cubicBezTo>
                  <a:cubicBezTo>
                    <a:pt x="1" y="440"/>
                    <a:pt x="129" y="570"/>
                    <a:pt x="285" y="570"/>
                  </a:cubicBezTo>
                  <a:cubicBezTo>
                    <a:pt x="289" y="570"/>
                    <a:pt x="293" y="570"/>
                    <a:pt x="296" y="569"/>
                  </a:cubicBezTo>
                  <a:cubicBezTo>
                    <a:pt x="454" y="569"/>
                    <a:pt x="579" y="441"/>
                    <a:pt x="579" y="283"/>
                  </a:cubicBezTo>
                  <a:cubicBezTo>
                    <a:pt x="579" y="126"/>
                    <a:pt x="454" y="1"/>
                    <a:pt x="296" y="1"/>
                  </a:cubicBezTo>
                  <a:cubicBezTo>
                    <a:pt x="293" y="0"/>
                    <a:pt x="289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54"/>
            <p:cNvSpPr/>
            <p:nvPr/>
          </p:nvSpPr>
          <p:spPr>
            <a:xfrm>
              <a:off x="1208325" y="1972063"/>
              <a:ext cx="14575" cy="14950"/>
            </a:xfrm>
            <a:custGeom>
              <a:avLst/>
              <a:gdLst/>
              <a:ahLst/>
              <a:cxnLst/>
              <a:rect l="l" t="t" r="r" b="b"/>
              <a:pathLst>
                <a:path w="583" h="598" extrusionOk="0">
                  <a:moveTo>
                    <a:pt x="290" y="0"/>
                  </a:moveTo>
                  <a:cubicBezTo>
                    <a:pt x="129" y="0"/>
                    <a:pt x="1" y="135"/>
                    <a:pt x="7" y="296"/>
                  </a:cubicBezTo>
                  <a:lnTo>
                    <a:pt x="7" y="302"/>
                  </a:lnTo>
                  <a:cubicBezTo>
                    <a:pt x="1" y="463"/>
                    <a:pt x="129" y="598"/>
                    <a:pt x="290" y="598"/>
                  </a:cubicBezTo>
                  <a:cubicBezTo>
                    <a:pt x="454" y="598"/>
                    <a:pt x="582" y="463"/>
                    <a:pt x="576" y="302"/>
                  </a:cubicBezTo>
                  <a:lnTo>
                    <a:pt x="576" y="299"/>
                  </a:lnTo>
                  <a:lnTo>
                    <a:pt x="576" y="296"/>
                  </a:lnTo>
                  <a:cubicBezTo>
                    <a:pt x="582" y="135"/>
                    <a:pt x="454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54"/>
            <p:cNvSpPr/>
            <p:nvPr/>
          </p:nvSpPr>
          <p:spPr>
            <a:xfrm>
              <a:off x="1163500" y="1972363"/>
              <a:ext cx="14250" cy="14425"/>
            </a:xfrm>
            <a:custGeom>
              <a:avLst/>
              <a:gdLst/>
              <a:ahLst/>
              <a:cxnLst/>
              <a:rect l="l" t="t" r="r" b="b"/>
              <a:pathLst>
                <a:path w="570" h="577" extrusionOk="0">
                  <a:moveTo>
                    <a:pt x="286" y="1"/>
                  </a:moveTo>
                  <a:cubicBezTo>
                    <a:pt x="129" y="1"/>
                    <a:pt x="0" y="126"/>
                    <a:pt x="0" y="284"/>
                  </a:cubicBezTo>
                  <a:lnTo>
                    <a:pt x="0" y="287"/>
                  </a:lnTo>
                  <a:lnTo>
                    <a:pt x="0" y="290"/>
                  </a:lnTo>
                  <a:cubicBezTo>
                    <a:pt x="0" y="448"/>
                    <a:pt x="129" y="576"/>
                    <a:pt x="286" y="576"/>
                  </a:cubicBezTo>
                  <a:cubicBezTo>
                    <a:pt x="444" y="576"/>
                    <a:pt x="569" y="448"/>
                    <a:pt x="569" y="290"/>
                  </a:cubicBezTo>
                  <a:lnTo>
                    <a:pt x="569" y="287"/>
                  </a:lnTo>
                  <a:lnTo>
                    <a:pt x="569" y="284"/>
                  </a:lnTo>
                  <a:cubicBezTo>
                    <a:pt x="569" y="126"/>
                    <a:pt x="444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7" name="Google Shape;7027;p54"/>
          <p:cNvSpPr/>
          <p:nvPr/>
        </p:nvSpPr>
        <p:spPr>
          <a:xfrm>
            <a:off x="2759725" y="2505289"/>
            <a:ext cx="351373" cy="351770"/>
          </a:xfrm>
          <a:custGeom>
            <a:avLst/>
            <a:gdLst/>
            <a:ahLst/>
            <a:cxnLst/>
            <a:rect l="l" t="t" r="r" b="b"/>
            <a:pathLst>
              <a:path w="2701" h="2704" fill="none" extrusionOk="0">
                <a:moveTo>
                  <a:pt x="2035" y="2665"/>
                </a:moveTo>
                <a:lnTo>
                  <a:pt x="2700" y="1958"/>
                </a:lnTo>
                <a:lnTo>
                  <a:pt x="2035" y="1331"/>
                </a:lnTo>
                <a:lnTo>
                  <a:pt x="2662" y="666"/>
                </a:lnTo>
                <a:lnTo>
                  <a:pt x="1955" y="0"/>
                </a:lnTo>
                <a:lnTo>
                  <a:pt x="1328" y="669"/>
                </a:lnTo>
                <a:lnTo>
                  <a:pt x="663" y="42"/>
                </a:lnTo>
                <a:lnTo>
                  <a:pt x="1" y="749"/>
                </a:lnTo>
                <a:lnTo>
                  <a:pt x="666" y="1373"/>
                </a:lnTo>
                <a:lnTo>
                  <a:pt x="39" y="2038"/>
                </a:lnTo>
                <a:lnTo>
                  <a:pt x="746" y="2703"/>
                </a:lnTo>
                <a:lnTo>
                  <a:pt x="1370" y="2038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ágrima 5"/>
          <p:cNvSpPr/>
          <p:nvPr/>
        </p:nvSpPr>
        <p:spPr>
          <a:xfrm rot="10800000">
            <a:off x="-14910" y="1474628"/>
            <a:ext cx="3927342" cy="3668872"/>
          </a:xfrm>
          <a:prstGeom prst="teardrop">
            <a:avLst/>
          </a:prstGeom>
          <a:solidFill>
            <a:schemeClr val="bg1"/>
          </a:solidFill>
          <a:ln w="76200">
            <a:solidFill>
              <a:srgbClr val="E95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70" name="TextBox 4">
            <a:extLst>
              <a:ext uri="{FF2B5EF4-FFF2-40B4-BE49-F238E27FC236}">
                <a16:creationId xmlns:a16="http://schemas.microsoft.com/office/drawing/2014/main" xmlns="" id="{E0D97E75-30B7-4BCD-86BC-309D1D7158A7}"/>
              </a:ext>
            </a:extLst>
          </p:cNvPr>
          <p:cNvSpPr txBox="1"/>
          <p:nvPr userDrawn="1"/>
        </p:nvSpPr>
        <p:spPr>
          <a:xfrm>
            <a:off x="4841726" y="1474628"/>
            <a:ext cx="3329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You </a:t>
            </a:r>
            <a:r>
              <a:rPr lang="en-US" altLang="ko-KR" sz="21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can simply impress your audience and add a unique zing and appeal to your Presentations.  </a:t>
            </a:r>
            <a:endParaRPr lang="ko-KR" altLang="en-US" sz="21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">
            <a:extLst>
              <a:ext uri="{FF2B5EF4-FFF2-40B4-BE49-F238E27FC236}">
                <a16:creationId xmlns:a16="http://schemas.microsoft.com/office/drawing/2014/main" xmlns="" id="{872E831D-00E5-48F8-B6CF-626DCE1BEF92}"/>
              </a:ext>
            </a:extLst>
          </p:cNvPr>
          <p:cNvSpPr txBox="1"/>
          <p:nvPr/>
        </p:nvSpPr>
        <p:spPr>
          <a:xfrm>
            <a:off x="223766" y="124517"/>
            <a:ext cx="427328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xmlns="" id="{4E28EFE8-3920-44E4-880A-71FE14934161}"/>
              </a:ext>
            </a:extLst>
          </p:cNvPr>
          <p:cNvSpPr txBox="1"/>
          <p:nvPr/>
        </p:nvSpPr>
        <p:spPr>
          <a:xfrm>
            <a:off x="223766" y="678395"/>
            <a:ext cx="42732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E0D97E75-30B7-4BCD-86BC-309D1D7158A7}"/>
              </a:ext>
            </a:extLst>
          </p:cNvPr>
          <p:cNvSpPr txBox="1"/>
          <p:nvPr/>
        </p:nvSpPr>
        <p:spPr>
          <a:xfrm>
            <a:off x="4841726" y="3077690"/>
            <a:ext cx="3329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You </a:t>
            </a:r>
            <a:r>
              <a:rPr lang="en-US" altLang="ko-KR" sz="21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can simply impress your audience and add a unique zing and appeal to your Presentations.  </a:t>
            </a:r>
            <a:endParaRPr lang="ko-KR" altLang="en-US" sz="21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13" y="1778740"/>
            <a:ext cx="2288466" cy="30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EDD89AC-EB38-4111-A934-69BCE4C45B13}"/>
              </a:ext>
            </a:extLst>
          </p:cNvPr>
          <p:cNvGrpSpPr/>
          <p:nvPr/>
        </p:nvGrpSpPr>
        <p:grpSpPr>
          <a:xfrm>
            <a:off x="837184" y="2110081"/>
            <a:ext cx="4375996" cy="2076349"/>
            <a:chOff x="2153463" y="1916832"/>
            <a:chExt cx="7911017" cy="27200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4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00B05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05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1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0B050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837184" y="896364"/>
            <a:ext cx="2310750" cy="118813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300" b="1" dirty="0">
                <a:solidFill>
                  <a:srgbClr val="FF9A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Column</a:t>
            </a:r>
          </a:p>
          <a:p>
            <a:pPr algn="l"/>
            <a:r>
              <a:rPr lang="en-US" altLang="ko-KR" sz="3300" b="1" dirty="0">
                <a:solidFill>
                  <a:srgbClr val="FF9A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Style</a:t>
            </a:r>
            <a:endParaRPr lang="ko-KR" altLang="en-US" sz="3300" b="1" dirty="0">
              <a:solidFill>
                <a:srgbClr val="FF9A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7445" y="300146"/>
            <a:ext cx="7709100" cy="471900"/>
          </a:xfrm>
        </p:spPr>
        <p:txBody>
          <a:bodyPr/>
          <a:lstStyle/>
          <a:p>
            <a:endParaRPr lang="es-AR" dirty="0">
              <a:solidFill>
                <a:srgbClr val="00B050"/>
              </a:solidFill>
            </a:endParaRPr>
          </a:p>
        </p:txBody>
      </p:sp>
      <p:sp>
        <p:nvSpPr>
          <p:cNvPr id="12" name="Lágrima 11"/>
          <p:cNvSpPr/>
          <p:nvPr/>
        </p:nvSpPr>
        <p:spPr>
          <a:xfrm rot="5400000">
            <a:off x="5591331" y="1578363"/>
            <a:ext cx="3565137" cy="3565137"/>
          </a:xfrm>
          <a:prstGeom prst="teardrop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09" y="2110081"/>
            <a:ext cx="2242926" cy="27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2" name="Google Shape;7032;p55"/>
          <p:cNvSpPr txBox="1">
            <a:spLocks noGrp="1"/>
          </p:cNvSpPr>
          <p:nvPr>
            <p:ph type="title" idx="4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QUATRE COLONNES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33" name="Google Shape;7033;p55"/>
          <p:cNvSpPr txBox="1">
            <a:spLocks noGrp="1"/>
          </p:cNvSpPr>
          <p:nvPr>
            <p:ph type="subTitle" idx="1"/>
          </p:nvPr>
        </p:nvSpPr>
        <p:spPr>
          <a:xfrm>
            <a:off x="1411300" y="2128425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Vénus a un nom beau, mail il y fait chaud</a:t>
            </a:r>
            <a:endParaRPr/>
          </a:p>
        </p:txBody>
      </p:sp>
      <p:sp>
        <p:nvSpPr>
          <p:cNvPr id="7034" name="Google Shape;7034;p55"/>
          <p:cNvSpPr txBox="1">
            <a:spLocks noGrp="1"/>
          </p:cNvSpPr>
          <p:nvPr>
            <p:ph type="title"/>
          </p:nvPr>
        </p:nvSpPr>
        <p:spPr>
          <a:xfrm>
            <a:off x="1215716" y="17153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Risques</a:t>
            </a:r>
            <a:endParaRPr/>
          </a:p>
        </p:txBody>
      </p:sp>
      <p:sp>
        <p:nvSpPr>
          <p:cNvPr id="7035" name="Google Shape;7035;p55"/>
          <p:cNvSpPr txBox="1">
            <a:spLocks noGrp="1"/>
          </p:cNvSpPr>
          <p:nvPr>
            <p:ph type="subTitle" idx="2"/>
          </p:nvPr>
        </p:nvSpPr>
        <p:spPr>
          <a:xfrm>
            <a:off x="5635418" y="2128425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a été nommée d'après un dieu romain</a:t>
            </a:r>
            <a:endParaRPr/>
          </a:p>
        </p:txBody>
      </p:sp>
      <p:sp>
        <p:nvSpPr>
          <p:cNvPr id="7036" name="Google Shape;7036;p55"/>
          <p:cNvSpPr txBox="1">
            <a:spLocks noGrp="1"/>
          </p:cNvSpPr>
          <p:nvPr>
            <p:ph type="title" idx="3"/>
          </p:nvPr>
        </p:nvSpPr>
        <p:spPr>
          <a:xfrm>
            <a:off x="5635409" y="1715300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Hypothèses</a:t>
            </a:r>
            <a:endParaRPr/>
          </a:p>
        </p:txBody>
      </p:sp>
      <p:sp>
        <p:nvSpPr>
          <p:cNvPr id="7037" name="Google Shape;7037;p55"/>
          <p:cNvSpPr txBox="1">
            <a:spLocks noGrp="1"/>
          </p:cNvSpPr>
          <p:nvPr>
            <p:ph type="subTitle" idx="5"/>
          </p:nvPr>
        </p:nvSpPr>
        <p:spPr>
          <a:xfrm>
            <a:off x="1411277" y="3332350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Malgré sa couleur rouge, Mars est froide</a:t>
            </a:r>
            <a:endParaRPr/>
          </a:p>
        </p:txBody>
      </p:sp>
      <p:sp>
        <p:nvSpPr>
          <p:cNvPr id="7038" name="Google Shape;7038;p55"/>
          <p:cNvSpPr txBox="1">
            <a:spLocks noGrp="1"/>
          </p:cNvSpPr>
          <p:nvPr>
            <p:ph type="title" idx="6"/>
          </p:nvPr>
        </p:nvSpPr>
        <p:spPr>
          <a:xfrm>
            <a:off x="1215691" y="2919225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Problèmes</a:t>
            </a:r>
            <a:endParaRPr/>
          </a:p>
        </p:txBody>
      </p:sp>
      <p:sp>
        <p:nvSpPr>
          <p:cNvPr id="7039" name="Google Shape;7039;p55"/>
          <p:cNvSpPr txBox="1">
            <a:spLocks noGrp="1"/>
          </p:cNvSpPr>
          <p:nvPr>
            <p:ph type="subTitle" idx="7"/>
          </p:nvPr>
        </p:nvSpPr>
        <p:spPr>
          <a:xfrm>
            <a:off x="5635396" y="3332350"/>
            <a:ext cx="20973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Saturne est composée d'hydrogène et d'hélium</a:t>
            </a:r>
            <a:endParaRPr/>
          </a:p>
        </p:txBody>
      </p:sp>
      <p:sp>
        <p:nvSpPr>
          <p:cNvPr id="7040" name="Google Shape;7040;p55"/>
          <p:cNvSpPr txBox="1">
            <a:spLocks noGrp="1"/>
          </p:cNvSpPr>
          <p:nvPr>
            <p:ph type="title" idx="8"/>
          </p:nvPr>
        </p:nvSpPr>
        <p:spPr>
          <a:xfrm>
            <a:off x="5635384" y="2919225"/>
            <a:ext cx="22929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Dépendances</a:t>
            </a:r>
            <a:endParaRPr/>
          </a:p>
        </p:txBody>
      </p:sp>
      <p:sp>
        <p:nvSpPr>
          <p:cNvPr id="7041" name="Google Shape;7041;p55"/>
          <p:cNvSpPr/>
          <p:nvPr/>
        </p:nvSpPr>
        <p:spPr>
          <a:xfrm>
            <a:off x="3581606" y="1910042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2" name="Google Shape;7042;p55"/>
          <p:cNvSpPr/>
          <p:nvPr/>
        </p:nvSpPr>
        <p:spPr>
          <a:xfrm>
            <a:off x="3605894" y="3075580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3" name="Google Shape;7043;p55"/>
          <p:cNvSpPr/>
          <p:nvPr/>
        </p:nvSpPr>
        <p:spPr>
          <a:xfrm>
            <a:off x="4748724" y="3075584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4" name="Google Shape;7044;p55"/>
          <p:cNvSpPr/>
          <p:nvPr/>
        </p:nvSpPr>
        <p:spPr>
          <a:xfrm>
            <a:off x="4748737" y="1910044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5" name="Google Shape;7045;p55"/>
          <p:cNvGrpSpPr/>
          <p:nvPr/>
        </p:nvGrpSpPr>
        <p:grpSpPr>
          <a:xfrm>
            <a:off x="4950524" y="2070201"/>
            <a:ext cx="393528" cy="368934"/>
            <a:chOff x="1190625" y="401200"/>
            <a:chExt cx="5219200" cy="4893025"/>
          </a:xfrm>
        </p:grpSpPr>
        <p:sp>
          <p:nvSpPr>
            <p:cNvPr id="7046" name="Google Shape;7046;p55"/>
            <p:cNvSpPr/>
            <p:nvPr/>
          </p:nvSpPr>
          <p:spPr>
            <a:xfrm>
              <a:off x="3341900" y="401200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6"/>
                  </a:cubicBezTo>
                  <a:cubicBezTo>
                    <a:pt x="36698" y="8221"/>
                    <a:pt x="28477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55"/>
            <p:cNvSpPr/>
            <p:nvPr/>
          </p:nvSpPr>
          <p:spPr>
            <a:xfrm>
              <a:off x="3188575" y="1318650"/>
              <a:ext cx="1223275" cy="3975575"/>
            </a:xfrm>
            <a:custGeom>
              <a:avLst/>
              <a:gdLst/>
              <a:ahLst/>
              <a:cxnLst/>
              <a:rect l="l" t="t" r="r" b="b"/>
              <a:pathLst>
                <a:path w="48931" h="159023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73395"/>
                  </a:lnTo>
                  <a:cubicBezTo>
                    <a:pt x="1" y="80147"/>
                    <a:pt x="5481" y="85627"/>
                    <a:pt x="12233" y="85627"/>
                  </a:cubicBezTo>
                  <a:lnTo>
                    <a:pt x="12233" y="159022"/>
                  </a:lnTo>
                  <a:lnTo>
                    <a:pt x="36698" y="159022"/>
                  </a:lnTo>
                  <a:lnTo>
                    <a:pt x="36698" y="85627"/>
                  </a:lnTo>
                  <a:cubicBezTo>
                    <a:pt x="43450" y="85627"/>
                    <a:pt x="48930" y="80147"/>
                    <a:pt x="48930" y="73395"/>
                  </a:cubicBezTo>
                  <a:lnTo>
                    <a:pt x="48930" y="12233"/>
                  </a:lnTo>
                  <a:cubicBezTo>
                    <a:pt x="48930" y="5480"/>
                    <a:pt x="43450" y="0"/>
                    <a:pt x="36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55"/>
            <p:cNvSpPr/>
            <p:nvPr/>
          </p:nvSpPr>
          <p:spPr>
            <a:xfrm>
              <a:off x="4411825" y="3918450"/>
              <a:ext cx="1998000" cy="1223275"/>
            </a:xfrm>
            <a:custGeom>
              <a:avLst/>
              <a:gdLst/>
              <a:ahLst/>
              <a:cxnLst/>
              <a:rect l="l" t="t" r="r" b="b"/>
              <a:pathLst>
                <a:path w="79920" h="48931" extrusionOk="0">
                  <a:moveTo>
                    <a:pt x="43222" y="0"/>
                  </a:moveTo>
                  <a:lnTo>
                    <a:pt x="43222" y="12233"/>
                  </a:lnTo>
                  <a:lnTo>
                    <a:pt x="0" y="12233"/>
                  </a:lnTo>
                  <a:lnTo>
                    <a:pt x="0" y="36698"/>
                  </a:lnTo>
                  <a:lnTo>
                    <a:pt x="43222" y="36698"/>
                  </a:lnTo>
                  <a:lnTo>
                    <a:pt x="43222" y="48930"/>
                  </a:lnTo>
                  <a:lnTo>
                    <a:pt x="79919" y="24465"/>
                  </a:lnTo>
                  <a:lnTo>
                    <a:pt x="432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55"/>
            <p:cNvSpPr/>
            <p:nvPr/>
          </p:nvSpPr>
          <p:spPr>
            <a:xfrm>
              <a:off x="1190625" y="3918450"/>
              <a:ext cx="1997975" cy="1223275"/>
            </a:xfrm>
            <a:custGeom>
              <a:avLst/>
              <a:gdLst/>
              <a:ahLst/>
              <a:cxnLst/>
              <a:rect l="l" t="t" r="r" b="b"/>
              <a:pathLst>
                <a:path w="79919" h="48931" extrusionOk="0">
                  <a:moveTo>
                    <a:pt x="36697" y="0"/>
                  </a:moveTo>
                  <a:lnTo>
                    <a:pt x="0" y="24465"/>
                  </a:lnTo>
                  <a:lnTo>
                    <a:pt x="36697" y="48930"/>
                  </a:lnTo>
                  <a:lnTo>
                    <a:pt x="36697" y="36698"/>
                  </a:lnTo>
                  <a:lnTo>
                    <a:pt x="79919" y="36698"/>
                  </a:lnTo>
                  <a:lnTo>
                    <a:pt x="79919" y="12233"/>
                  </a:lnTo>
                  <a:lnTo>
                    <a:pt x="36697" y="12233"/>
                  </a:lnTo>
                  <a:lnTo>
                    <a:pt x="36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0" name="Google Shape;7050;p55"/>
          <p:cNvGrpSpPr/>
          <p:nvPr/>
        </p:nvGrpSpPr>
        <p:grpSpPr>
          <a:xfrm>
            <a:off x="4950511" y="3235720"/>
            <a:ext cx="393528" cy="393528"/>
            <a:chOff x="1190625" y="238125"/>
            <a:chExt cx="5219200" cy="5219200"/>
          </a:xfrm>
        </p:grpSpPr>
        <p:sp>
          <p:nvSpPr>
            <p:cNvPr id="7051" name="Google Shape;7051;p55"/>
            <p:cNvSpPr/>
            <p:nvPr/>
          </p:nvSpPr>
          <p:spPr>
            <a:xfrm>
              <a:off x="2424450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6" y="0"/>
                  </a:moveTo>
                  <a:cubicBezTo>
                    <a:pt x="10929" y="0"/>
                    <a:pt x="1" y="10960"/>
                    <a:pt x="1" y="24465"/>
                  </a:cubicBezTo>
                  <a:cubicBezTo>
                    <a:pt x="1" y="37970"/>
                    <a:pt x="10929" y="48930"/>
                    <a:pt x="24466" y="48930"/>
                  </a:cubicBezTo>
                  <a:cubicBezTo>
                    <a:pt x="37970" y="48930"/>
                    <a:pt x="48931" y="37970"/>
                    <a:pt x="48931" y="24465"/>
                  </a:cubicBezTo>
                  <a:cubicBezTo>
                    <a:pt x="48931" y="10960"/>
                    <a:pt x="37970" y="0"/>
                    <a:pt x="24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55"/>
            <p:cNvSpPr/>
            <p:nvPr/>
          </p:nvSpPr>
          <p:spPr>
            <a:xfrm>
              <a:off x="3647700" y="3928225"/>
              <a:ext cx="2762125" cy="1529100"/>
            </a:xfrm>
            <a:custGeom>
              <a:avLst/>
              <a:gdLst/>
              <a:ahLst/>
              <a:cxnLst/>
              <a:rect l="l" t="t" r="r" b="b"/>
              <a:pathLst>
                <a:path w="110485" h="61164" extrusionOk="0">
                  <a:moveTo>
                    <a:pt x="48930" y="1"/>
                  </a:moveTo>
                  <a:lnTo>
                    <a:pt x="48930" y="36698"/>
                  </a:lnTo>
                  <a:lnTo>
                    <a:pt x="1" y="36698"/>
                  </a:lnTo>
                  <a:lnTo>
                    <a:pt x="1" y="61163"/>
                  </a:lnTo>
                  <a:lnTo>
                    <a:pt x="110484" y="61163"/>
                  </a:lnTo>
                  <a:lnTo>
                    <a:pt x="110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55"/>
            <p:cNvSpPr/>
            <p:nvPr/>
          </p:nvSpPr>
          <p:spPr>
            <a:xfrm>
              <a:off x="1190625" y="543925"/>
              <a:ext cx="3374525" cy="4913400"/>
            </a:xfrm>
            <a:custGeom>
              <a:avLst/>
              <a:gdLst/>
              <a:ahLst/>
              <a:cxnLst/>
              <a:rect l="l" t="t" r="r" b="b"/>
              <a:pathLst>
                <a:path w="134981" h="196536" extrusionOk="0">
                  <a:moveTo>
                    <a:pt x="110516" y="0"/>
                  </a:moveTo>
                  <a:lnTo>
                    <a:pt x="110516" y="24465"/>
                  </a:lnTo>
                  <a:cubicBezTo>
                    <a:pt x="110516" y="31185"/>
                    <a:pt x="105003" y="36698"/>
                    <a:pt x="98284" y="36698"/>
                  </a:cubicBezTo>
                  <a:lnTo>
                    <a:pt x="49354" y="36698"/>
                  </a:lnTo>
                  <a:cubicBezTo>
                    <a:pt x="22312" y="36698"/>
                    <a:pt x="0" y="58586"/>
                    <a:pt x="0" y="85628"/>
                  </a:cubicBezTo>
                  <a:lnTo>
                    <a:pt x="24465" y="85628"/>
                  </a:lnTo>
                  <a:cubicBezTo>
                    <a:pt x="24465" y="72156"/>
                    <a:pt x="35882" y="61163"/>
                    <a:pt x="49354" y="61163"/>
                  </a:cubicBezTo>
                  <a:lnTo>
                    <a:pt x="49354" y="196535"/>
                  </a:lnTo>
                  <a:lnTo>
                    <a:pt x="73819" y="196535"/>
                  </a:lnTo>
                  <a:lnTo>
                    <a:pt x="73819" y="135373"/>
                  </a:lnTo>
                  <a:lnTo>
                    <a:pt x="98284" y="135373"/>
                  </a:lnTo>
                  <a:lnTo>
                    <a:pt x="98284" y="159838"/>
                  </a:lnTo>
                  <a:lnTo>
                    <a:pt x="122749" y="159838"/>
                  </a:lnTo>
                  <a:lnTo>
                    <a:pt x="122749" y="123140"/>
                  </a:lnTo>
                  <a:cubicBezTo>
                    <a:pt x="122749" y="116421"/>
                    <a:pt x="117236" y="110908"/>
                    <a:pt x="110516" y="110908"/>
                  </a:cubicBezTo>
                  <a:lnTo>
                    <a:pt x="98284" y="110908"/>
                  </a:lnTo>
                  <a:lnTo>
                    <a:pt x="98284" y="61163"/>
                  </a:lnTo>
                  <a:cubicBezTo>
                    <a:pt x="118573" y="61163"/>
                    <a:pt x="134981" y="44755"/>
                    <a:pt x="134981" y="24465"/>
                  </a:cubicBezTo>
                  <a:lnTo>
                    <a:pt x="1349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4" name="Google Shape;7054;p55"/>
          <p:cNvGrpSpPr/>
          <p:nvPr/>
        </p:nvGrpSpPr>
        <p:grpSpPr>
          <a:xfrm>
            <a:off x="3807680" y="3281360"/>
            <a:ext cx="393528" cy="312241"/>
            <a:chOff x="1190625" y="777150"/>
            <a:chExt cx="5219200" cy="4141125"/>
          </a:xfrm>
        </p:grpSpPr>
        <p:sp>
          <p:nvSpPr>
            <p:cNvPr id="7055" name="Google Shape;7055;p55"/>
            <p:cNvSpPr/>
            <p:nvPr/>
          </p:nvSpPr>
          <p:spPr>
            <a:xfrm>
              <a:off x="5798175" y="2624250"/>
              <a:ext cx="611650" cy="305850"/>
            </a:xfrm>
            <a:custGeom>
              <a:avLst/>
              <a:gdLst/>
              <a:ahLst/>
              <a:cxnLst/>
              <a:rect l="l" t="t" r="r" b="b"/>
              <a:pathLst>
                <a:path w="24466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24465" y="12233"/>
                  </a:lnTo>
                  <a:lnTo>
                    <a:pt x="24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55"/>
            <p:cNvSpPr/>
            <p:nvPr/>
          </p:nvSpPr>
          <p:spPr>
            <a:xfrm>
              <a:off x="5472775" y="3370425"/>
              <a:ext cx="649175" cy="649175"/>
            </a:xfrm>
            <a:custGeom>
              <a:avLst/>
              <a:gdLst/>
              <a:ahLst/>
              <a:cxnLst/>
              <a:rect l="l" t="t" r="r" b="b"/>
              <a:pathLst>
                <a:path w="25967" h="25967" extrusionOk="0">
                  <a:moveTo>
                    <a:pt x="8645" y="1"/>
                  </a:moveTo>
                  <a:lnTo>
                    <a:pt x="1" y="8645"/>
                  </a:lnTo>
                  <a:lnTo>
                    <a:pt x="17289" y="25966"/>
                  </a:lnTo>
                  <a:lnTo>
                    <a:pt x="25966" y="17322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55"/>
            <p:cNvSpPr/>
            <p:nvPr/>
          </p:nvSpPr>
          <p:spPr>
            <a:xfrm>
              <a:off x="5473600" y="1536375"/>
              <a:ext cx="648350" cy="648350"/>
            </a:xfrm>
            <a:custGeom>
              <a:avLst/>
              <a:gdLst/>
              <a:ahLst/>
              <a:cxnLst/>
              <a:rect l="l" t="t" r="r" b="b"/>
              <a:pathLst>
                <a:path w="25934" h="25934" extrusionOk="0">
                  <a:moveTo>
                    <a:pt x="17289" y="1"/>
                  </a:moveTo>
                  <a:lnTo>
                    <a:pt x="1" y="17289"/>
                  </a:lnTo>
                  <a:lnTo>
                    <a:pt x="8645" y="25934"/>
                  </a:lnTo>
                  <a:lnTo>
                    <a:pt x="25933" y="8645"/>
                  </a:lnTo>
                  <a:lnTo>
                    <a:pt x="17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55"/>
            <p:cNvSpPr/>
            <p:nvPr/>
          </p:nvSpPr>
          <p:spPr>
            <a:xfrm>
              <a:off x="2108050" y="40008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0" y="0"/>
                  </a:moveTo>
                  <a:lnTo>
                    <a:pt x="0" y="36697"/>
                  </a:lnTo>
                  <a:lnTo>
                    <a:pt x="36698" y="36697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55"/>
            <p:cNvSpPr/>
            <p:nvPr/>
          </p:nvSpPr>
          <p:spPr>
            <a:xfrm>
              <a:off x="1802225" y="1860125"/>
              <a:ext cx="1223275" cy="1834900"/>
            </a:xfrm>
            <a:custGeom>
              <a:avLst/>
              <a:gdLst/>
              <a:ahLst/>
              <a:cxnLst/>
              <a:rect l="l" t="t" r="r" b="b"/>
              <a:pathLst>
                <a:path w="48931" h="73396" extrusionOk="0">
                  <a:moveTo>
                    <a:pt x="1" y="1"/>
                  </a:moveTo>
                  <a:lnTo>
                    <a:pt x="1" y="73396"/>
                  </a:lnTo>
                  <a:lnTo>
                    <a:pt x="48931" y="73396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55"/>
            <p:cNvSpPr/>
            <p:nvPr/>
          </p:nvSpPr>
          <p:spPr>
            <a:xfrm>
              <a:off x="3331300" y="777150"/>
              <a:ext cx="1855275" cy="4000850"/>
            </a:xfrm>
            <a:custGeom>
              <a:avLst/>
              <a:gdLst/>
              <a:ahLst/>
              <a:cxnLst/>
              <a:rect l="l" t="t" r="r" b="b"/>
              <a:pathLst>
                <a:path w="74211" h="160034" extrusionOk="0">
                  <a:moveTo>
                    <a:pt x="74210" y="1"/>
                  </a:moveTo>
                  <a:lnTo>
                    <a:pt x="64261" y="7960"/>
                  </a:lnTo>
                  <a:cubicBezTo>
                    <a:pt x="45179" y="23226"/>
                    <a:pt x="22965" y="34806"/>
                    <a:pt x="0" y="42928"/>
                  </a:cubicBezTo>
                  <a:lnTo>
                    <a:pt x="0" y="117106"/>
                  </a:lnTo>
                  <a:cubicBezTo>
                    <a:pt x="22965" y="125196"/>
                    <a:pt x="45179" y="136776"/>
                    <a:pt x="64261" y="152075"/>
                  </a:cubicBezTo>
                  <a:lnTo>
                    <a:pt x="74210" y="160034"/>
                  </a:lnTo>
                  <a:lnTo>
                    <a:pt x="7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55"/>
            <p:cNvSpPr/>
            <p:nvPr/>
          </p:nvSpPr>
          <p:spPr>
            <a:xfrm>
              <a:off x="1190625" y="2165950"/>
              <a:ext cx="305825" cy="1223275"/>
            </a:xfrm>
            <a:custGeom>
              <a:avLst/>
              <a:gdLst/>
              <a:ahLst/>
              <a:cxnLst/>
              <a:rect l="l" t="t" r="r" b="b"/>
              <a:pathLst>
                <a:path w="12233" h="48931" extrusionOk="0">
                  <a:moveTo>
                    <a:pt x="0" y="0"/>
                  </a:moveTo>
                  <a:lnTo>
                    <a:pt x="0" y="48930"/>
                  </a:lnTo>
                  <a:lnTo>
                    <a:pt x="12232" y="48930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2" name="Google Shape;7062;p55"/>
          <p:cNvGrpSpPr/>
          <p:nvPr/>
        </p:nvGrpSpPr>
        <p:grpSpPr>
          <a:xfrm>
            <a:off x="3783380" y="2075168"/>
            <a:ext cx="393528" cy="393528"/>
            <a:chOff x="1190625" y="238125"/>
            <a:chExt cx="5219200" cy="5219200"/>
          </a:xfrm>
        </p:grpSpPr>
        <p:sp>
          <p:nvSpPr>
            <p:cNvPr id="7063" name="Google Shape;7063;p55"/>
            <p:cNvSpPr/>
            <p:nvPr/>
          </p:nvSpPr>
          <p:spPr>
            <a:xfrm>
              <a:off x="1343925" y="8603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1" y="8189"/>
                    <a:pt x="1" y="18333"/>
                  </a:cubicBezTo>
                  <a:cubicBezTo>
                    <a:pt x="1" y="28478"/>
                    <a:pt x="8188" y="36698"/>
                    <a:pt x="18333" y="36698"/>
                  </a:cubicBezTo>
                  <a:cubicBezTo>
                    <a:pt x="28478" y="36698"/>
                    <a:pt x="36698" y="28478"/>
                    <a:pt x="36698" y="18333"/>
                  </a:cubicBezTo>
                  <a:cubicBezTo>
                    <a:pt x="36698" y="8189"/>
                    <a:pt x="28478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55"/>
            <p:cNvSpPr/>
            <p:nvPr/>
          </p:nvSpPr>
          <p:spPr>
            <a:xfrm>
              <a:off x="1190625" y="1777775"/>
              <a:ext cx="1223250" cy="3679550"/>
            </a:xfrm>
            <a:custGeom>
              <a:avLst/>
              <a:gdLst/>
              <a:ahLst/>
              <a:cxnLst/>
              <a:rect l="l" t="t" r="r" b="b"/>
              <a:pathLst>
                <a:path w="48930" h="147182" extrusionOk="0">
                  <a:moveTo>
                    <a:pt x="12232" y="0"/>
                  </a:moveTo>
                  <a:cubicBezTo>
                    <a:pt x="5480" y="0"/>
                    <a:pt x="0" y="5448"/>
                    <a:pt x="0" y="12233"/>
                  </a:cubicBezTo>
                  <a:lnTo>
                    <a:pt x="0" y="67687"/>
                  </a:lnTo>
                  <a:cubicBezTo>
                    <a:pt x="0" y="74439"/>
                    <a:pt x="5480" y="79919"/>
                    <a:pt x="12232" y="79919"/>
                  </a:cubicBezTo>
                  <a:lnTo>
                    <a:pt x="12232" y="147181"/>
                  </a:lnTo>
                  <a:lnTo>
                    <a:pt x="36697" y="147181"/>
                  </a:lnTo>
                  <a:lnTo>
                    <a:pt x="36697" y="79919"/>
                  </a:lnTo>
                  <a:cubicBezTo>
                    <a:pt x="43450" y="79919"/>
                    <a:pt x="48930" y="74439"/>
                    <a:pt x="48930" y="67687"/>
                  </a:cubicBezTo>
                  <a:lnTo>
                    <a:pt x="48930" y="12233"/>
                  </a:lnTo>
                  <a:cubicBezTo>
                    <a:pt x="48930" y="5448"/>
                    <a:pt x="43450" y="0"/>
                    <a:pt x="36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55"/>
            <p:cNvSpPr/>
            <p:nvPr/>
          </p:nvSpPr>
          <p:spPr>
            <a:xfrm>
              <a:off x="3331300" y="238125"/>
              <a:ext cx="2889325" cy="3995950"/>
            </a:xfrm>
            <a:custGeom>
              <a:avLst/>
              <a:gdLst/>
              <a:ahLst/>
              <a:cxnLst/>
              <a:rect l="l" t="t" r="r" b="b"/>
              <a:pathLst>
                <a:path w="115573" h="159838" extrusionOk="0">
                  <a:moveTo>
                    <a:pt x="0" y="0"/>
                  </a:moveTo>
                  <a:lnTo>
                    <a:pt x="0" y="159837"/>
                  </a:lnTo>
                  <a:lnTo>
                    <a:pt x="37122" y="159837"/>
                  </a:lnTo>
                  <a:lnTo>
                    <a:pt x="37122" y="39046"/>
                  </a:lnTo>
                  <a:lnTo>
                    <a:pt x="115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55"/>
            <p:cNvSpPr/>
            <p:nvPr/>
          </p:nvSpPr>
          <p:spPr>
            <a:xfrm>
              <a:off x="4565150" y="485200"/>
              <a:ext cx="1844675" cy="4607600"/>
            </a:xfrm>
            <a:custGeom>
              <a:avLst/>
              <a:gdLst/>
              <a:ahLst/>
              <a:cxnLst/>
              <a:rect l="l" t="t" r="r" b="b"/>
              <a:pathLst>
                <a:path w="73787" h="184304" extrusionOk="0">
                  <a:moveTo>
                    <a:pt x="73786" y="1"/>
                  </a:moveTo>
                  <a:lnTo>
                    <a:pt x="0" y="36698"/>
                  </a:lnTo>
                  <a:lnTo>
                    <a:pt x="0" y="184303"/>
                  </a:lnTo>
                  <a:lnTo>
                    <a:pt x="73786" y="147606"/>
                  </a:lnTo>
                  <a:lnTo>
                    <a:pt x="7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7" name="Google Shape;7067;p55"/>
          <p:cNvSpPr/>
          <p:nvPr/>
        </p:nvSpPr>
        <p:spPr>
          <a:xfrm>
            <a:off x="1273185" y="3442652"/>
            <a:ext cx="92141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1" y="3075580"/>
            <a:ext cx="1147500" cy="2047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775" y="3075580"/>
            <a:ext cx="1147500" cy="2047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3" name="Google Shape;7073;p56"/>
          <p:cNvSpPr txBox="1">
            <a:spLocks noGrp="1"/>
          </p:cNvSpPr>
          <p:nvPr>
            <p:ph type="title"/>
          </p:nvPr>
        </p:nvSpPr>
        <p:spPr>
          <a:xfrm>
            <a:off x="-124104" y="433906"/>
            <a:ext cx="5974500" cy="26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MOTS </a:t>
            </a:r>
            <a:r>
              <a:rPr lang="en" dirty="0">
                <a:solidFill>
                  <a:schemeClr val="dk2"/>
                </a:solidFill>
              </a:rPr>
              <a:t>GÉNIAUX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396" y="648591"/>
            <a:ext cx="2927207" cy="5223056"/>
          </a:xfrm>
          <a:prstGeom prst="rect">
            <a:avLst/>
          </a:prstGeom>
        </p:spPr>
      </p:pic>
      <p:sp>
        <p:nvSpPr>
          <p:cNvPr id="4" name="Google Shape;7155;p59"/>
          <p:cNvSpPr txBox="1">
            <a:spLocks/>
          </p:cNvSpPr>
          <p:nvPr/>
        </p:nvSpPr>
        <p:spPr>
          <a:xfrm>
            <a:off x="1356704" y="3119828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Mercure est la planète la plus petite du système solaire. Elle n’est qu’un peu plus grande que la Lune</a:t>
            </a:r>
            <a:endParaRPr lang="fr-FR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Google Shape;7155;p59"/>
          <p:cNvSpPr txBox="1">
            <a:spLocks/>
          </p:cNvSpPr>
          <p:nvPr/>
        </p:nvSpPr>
        <p:spPr>
          <a:xfrm>
            <a:off x="1356704" y="3937050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Mercure est la planète la plus petite du système solaire. Elle n’est qu’un peu plus grande que la Lune</a:t>
            </a:r>
            <a:endParaRPr lang="fr-FR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8" name="Google Shape;7078;p57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INFO IMPORTANTE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79" name="Google Shape;7079;p57"/>
          <p:cNvSpPr txBox="1"/>
          <p:nvPr/>
        </p:nvSpPr>
        <p:spPr>
          <a:xfrm>
            <a:off x="4029658" y="3168791"/>
            <a:ext cx="19359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Équipe 3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0" name="Google Shape;7080;p57"/>
          <p:cNvSpPr txBox="1"/>
          <p:nvPr/>
        </p:nvSpPr>
        <p:spPr>
          <a:xfrm>
            <a:off x="4029649" y="3652404"/>
            <a:ext cx="21348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Malgré sa couleur rouge, Mars est froide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081" name="Google Shape;7081;p57"/>
          <p:cNvSpPr txBox="1"/>
          <p:nvPr/>
        </p:nvSpPr>
        <p:spPr>
          <a:xfrm>
            <a:off x="6457700" y="1525650"/>
            <a:ext cx="19359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Équipe 2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2" name="Google Shape;7082;p57"/>
          <p:cNvSpPr txBox="1"/>
          <p:nvPr/>
        </p:nvSpPr>
        <p:spPr>
          <a:xfrm>
            <a:off x="6457700" y="2009256"/>
            <a:ext cx="21348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Jupiter a été nommée d'après un dieu romain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083" name="Google Shape;7083;p57"/>
          <p:cNvSpPr txBox="1"/>
          <p:nvPr/>
        </p:nvSpPr>
        <p:spPr>
          <a:xfrm>
            <a:off x="4029658" y="1525650"/>
            <a:ext cx="19359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Équipe 1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4" name="Google Shape;7084;p57"/>
          <p:cNvSpPr txBox="1"/>
          <p:nvPr/>
        </p:nvSpPr>
        <p:spPr>
          <a:xfrm>
            <a:off x="4029649" y="2009256"/>
            <a:ext cx="21348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Vénus est la deuxième planète à partir du Soleil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085" name="Google Shape;7085;p57"/>
          <p:cNvSpPr txBox="1"/>
          <p:nvPr/>
        </p:nvSpPr>
        <p:spPr>
          <a:xfrm>
            <a:off x="6457700" y="3168791"/>
            <a:ext cx="19359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Équipe 4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6" name="Google Shape;7086;p57"/>
          <p:cNvSpPr txBox="1"/>
          <p:nvPr/>
        </p:nvSpPr>
        <p:spPr>
          <a:xfrm>
            <a:off x="6457700" y="3652407"/>
            <a:ext cx="21348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Saturne est composée d'hydrogène et d'hélium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087" name="Google Shape;7087;p57"/>
          <p:cNvSpPr txBox="1"/>
          <p:nvPr/>
        </p:nvSpPr>
        <p:spPr>
          <a:xfrm>
            <a:off x="4029650" y="2750732"/>
            <a:ext cx="1935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20 %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8" name="Google Shape;7088;p57"/>
          <p:cNvSpPr txBox="1"/>
          <p:nvPr/>
        </p:nvSpPr>
        <p:spPr>
          <a:xfrm>
            <a:off x="6457696" y="2750732"/>
            <a:ext cx="1935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10 %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89" name="Google Shape;7089;p57"/>
          <p:cNvSpPr txBox="1"/>
          <p:nvPr/>
        </p:nvSpPr>
        <p:spPr>
          <a:xfrm>
            <a:off x="6457698" y="1097106"/>
            <a:ext cx="1935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30 %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090" name="Google Shape;7090;p57"/>
          <p:cNvSpPr txBox="1"/>
          <p:nvPr/>
        </p:nvSpPr>
        <p:spPr>
          <a:xfrm>
            <a:off x="4029650" y="1097106"/>
            <a:ext cx="1935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40 %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pic>
        <p:nvPicPr>
          <p:cNvPr id="7091" name="Google Shape;7091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503" r="20931"/>
          <a:stretch/>
        </p:blipFill>
        <p:spPr>
          <a:xfrm>
            <a:off x="710175" y="1137062"/>
            <a:ext cx="2862126" cy="30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092" name="Google Shape;7092;p57"/>
          <p:cNvSpPr/>
          <p:nvPr/>
        </p:nvSpPr>
        <p:spPr>
          <a:xfrm>
            <a:off x="3769575" y="1660068"/>
            <a:ext cx="214800" cy="21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3" name="Google Shape;7093;p57"/>
          <p:cNvSpPr/>
          <p:nvPr/>
        </p:nvSpPr>
        <p:spPr>
          <a:xfrm>
            <a:off x="6203200" y="1660068"/>
            <a:ext cx="214800" cy="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5" name="Google Shape;7095;p57"/>
          <p:cNvSpPr/>
          <p:nvPr/>
        </p:nvSpPr>
        <p:spPr>
          <a:xfrm>
            <a:off x="6203200" y="3312843"/>
            <a:ext cx="214800" cy="21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6" name="Google Shape;7096;p57"/>
          <p:cNvSpPr txBox="1"/>
          <p:nvPr/>
        </p:nvSpPr>
        <p:spPr>
          <a:xfrm>
            <a:off x="717425" y="4368050"/>
            <a:ext cx="77091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Suivez le lien dans le graphique pour modifier ses données, puis collez le nouveau ici.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Pour plus d'informations, cliquez ici</a:t>
            </a:r>
            <a:endParaRPr sz="1100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0" name="Google Shape;6230;p50"/>
          <p:cNvSpPr txBox="1">
            <a:spLocks noGrp="1"/>
          </p:cNvSpPr>
          <p:nvPr>
            <p:ph type="body" idx="1"/>
          </p:nvPr>
        </p:nvSpPr>
        <p:spPr>
          <a:xfrm>
            <a:off x="800380" y="1471375"/>
            <a:ext cx="40098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Savez-vous ce qui vous aide à rendre votre point de vue clair 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Les listes comme celle-ci 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Elles sont simples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Vous pouvez organiser vos idées de façon très claire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Vous n'oublierez jamais d'acheter du lait 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Et le plus important : le public ne manquera pas le but de votre présentation</a:t>
            </a:r>
            <a:endParaRPr/>
          </a:p>
        </p:txBody>
      </p:sp>
      <p:sp>
        <p:nvSpPr>
          <p:cNvPr id="6231" name="Google Shape;6231;p50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 TITRE DE LA DIAPOSITIVE VA ICI !</a:t>
            </a:r>
            <a:endParaRPr/>
          </a:p>
        </p:txBody>
      </p:sp>
      <p:sp>
        <p:nvSpPr>
          <p:cNvPr id="6233" name="Google Shape;6233;p50"/>
          <p:cNvSpPr/>
          <p:nvPr/>
        </p:nvSpPr>
        <p:spPr>
          <a:xfrm>
            <a:off x="8081694" y="1399081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4" name="Google Shape;6234;p50"/>
          <p:cNvSpPr/>
          <p:nvPr/>
        </p:nvSpPr>
        <p:spPr>
          <a:xfrm>
            <a:off x="3582375" y="2219976"/>
            <a:ext cx="351373" cy="351770"/>
          </a:xfrm>
          <a:custGeom>
            <a:avLst/>
            <a:gdLst/>
            <a:ahLst/>
            <a:cxnLst/>
            <a:rect l="l" t="t" r="r" b="b"/>
            <a:pathLst>
              <a:path w="2701" h="2704" fill="none" extrusionOk="0">
                <a:moveTo>
                  <a:pt x="2035" y="2665"/>
                </a:moveTo>
                <a:lnTo>
                  <a:pt x="2700" y="1958"/>
                </a:lnTo>
                <a:lnTo>
                  <a:pt x="2035" y="1331"/>
                </a:lnTo>
                <a:lnTo>
                  <a:pt x="2662" y="666"/>
                </a:lnTo>
                <a:lnTo>
                  <a:pt x="1955" y="0"/>
                </a:lnTo>
                <a:lnTo>
                  <a:pt x="1328" y="669"/>
                </a:lnTo>
                <a:lnTo>
                  <a:pt x="663" y="42"/>
                </a:lnTo>
                <a:lnTo>
                  <a:pt x="1" y="749"/>
                </a:lnTo>
                <a:lnTo>
                  <a:pt x="666" y="1373"/>
                </a:lnTo>
                <a:lnTo>
                  <a:pt x="39" y="2038"/>
                </a:lnTo>
                <a:lnTo>
                  <a:pt x="746" y="2703"/>
                </a:lnTo>
                <a:lnTo>
                  <a:pt x="1370" y="2038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355" y="1824955"/>
            <a:ext cx="2657442" cy="342314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5" name="Google Shape;7105;p58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 NOUS TRAVAILLONS</a:t>
            </a:r>
            <a:endParaRPr/>
          </a:p>
        </p:txBody>
      </p:sp>
      <p:sp>
        <p:nvSpPr>
          <p:cNvPr id="7106" name="Google Shape;7106;p58"/>
          <p:cNvSpPr txBox="1"/>
          <p:nvPr/>
        </p:nvSpPr>
        <p:spPr>
          <a:xfrm>
            <a:off x="5926800" y="2472774"/>
            <a:ext cx="2119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Mars est en fait un endroit très froid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107" name="Google Shape;7107;p58"/>
          <p:cNvSpPr txBox="1"/>
          <p:nvPr/>
        </p:nvSpPr>
        <p:spPr>
          <a:xfrm>
            <a:off x="5926800" y="3761876"/>
            <a:ext cx="2119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C’est la planète la plus éloignée du Soleil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108" name="Google Shape;7108;p58"/>
          <p:cNvSpPr txBox="1"/>
          <p:nvPr/>
        </p:nvSpPr>
        <p:spPr>
          <a:xfrm>
            <a:off x="5926800" y="2038938"/>
            <a:ext cx="1986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Mars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109" name="Google Shape;7109;p58"/>
          <p:cNvSpPr txBox="1"/>
          <p:nvPr/>
        </p:nvSpPr>
        <p:spPr>
          <a:xfrm>
            <a:off x="5926800" y="3328070"/>
            <a:ext cx="1986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Neptune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110" name="Google Shape;7110;p58"/>
          <p:cNvSpPr txBox="1"/>
          <p:nvPr/>
        </p:nvSpPr>
        <p:spPr>
          <a:xfrm>
            <a:off x="1286525" y="1530677"/>
            <a:ext cx="1986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Vénus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111" name="Google Shape;7111;p58"/>
          <p:cNvSpPr txBox="1"/>
          <p:nvPr/>
        </p:nvSpPr>
        <p:spPr>
          <a:xfrm>
            <a:off x="1153350" y="1964575"/>
            <a:ext cx="2119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Elle a un beau nom, mais il y fait très chaud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112" name="Google Shape;7112;p58"/>
          <p:cNvSpPr txBox="1"/>
          <p:nvPr/>
        </p:nvSpPr>
        <p:spPr>
          <a:xfrm>
            <a:off x="1286525" y="2811599"/>
            <a:ext cx="1986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Saturne</a:t>
            </a:r>
            <a:endParaRPr sz="22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113" name="Google Shape;7113;p58"/>
          <p:cNvSpPr txBox="1"/>
          <p:nvPr/>
        </p:nvSpPr>
        <p:spPr>
          <a:xfrm>
            <a:off x="1153350" y="3245425"/>
            <a:ext cx="2119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Elle est composée d'hydrogène et d'hélium</a:t>
            </a:r>
            <a:endParaRPr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118" name="Google Shape;7118;p58"/>
          <p:cNvSpPr/>
          <p:nvPr/>
        </p:nvSpPr>
        <p:spPr>
          <a:xfrm>
            <a:off x="4751936" y="3428951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9" name="Google Shape;7119;p58"/>
          <p:cNvSpPr/>
          <p:nvPr/>
        </p:nvSpPr>
        <p:spPr>
          <a:xfrm>
            <a:off x="4757007" y="2134301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0" name="Google Shape;7120;p58"/>
          <p:cNvSpPr/>
          <p:nvPr/>
        </p:nvSpPr>
        <p:spPr>
          <a:xfrm>
            <a:off x="3631973" y="2919406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1" name="Google Shape;7121;p58"/>
          <p:cNvSpPr/>
          <p:nvPr/>
        </p:nvSpPr>
        <p:spPr>
          <a:xfrm>
            <a:off x="3636654" y="1638955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2" name="Google Shape;7122;p58"/>
          <p:cNvGrpSpPr/>
          <p:nvPr/>
        </p:nvGrpSpPr>
        <p:grpSpPr>
          <a:xfrm>
            <a:off x="3838807" y="1801009"/>
            <a:ext cx="393528" cy="393528"/>
            <a:chOff x="1190625" y="238125"/>
            <a:chExt cx="5219200" cy="5219200"/>
          </a:xfrm>
        </p:grpSpPr>
        <p:sp>
          <p:nvSpPr>
            <p:cNvPr id="7123" name="Google Shape;7123;p58"/>
            <p:cNvSpPr/>
            <p:nvPr/>
          </p:nvSpPr>
          <p:spPr>
            <a:xfrm>
              <a:off x="4116625" y="1155550"/>
              <a:ext cx="611625" cy="611650"/>
            </a:xfrm>
            <a:custGeom>
              <a:avLst/>
              <a:gdLst/>
              <a:ahLst/>
              <a:cxnLst/>
              <a:rect l="l" t="t" r="r" b="b"/>
              <a:pathLst>
                <a:path w="24465" h="24466" extrusionOk="0">
                  <a:moveTo>
                    <a:pt x="12233" y="0"/>
                  </a:moveTo>
                  <a:cubicBezTo>
                    <a:pt x="5448" y="0"/>
                    <a:pt x="0" y="5480"/>
                    <a:pt x="0" y="12233"/>
                  </a:cubicBezTo>
                  <a:cubicBezTo>
                    <a:pt x="0" y="18985"/>
                    <a:pt x="5448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80"/>
                    <a:pt x="18985" y="0"/>
                    <a:pt x="1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58"/>
            <p:cNvSpPr/>
            <p:nvPr/>
          </p:nvSpPr>
          <p:spPr>
            <a:xfrm>
              <a:off x="3963300" y="237880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24465"/>
                  </a:lnTo>
                  <a:lnTo>
                    <a:pt x="36698" y="24465"/>
                  </a:lnTo>
                  <a:lnTo>
                    <a:pt x="36698" y="6133"/>
                  </a:lnTo>
                  <a:cubicBezTo>
                    <a:pt x="36698" y="2740"/>
                    <a:pt x="33958" y="0"/>
                    <a:pt x="30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58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29273" y="24465"/>
                  </a:moveTo>
                  <a:cubicBezTo>
                    <a:pt x="142745" y="24465"/>
                    <a:pt x="153737" y="35425"/>
                    <a:pt x="153737" y="48930"/>
                  </a:cubicBezTo>
                  <a:cubicBezTo>
                    <a:pt x="153737" y="62434"/>
                    <a:pt x="142745" y="73395"/>
                    <a:pt x="129273" y="73395"/>
                  </a:cubicBezTo>
                  <a:lnTo>
                    <a:pt x="141505" y="73395"/>
                  </a:lnTo>
                  <a:cubicBezTo>
                    <a:pt x="151617" y="73395"/>
                    <a:pt x="159837" y="81615"/>
                    <a:pt x="159837" y="91760"/>
                  </a:cubicBezTo>
                  <a:lnTo>
                    <a:pt x="159837" y="122324"/>
                  </a:lnTo>
                  <a:lnTo>
                    <a:pt x="98675" y="122324"/>
                  </a:lnTo>
                  <a:lnTo>
                    <a:pt x="98675" y="91760"/>
                  </a:lnTo>
                  <a:cubicBezTo>
                    <a:pt x="98675" y="81615"/>
                    <a:pt x="106895" y="73395"/>
                    <a:pt x="117040" y="73395"/>
                  </a:cubicBezTo>
                  <a:lnTo>
                    <a:pt x="129273" y="73395"/>
                  </a:lnTo>
                  <a:cubicBezTo>
                    <a:pt x="115768" y="73395"/>
                    <a:pt x="104808" y="62434"/>
                    <a:pt x="104808" y="48930"/>
                  </a:cubicBezTo>
                  <a:cubicBezTo>
                    <a:pt x="104808" y="35425"/>
                    <a:pt x="115768" y="24465"/>
                    <a:pt x="129273" y="24465"/>
                  </a:cubicBezTo>
                  <a:close/>
                  <a:moveTo>
                    <a:pt x="129273" y="0"/>
                  </a:moveTo>
                  <a:cubicBezTo>
                    <a:pt x="85431" y="0"/>
                    <a:pt x="49745" y="35686"/>
                    <a:pt x="49745" y="79527"/>
                  </a:cubicBezTo>
                  <a:cubicBezTo>
                    <a:pt x="49745" y="99230"/>
                    <a:pt x="57020" y="117268"/>
                    <a:pt x="68958" y="131164"/>
                  </a:cubicBezTo>
                  <a:lnTo>
                    <a:pt x="59825" y="140298"/>
                  </a:lnTo>
                  <a:lnTo>
                    <a:pt x="51181" y="131621"/>
                  </a:lnTo>
                  <a:lnTo>
                    <a:pt x="46875" y="135960"/>
                  </a:lnTo>
                  <a:cubicBezTo>
                    <a:pt x="27335" y="155499"/>
                    <a:pt x="19409" y="160131"/>
                    <a:pt x="14483" y="162643"/>
                  </a:cubicBezTo>
                  <a:cubicBezTo>
                    <a:pt x="11384" y="164208"/>
                    <a:pt x="8481" y="165676"/>
                    <a:pt x="4338" y="169852"/>
                  </a:cubicBezTo>
                  <a:lnTo>
                    <a:pt x="0" y="174157"/>
                  </a:lnTo>
                  <a:lnTo>
                    <a:pt x="34610" y="208767"/>
                  </a:lnTo>
                  <a:lnTo>
                    <a:pt x="38916" y="204429"/>
                  </a:lnTo>
                  <a:cubicBezTo>
                    <a:pt x="43091" y="200286"/>
                    <a:pt x="44591" y="197350"/>
                    <a:pt x="46190" y="194219"/>
                  </a:cubicBezTo>
                  <a:cubicBezTo>
                    <a:pt x="48734" y="189293"/>
                    <a:pt x="53399" y="181334"/>
                    <a:pt x="72808" y="161892"/>
                  </a:cubicBezTo>
                  <a:lnTo>
                    <a:pt x="77146" y="157587"/>
                  </a:lnTo>
                  <a:lnTo>
                    <a:pt x="68469" y="148942"/>
                  </a:lnTo>
                  <a:lnTo>
                    <a:pt x="77603" y="139809"/>
                  </a:lnTo>
                  <a:cubicBezTo>
                    <a:pt x="91499" y="151748"/>
                    <a:pt x="109538" y="159022"/>
                    <a:pt x="129273" y="159022"/>
                  </a:cubicBezTo>
                  <a:cubicBezTo>
                    <a:pt x="173114" y="159022"/>
                    <a:pt x="208767" y="123336"/>
                    <a:pt x="208767" y="79495"/>
                  </a:cubicBezTo>
                  <a:cubicBezTo>
                    <a:pt x="208767" y="35654"/>
                    <a:pt x="173114" y="0"/>
                    <a:pt x="129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6" name="Google Shape;7126;p58"/>
          <p:cNvGrpSpPr/>
          <p:nvPr/>
        </p:nvGrpSpPr>
        <p:grpSpPr>
          <a:xfrm>
            <a:off x="3833754" y="3084548"/>
            <a:ext cx="393528" cy="393528"/>
            <a:chOff x="1190625" y="238125"/>
            <a:chExt cx="5219200" cy="5219200"/>
          </a:xfrm>
        </p:grpSpPr>
        <p:sp>
          <p:nvSpPr>
            <p:cNvPr id="7127" name="Google Shape;7127;p58"/>
            <p:cNvSpPr/>
            <p:nvPr/>
          </p:nvSpPr>
          <p:spPr>
            <a:xfrm>
              <a:off x="1343925" y="3622425"/>
              <a:ext cx="927250" cy="917450"/>
            </a:xfrm>
            <a:custGeom>
              <a:avLst/>
              <a:gdLst/>
              <a:ahLst/>
              <a:cxnLst/>
              <a:rect l="l" t="t" r="r" b="b"/>
              <a:pathLst>
                <a:path w="37090" h="36698" extrusionOk="0">
                  <a:moveTo>
                    <a:pt x="18757" y="0"/>
                  </a:moveTo>
                  <a:cubicBezTo>
                    <a:pt x="8612" y="0"/>
                    <a:pt x="1" y="8221"/>
                    <a:pt x="1" y="18365"/>
                  </a:cubicBezTo>
                  <a:cubicBezTo>
                    <a:pt x="1" y="28478"/>
                    <a:pt x="8612" y="36698"/>
                    <a:pt x="18757" y="36698"/>
                  </a:cubicBezTo>
                  <a:cubicBezTo>
                    <a:pt x="28869" y="36698"/>
                    <a:pt x="37089" y="28478"/>
                    <a:pt x="37089" y="18365"/>
                  </a:cubicBezTo>
                  <a:cubicBezTo>
                    <a:pt x="37089" y="8221"/>
                    <a:pt x="28869" y="0"/>
                    <a:pt x="18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58"/>
            <p:cNvSpPr/>
            <p:nvPr/>
          </p:nvSpPr>
          <p:spPr>
            <a:xfrm>
              <a:off x="1190625" y="4539850"/>
              <a:ext cx="1233850" cy="917475"/>
            </a:xfrm>
            <a:custGeom>
              <a:avLst/>
              <a:gdLst/>
              <a:ahLst/>
              <a:cxnLst/>
              <a:rect l="l" t="t" r="r" b="b"/>
              <a:pathLst>
                <a:path w="49354" h="36699" extrusionOk="0">
                  <a:moveTo>
                    <a:pt x="12232" y="1"/>
                  </a:moveTo>
                  <a:cubicBezTo>
                    <a:pt x="5480" y="1"/>
                    <a:pt x="0" y="5481"/>
                    <a:pt x="0" y="12233"/>
                  </a:cubicBezTo>
                  <a:lnTo>
                    <a:pt x="0" y="36698"/>
                  </a:lnTo>
                  <a:lnTo>
                    <a:pt x="49354" y="36698"/>
                  </a:lnTo>
                  <a:lnTo>
                    <a:pt x="49354" y="12233"/>
                  </a:lnTo>
                  <a:cubicBezTo>
                    <a:pt x="49354" y="5481"/>
                    <a:pt x="43841" y="1"/>
                    <a:pt x="37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58"/>
            <p:cNvSpPr/>
            <p:nvPr/>
          </p:nvSpPr>
          <p:spPr>
            <a:xfrm>
              <a:off x="3341900" y="36224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1"/>
                    <a:pt x="0" y="18365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5"/>
                  </a:cubicBezTo>
                  <a:cubicBezTo>
                    <a:pt x="36698" y="8221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58"/>
            <p:cNvSpPr/>
            <p:nvPr/>
          </p:nvSpPr>
          <p:spPr>
            <a:xfrm>
              <a:off x="3188575" y="4539850"/>
              <a:ext cx="1223275" cy="917475"/>
            </a:xfrm>
            <a:custGeom>
              <a:avLst/>
              <a:gdLst/>
              <a:ahLst/>
              <a:cxnLst/>
              <a:rect l="l" t="t" r="r" b="b"/>
              <a:pathLst>
                <a:path w="48931" h="36699" extrusionOk="0">
                  <a:moveTo>
                    <a:pt x="12233" y="1"/>
                  </a:moveTo>
                  <a:cubicBezTo>
                    <a:pt x="5481" y="1"/>
                    <a:pt x="1" y="5481"/>
                    <a:pt x="1" y="12233"/>
                  </a:cubicBezTo>
                  <a:lnTo>
                    <a:pt x="1" y="36698"/>
                  </a:lnTo>
                  <a:lnTo>
                    <a:pt x="48930" y="36698"/>
                  </a:lnTo>
                  <a:lnTo>
                    <a:pt x="48930" y="12233"/>
                  </a:lnTo>
                  <a:cubicBezTo>
                    <a:pt x="48930" y="5481"/>
                    <a:pt x="43450" y="1"/>
                    <a:pt x="36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58"/>
            <p:cNvSpPr/>
            <p:nvPr/>
          </p:nvSpPr>
          <p:spPr>
            <a:xfrm>
              <a:off x="5329250" y="3622425"/>
              <a:ext cx="928075" cy="917450"/>
            </a:xfrm>
            <a:custGeom>
              <a:avLst/>
              <a:gdLst/>
              <a:ahLst/>
              <a:cxnLst/>
              <a:rect l="l" t="t" r="r" b="b"/>
              <a:pathLst>
                <a:path w="37123" h="36698" extrusionOk="0">
                  <a:moveTo>
                    <a:pt x="18366" y="0"/>
                  </a:moveTo>
                  <a:cubicBezTo>
                    <a:pt x="8221" y="0"/>
                    <a:pt x="1" y="8221"/>
                    <a:pt x="1" y="18365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5"/>
                  </a:cubicBezTo>
                  <a:cubicBezTo>
                    <a:pt x="37122" y="8221"/>
                    <a:pt x="28478" y="0"/>
                    <a:pt x="18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58"/>
            <p:cNvSpPr/>
            <p:nvPr/>
          </p:nvSpPr>
          <p:spPr>
            <a:xfrm>
              <a:off x="5176750" y="4539850"/>
              <a:ext cx="1233075" cy="917475"/>
            </a:xfrm>
            <a:custGeom>
              <a:avLst/>
              <a:gdLst/>
              <a:ahLst/>
              <a:cxnLst/>
              <a:rect l="l" t="t" r="r" b="b"/>
              <a:pathLst>
                <a:path w="49323" h="36699" extrusionOk="0">
                  <a:moveTo>
                    <a:pt x="12233" y="1"/>
                  </a:moveTo>
                  <a:cubicBezTo>
                    <a:pt x="5481" y="1"/>
                    <a:pt x="1" y="5481"/>
                    <a:pt x="1" y="12233"/>
                  </a:cubicBezTo>
                  <a:lnTo>
                    <a:pt x="1" y="36698"/>
                  </a:lnTo>
                  <a:lnTo>
                    <a:pt x="49322" y="36698"/>
                  </a:lnTo>
                  <a:lnTo>
                    <a:pt x="49322" y="12233"/>
                  </a:lnTo>
                  <a:cubicBezTo>
                    <a:pt x="49322" y="5481"/>
                    <a:pt x="43842" y="1"/>
                    <a:pt x="37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58"/>
            <p:cNvSpPr/>
            <p:nvPr/>
          </p:nvSpPr>
          <p:spPr>
            <a:xfrm>
              <a:off x="1496425" y="238125"/>
              <a:ext cx="4607575" cy="3690125"/>
            </a:xfrm>
            <a:custGeom>
              <a:avLst/>
              <a:gdLst/>
              <a:ahLst/>
              <a:cxnLst/>
              <a:rect l="l" t="t" r="r" b="b"/>
              <a:pathLst>
                <a:path w="184303" h="147605" extrusionOk="0">
                  <a:moveTo>
                    <a:pt x="73819" y="31804"/>
                  </a:moveTo>
                  <a:lnTo>
                    <a:pt x="127642" y="67686"/>
                  </a:lnTo>
                  <a:lnTo>
                    <a:pt x="73819" y="103568"/>
                  </a:lnTo>
                  <a:lnTo>
                    <a:pt x="73819" y="31804"/>
                  </a:lnTo>
                  <a:close/>
                  <a:moveTo>
                    <a:pt x="86052" y="0"/>
                  </a:moveTo>
                  <a:lnTo>
                    <a:pt x="86052" y="12232"/>
                  </a:lnTo>
                  <a:lnTo>
                    <a:pt x="0" y="12232"/>
                  </a:lnTo>
                  <a:lnTo>
                    <a:pt x="0" y="125717"/>
                  </a:lnTo>
                  <a:cubicBezTo>
                    <a:pt x="3752" y="124086"/>
                    <a:pt x="8286" y="123140"/>
                    <a:pt x="12657" y="123140"/>
                  </a:cubicBezTo>
                  <a:cubicBezTo>
                    <a:pt x="27401" y="123140"/>
                    <a:pt x="39764" y="133676"/>
                    <a:pt x="42602" y="147605"/>
                  </a:cubicBezTo>
                  <a:lnTo>
                    <a:pt x="62174" y="147605"/>
                  </a:lnTo>
                  <a:cubicBezTo>
                    <a:pt x="65044" y="133676"/>
                    <a:pt x="77375" y="123140"/>
                    <a:pt x="92152" y="123140"/>
                  </a:cubicBezTo>
                  <a:cubicBezTo>
                    <a:pt x="106928" y="123140"/>
                    <a:pt x="119259" y="133676"/>
                    <a:pt x="122129" y="147605"/>
                  </a:cubicBezTo>
                  <a:lnTo>
                    <a:pt x="141701" y="147605"/>
                  </a:lnTo>
                  <a:cubicBezTo>
                    <a:pt x="144539" y="133676"/>
                    <a:pt x="156902" y="123140"/>
                    <a:pt x="171679" y="123140"/>
                  </a:cubicBezTo>
                  <a:cubicBezTo>
                    <a:pt x="176017" y="123140"/>
                    <a:pt x="180551" y="124086"/>
                    <a:pt x="184303" y="125717"/>
                  </a:cubicBezTo>
                  <a:lnTo>
                    <a:pt x="184303" y="12232"/>
                  </a:lnTo>
                  <a:lnTo>
                    <a:pt x="98284" y="12232"/>
                  </a:lnTo>
                  <a:lnTo>
                    <a:pt x="98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58"/>
            <p:cNvSpPr/>
            <p:nvPr/>
          </p:nvSpPr>
          <p:spPr>
            <a:xfrm>
              <a:off x="3647700" y="1604075"/>
              <a:ext cx="488500" cy="652425"/>
            </a:xfrm>
            <a:custGeom>
              <a:avLst/>
              <a:gdLst/>
              <a:ahLst/>
              <a:cxnLst/>
              <a:rect l="l" t="t" r="r" b="b"/>
              <a:pathLst>
                <a:path w="19540" h="26097" extrusionOk="0">
                  <a:moveTo>
                    <a:pt x="1" y="0"/>
                  </a:moveTo>
                  <a:lnTo>
                    <a:pt x="1" y="26096"/>
                  </a:lnTo>
                  <a:lnTo>
                    <a:pt x="19540" y="13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5" name="Google Shape;7135;p58"/>
          <p:cNvGrpSpPr/>
          <p:nvPr/>
        </p:nvGrpSpPr>
        <p:grpSpPr>
          <a:xfrm>
            <a:off x="4958779" y="2299423"/>
            <a:ext cx="393528" cy="393528"/>
            <a:chOff x="1190625" y="238125"/>
            <a:chExt cx="5219200" cy="5219200"/>
          </a:xfrm>
        </p:grpSpPr>
        <p:sp>
          <p:nvSpPr>
            <p:cNvPr id="7136" name="Google Shape;7136;p58"/>
            <p:cNvSpPr/>
            <p:nvPr/>
          </p:nvSpPr>
          <p:spPr>
            <a:xfrm>
              <a:off x="1190625" y="543925"/>
              <a:ext cx="5219200" cy="1223275"/>
            </a:xfrm>
            <a:custGeom>
              <a:avLst/>
              <a:gdLst/>
              <a:ahLst/>
              <a:cxnLst/>
              <a:rect l="l" t="t" r="r" b="b"/>
              <a:pathLst>
                <a:path w="208768" h="48931" extrusionOk="0">
                  <a:moveTo>
                    <a:pt x="0" y="0"/>
                  </a:moveTo>
                  <a:lnTo>
                    <a:pt x="0" y="48930"/>
                  </a:lnTo>
                  <a:lnTo>
                    <a:pt x="208767" y="48930"/>
                  </a:lnTo>
                  <a:lnTo>
                    <a:pt x="208767" y="0"/>
                  </a:lnTo>
                  <a:lnTo>
                    <a:pt x="171678" y="0"/>
                  </a:lnTo>
                  <a:lnTo>
                    <a:pt x="171678" y="12233"/>
                  </a:lnTo>
                  <a:cubicBezTo>
                    <a:pt x="171678" y="25672"/>
                    <a:pt x="160653" y="36698"/>
                    <a:pt x="147213" y="36698"/>
                  </a:cubicBezTo>
                  <a:lnTo>
                    <a:pt x="147213" y="24465"/>
                  </a:lnTo>
                  <a:cubicBezTo>
                    <a:pt x="153933" y="24465"/>
                    <a:pt x="159446" y="18953"/>
                    <a:pt x="159446" y="12233"/>
                  </a:cubicBezTo>
                  <a:lnTo>
                    <a:pt x="159446" y="0"/>
                  </a:lnTo>
                  <a:lnTo>
                    <a:pt x="122749" y="0"/>
                  </a:lnTo>
                  <a:lnTo>
                    <a:pt x="122749" y="12233"/>
                  </a:lnTo>
                  <a:cubicBezTo>
                    <a:pt x="122749" y="25672"/>
                    <a:pt x="111723" y="36698"/>
                    <a:pt x="98284" y="36698"/>
                  </a:cubicBezTo>
                  <a:lnTo>
                    <a:pt x="98284" y="24465"/>
                  </a:lnTo>
                  <a:cubicBezTo>
                    <a:pt x="105003" y="24465"/>
                    <a:pt x="110516" y="18953"/>
                    <a:pt x="110516" y="12233"/>
                  </a:cubicBezTo>
                  <a:lnTo>
                    <a:pt x="110516" y="0"/>
                  </a:lnTo>
                  <a:lnTo>
                    <a:pt x="73819" y="0"/>
                  </a:lnTo>
                  <a:lnTo>
                    <a:pt x="73819" y="12233"/>
                  </a:lnTo>
                  <a:cubicBezTo>
                    <a:pt x="73819" y="25672"/>
                    <a:pt x="62793" y="36698"/>
                    <a:pt x="49354" y="36698"/>
                  </a:cubicBezTo>
                  <a:lnTo>
                    <a:pt x="49354" y="24465"/>
                  </a:lnTo>
                  <a:cubicBezTo>
                    <a:pt x="56074" y="24465"/>
                    <a:pt x="61586" y="18953"/>
                    <a:pt x="61586" y="12233"/>
                  </a:cubicBezTo>
                  <a:lnTo>
                    <a:pt x="6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58"/>
            <p:cNvSpPr/>
            <p:nvPr/>
          </p:nvSpPr>
          <p:spPr>
            <a:xfrm>
              <a:off x="2730275" y="238125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0" y="0"/>
                  </a:moveTo>
                  <a:lnTo>
                    <a:pt x="0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58"/>
            <p:cNvSpPr/>
            <p:nvPr/>
          </p:nvSpPr>
          <p:spPr>
            <a:xfrm>
              <a:off x="3953525" y="238125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0" y="0"/>
                  </a:moveTo>
                  <a:lnTo>
                    <a:pt x="0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58"/>
            <p:cNvSpPr/>
            <p:nvPr/>
          </p:nvSpPr>
          <p:spPr>
            <a:xfrm>
              <a:off x="5176750" y="238125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1" y="0"/>
                  </a:moveTo>
                  <a:lnTo>
                    <a:pt x="1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58"/>
            <p:cNvSpPr/>
            <p:nvPr/>
          </p:nvSpPr>
          <p:spPr>
            <a:xfrm>
              <a:off x="3036075" y="3164125"/>
              <a:ext cx="1529075" cy="1529075"/>
            </a:xfrm>
            <a:custGeom>
              <a:avLst/>
              <a:gdLst/>
              <a:ahLst/>
              <a:cxnLst/>
              <a:rect l="l" t="t" r="r" b="b"/>
              <a:pathLst>
                <a:path w="61163" h="61163" extrusionOk="0">
                  <a:moveTo>
                    <a:pt x="36698" y="12233"/>
                  </a:moveTo>
                  <a:lnTo>
                    <a:pt x="36698" y="24465"/>
                  </a:lnTo>
                  <a:lnTo>
                    <a:pt x="48931" y="24465"/>
                  </a:lnTo>
                  <a:lnTo>
                    <a:pt x="48931" y="36697"/>
                  </a:lnTo>
                  <a:lnTo>
                    <a:pt x="24466" y="36697"/>
                  </a:lnTo>
                  <a:lnTo>
                    <a:pt x="24466" y="12233"/>
                  </a:lnTo>
                  <a:close/>
                  <a:moveTo>
                    <a:pt x="30566" y="0"/>
                  </a:moveTo>
                  <a:cubicBezTo>
                    <a:pt x="13701" y="0"/>
                    <a:pt x="1" y="13700"/>
                    <a:pt x="1" y="30565"/>
                  </a:cubicBezTo>
                  <a:cubicBezTo>
                    <a:pt x="1" y="47429"/>
                    <a:pt x="13701" y="61162"/>
                    <a:pt x="30566" y="61162"/>
                  </a:cubicBezTo>
                  <a:cubicBezTo>
                    <a:pt x="47430" y="61162"/>
                    <a:pt x="61163" y="47429"/>
                    <a:pt x="61163" y="30565"/>
                  </a:cubicBezTo>
                  <a:cubicBezTo>
                    <a:pt x="61163" y="13700"/>
                    <a:pt x="47430" y="0"/>
                    <a:pt x="30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58"/>
            <p:cNvSpPr/>
            <p:nvPr/>
          </p:nvSpPr>
          <p:spPr>
            <a:xfrm>
              <a:off x="1190625" y="2072975"/>
              <a:ext cx="5219200" cy="3384350"/>
            </a:xfrm>
            <a:custGeom>
              <a:avLst/>
              <a:gdLst/>
              <a:ahLst/>
              <a:cxnLst/>
              <a:rect l="l" t="t" r="r" b="b"/>
              <a:pathLst>
                <a:path w="208768" h="135374" extrusionOk="0">
                  <a:moveTo>
                    <a:pt x="110516" y="19181"/>
                  </a:moveTo>
                  <a:lnTo>
                    <a:pt x="110516" y="32001"/>
                  </a:lnTo>
                  <a:cubicBezTo>
                    <a:pt x="117725" y="33077"/>
                    <a:pt x="124314" y="35850"/>
                    <a:pt x="129892" y="40058"/>
                  </a:cubicBezTo>
                  <a:lnTo>
                    <a:pt x="136742" y="33175"/>
                  </a:lnTo>
                  <a:lnTo>
                    <a:pt x="145419" y="41852"/>
                  </a:lnTo>
                  <a:lnTo>
                    <a:pt x="138569" y="48702"/>
                  </a:lnTo>
                  <a:cubicBezTo>
                    <a:pt x="143919" y="55846"/>
                    <a:pt x="147213" y="64621"/>
                    <a:pt x="147213" y="74211"/>
                  </a:cubicBezTo>
                  <a:cubicBezTo>
                    <a:pt x="147213" y="97828"/>
                    <a:pt x="128000" y="117041"/>
                    <a:pt x="104384" y="117041"/>
                  </a:cubicBezTo>
                  <a:cubicBezTo>
                    <a:pt x="80767" y="117041"/>
                    <a:pt x="61586" y="97828"/>
                    <a:pt x="61586" y="74211"/>
                  </a:cubicBezTo>
                  <a:cubicBezTo>
                    <a:pt x="61586" y="64621"/>
                    <a:pt x="64848" y="55846"/>
                    <a:pt x="70231" y="48702"/>
                  </a:cubicBezTo>
                  <a:lnTo>
                    <a:pt x="63348" y="41852"/>
                  </a:lnTo>
                  <a:lnTo>
                    <a:pt x="72025" y="33175"/>
                  </a:lnTo>
                  <a:lnTo>
                    <a:pt x="78875" y="40025"/>
                  </a:lnTo>
                  <a:cubicBezTo>
                    <a:pt x="84453" y="35850"/>
                    <a:pt x="91042" y="33077"/>
                    <a:pt x="98284" y="32001"/>
                  </a:cubicBezTo>
                  <a:lnTo>
                    <a:pt x="98284" y="19181"/>
                  </a:lnTo>
                  <a:close/>
                  <a:moveTo>
                    <a:pt x="0" y="1"/>
                  </a:moveTo>
                  <a:lnTo>
                    <a:pt x="0" y="135373"/>
                  </a:lnTo>
                  <a:lnTo>
                    <a:pt x="159446" y="135373"/>
                  </a:lnTo>
                  <a:lnTo>
                    <a:pt x="159446" y="86443"/>
                  </a:lnTo>
                  <a:lnTo>
                    <a:pt x="208767" y="86443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58"/>
            <p:cNvSpPr/>
            <p:nvPr/>
          </p:nvSpPr>
          <p:spPr>
            <a:xfrm>
              <a:off x="5482575" y="4539850"/>
              <a:ext cx="711125" cy="701350"/>
            </a:xfrm>
            <a:custGeom>
              <a:avLst/>
              <a:gdLst/>
              <a:ahLst/>
              <a:cxnLst/>
              <a:rect l="l" t="t" r="r" b="b"/>
              <a:pathLst>
                <a:path w="28445" h="28054" extrusionOk="0">
                  <a:moveTo>
                    <a:pt x="0" y="1"/>
                  </a:moveTo>
                  <a:lnTo>
                    <a:pt x="0" y="28054"/>
                  </a:lnTo>
                  <a:lnTo>
                    <a:pt x="284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58"/>
            <p:cNvSpPr/>
            <p:nvPr/>
          </p:nvSpPr>
          <p:spPr>
            <a:xfrm>
              <a:off x="5698675" y="4755975"/>
              <a:ext cx="711150" cy="701350"/>
            </a:xfrm>
            <a:custGeom>
              <a:avLst/>
              <a:gdLst/>
              <a:ahLst/>
              <a:cxnLst/>
              <a:rect l="l" t="t" r="r" b="b"/>
              <a:pathLst>
                <a:path w="28446" h="28054" extrusionOk="0">
                  <a:moveTo>
                    <a:pt x="28445" y="0"/>
                  </a:moveTo>
                  <a:lnTo>
                    <a:pt x="1" y="28053"/>
                  </a:lnTo>
                  <a:lnTo>
                    <a:pt x="28445" y="28053"/>
                  </a:lnTo>
                  <a:lnTo>
                    <a:pt x="28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4" name="Google Shape;7144;p58"/>
          <p:cNvGrpSpPr/>
          <p:nvPr/>
        </p:nvGrpSpPr>
        <p:grpSpPr>
          <a:xfrm>
            <a:off x="4980233" y="3600986"/>
            <a:ext cx="345875" cy="393528"/>
            <a:chOff x="1507025" y="238125"/>
            <a:chExt cx="4587200" cy="5219200"/>
          </a:xfrm>
        </p:grpSpPr>
        <p:sp>
          <p:nvSpPr>
            <p:cNvPr id="7145" name="Google Shape;7145;p58"/>
            <p:cNvSpPr/>
            <p:nvPr/>
          </p:nvSpPr>
          <p:spPr>
            <a:xfrm>
              <a:off x="1507025" y="238125"/>
              <a:ext cx="4587200" cy="4301750"/>
            </a:xfrm>
            <a:custGeom>
              <a:avLst/>
              <a:gdLst/>
              <a:ahLst/>
              <a:cxnLst/>
              <a:rect l="l" t="t" r="r" b="b"/>
              <a:pathLst>
                <a:path w="183488" h="172070" extrusionOk="0">
                  <a:moveTo>
                    <a:pt x="24465" y="36697"/>
                  </a:moveTo>
                  <a:lnTo>
                    <a:pt x="24465" y="85692"/>
                  </a:lnTo>
                  <a:cubicBezTo>
                    <a:pt x="24465" y="85823"/>
                    <a:pt x="24465" y="85921"/>
                    <a:pt x="24465" y="86051"/>
                  </a:cubicBezTo>
                  <a:lnTo>
                    <a:pt x="18333" y="86051"/>
                  </a:lnTo>
                  <a:cubicBezTo>
                    <a:pt x="14973" y="86051"/>
                    <a:pt x="12233" y="83279"/>
                    <a:pt x="12233" y="79919"/>
                  </a:cubicBezTo>
                  <a:lnTo>
                    <a:pt x="12233" y="36697"/>
                  </a:lnTo>
                  <a:close/>
                  <a:moveTo>
                    <a:pt x="73395" y="48930"/>
                  </a:moveTo>
                  <a:lnTo>
                    <a:pt x="73395" y="86051"/>
                  </a:lnTo>
                  <a:lnTo>
                    <a:pt x="61163" y="86051"/>
                  </a:lnTo>
                  <a:lnTo>
                    <a:pt x="61163" y="48930"/>
                  </a:lnTo>
                  <a:close/>
                  <a:moveTo>
                    <a:pt x="97860" y="36697"/>
                  </a:moveTo>
                  <a:lnTo>
                    <a:pt x="97860" y="86051"/>
                  </a:lnTo>
                  <a:lnTo>
                    <a:pt x="85628" y="86051"/>
                  </a:lnTo>
                  <a:lnTo>
                    <a:pt x="85628" y="36697"/>
                  </a:lnTo>
                  <a:close/>
                  <a:moveTo>
                    <a:pt x="122325" y="24465"/>
                  </a:moveTo>
                  <a:lnTo>
                    <a:pt x="122325" y="86051"/>
                  </a:lnTo>
                  <a:lnTo>
                    <a:pt x="110093" y="86051"/>
                  </a:lnTo>
                  <a:lnTo>
                    <a:pt x="110093" y="24465"/>
                  </a:lnTo>
                  <a:close/>
                  <a:moveTo>
                    <a:pt x="171255" y="36697"/>
                  </a:moveTo>
                  <a:lnTo>
                    <a:pt x="171255" y="79919"/>
                  </a:lnTo>
                  <a:cubicBezTo>
                    <a:pt x="171255" y="83279"/>
                    <a:pt x="168482" y="86051"/>
                    <a:pt x="165122" y="86051"/>
                  </a:cubicBezTo>
                  <a:lnTo>
                    <a:pt x="158990" y="86051"/>
                  </a:lnTo>
                  <a:cubicBezTo>
                    <a:pt x="158990" y="85921"/>
                    <a:pt x="159022" y="85823"/>
                    <a:pt x="159022" y="85692"/>
                  </a:cubicBezTo>
                  <a:lnTo>
                    <a:pt x="159022" y="36697"/>
                  </a:lnTo>
                  <a:close/>
                  <a:moveTo>
                    <a:pt x="12233" y="0"/>
                  </a:moveTo>
                  <a:lnTo>
                    <a:pt x="12233" y="12232"/>
                  </a:lnTo>
                  <a:lnTo>
                    <a:pt x="24465" y="12232"/>
                  </a:lnTo>
                  <a:lnTo>
                    <a:pt x="24465" y="24465"/>
                  </a:lnTo>
                  <a:lnTo>
                    <a:pt x="1" y="24465"/>
                  </a:lnTo>
                  <a:lnTo>
                    <a:pt x="1" y="79919"/>
                  </a:lnTo>
                  <a:cubicBezTo>
                    <a:pt x="1" y="90031"/>
                    <a:pt x="8221" y="98284"/>
                    <a:pt x="18333" y="98284"/>
                  </a:cubicBezTo>
                  <a:lnTo>
                    <a:pt x="26749" y="98284"/>
                  </a:lnTo>
                  <a:cubicBezTo>
                    <a:pt x="29880" y="106797"/>
                    <a:pt x="36078" y="113974"/>
                    <a:pt x="44559" y="118214"/>
                  </a:cubicBezTo>
                  <a:lnTo>
                    <a:pt x="60054" y="125978"/>
                  </a:lnTo>
                  <a:cubicBezTo>
                    <a:pt x="68274" y="130088"/>
                    <a:pt x="73395" y="138732"/>
                    <a:pt x="73395" y="147931"/>
                  </a:cubicBezTo>
                  <a:cubicBezTo>
                    <a:pt x="73395" y="161240"/>
                    <a:pt x="62565" y="172070"/>
                    <a:pt x="49257" y="172070"/>
                  </a:cubicBezTo>
                  <a:lnTo>
                    <a:pt x="134199" y="172070"/>
                  </a:lnTo>
                  <a:cubicBezTo>
                    <a:pt x="120890" y="172070"/>
                    <a:pt x="110093" y="161240"/>
                    <a:pt x="110093" y="147931"/>
                  </a:cubicBezTo>
                  <a:cubicBezTo>
                    <a:pt x="110093" y="138732"/>
                    <a:pt x="115181" y="130088"/>
                    <a:pt x="123401" y="125978"/>
                  </a:cubicBezTo>
                  <a:lnTo>
                    <a:pt x="138896" y="118214"/>
                  </a:lnTo>
                  <a:cubicBezTo>
                    <a:pt x="147377" y="113974"/>
                    <a:pt x="153575" y="106797"/>
                    <a:pt x="156706" y="98284"/>
                  </a:cubicBezTo>
                  <a:lnTo>
                    <a:pt x="165122" y="98284"/>
                  </a:lnTo>
                  <a:cubicBezTo>
                    <a:pt x="175234" y="98284"/>
                    <a:pt x="183487" y="90031"/>
                    <a:pt x="183487" y="79919"/>
                  </a:cubicBezTo>
                  <a:lnTo>
                    <a:pt x="183487" y="24465"/>
                  </a:lnTo>
                  <a:lnTo>
                    <a:pt x="159022" y="24465"/>
                  </a:lnTo>
                  <a:lnTo>
                    <a:pt x="159022" y="12232"/>
                  </a:lnTo>
                  <a:lnTo>
                    <a:pt x="171255" y="12232"/>
                  </a:lnTo>
                  <a:lnTo>
                    <a:pt x="171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58"/>
            <p:cNvSpPr/>
            <p:nvPr/>
          </p:nvSpPr>
          <p:spPr>
            <a:xfrm>
              <a:off x="2424450" y="4845675"/>
              <a:ext cx="2752325" cy="611650"/>
            </a:xfrm>
            <a:custGeom>
              <a:avLst/>
              <a:gdLst/>
              <a:ahLst/>
              <a:cxnLst/>
              <a:rect l="l" t="t" r="r" b="b"/>
              <a:pathLst>
                <a:path w="110093" h="24466" extrusionOk="0">
                  <a:moveTo>
                    <a:pt x="1" y="0"/>
                  </a:moveTo>
                  <a:lnTo>
                    <a:pt x="1" y="24465"/>
                  </a:lnTo>
                  <a:lnTo>
                    <a:pt x="110093" y="24465"/>
                  </a:lnTo>
                  <a:lnTo>
                    <a:pt x="110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4" name="Google Shape;7154;p59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OBJECTIFS</a:t>
            </a:r>
            <a:endParaRPr/>
          </a:p>
        </p:txBody>
      </p:sp>
      <p:sp>
        <p:nvSpPr>
          <p:cNvPr id="7155" name="Google Shape;7155;p59"/>
          <p:cNvSpPr txBox="1">
            <a:spLocks noGrp="1"/>
          </p:cNvSpPr>
          <p:nvPr>
            <p:ph type="subTitle" idx="1"/>
          </p:nvPr>
        </p:nvSpPr>
        <p:spPr>
          <a:xfrm>
            <a:off x="981950" y="3040625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Mercure est la planète la plus petite du système solaire. Elle n’est qu’un peu plus grande que la Lune</a:t>
            </a:r>
            <a:endParaRPr dirty="0"/>
          </a:p>
        </p:txBody>
      </p:sp>
      <p:sp>
        <p:nvSpPr>
          <p:cNvPr id="7156" name="Google Shape;7156;p59"/>
          <p:cNvSpPr txBox="1">
            <a:spLocks noGrp="1"/>
          </p:cNvSpPr>
          <p:nvPr>
            <p:ph type="title" idx="2"/>
          </p:nvPr>
        </p:nvSpPr>
        <p:spPr>
          <a:xfrm>
            <a:off x="1095800" y="2550725"/>
            <a:ext cx="31512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Où nous sommes</a:t>
            </a:r>
            <a:endParaRPr/>
          </a:p>
        </p:txBody>
      </p:sp>
      <p:sp>
        <p:nvSpPr>
          <p:cNvPr id="7157" name="Google Shape;7157;p59"/>
          <p:cNvSpPr txBox="1">
            <a:spLocks noGrp="1"/>
          </p:cNvSpPr>
          <p:nvPr>
            <p:ph type="subTitle" idx="3"/>
          </p:nvPr>
        </p:nvSpPr>
        <p:spPr>
          <a:xfrm>
            <a:off x="4783150" y="3040625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Vénus a un beau nom et est la deuxième planète à partir du Soleil. Elle est chaude et a une atmosphère toxique</a:t>
            </a:r>
            <a:endParaRPr dirty="0"/>
          </a:p>
        </p:txBody>
      </p:sp>
      <p:sp>
        <p:nvSpPr>
          <p:cNvPr id="7158" name="Google Shape;7158;p59"/>
          <p:cNvSpPr txBox="1">
            <a:spLocks noGrp="1"/>
          </p:cNvSpPr>
          <p:nvPr>
            <p:ph type="title" idx="4"/>
          </p:nvPr>
        </p:nvSpPr>
        <p:spPr>
          <a:xfrm>
            <a:off x="4897000" y="2550725"/>
            <a:ext cx="31512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Où nous voulons être</a:t>
            </a:r>
            <a:endParaRPr/>
          </a:p>
        </p:txBody>
      </p:sp>
      <p:sp>
        <p:nvSpPr>
          <p:cNvPr id="7159" name="Google Shape;7159;p59"/>
          <p:cNvSpPr/>
          <p:nvPr/>
        </p:nvSpPr>
        <p:spPr>
          <a:xfrm>
            <a:off x="6074053" y="1719656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0" name="Google Shape;7160;p59"/>
          <p:cNvSpPr/>
          <p:nvPr/>
        </p:nvSpPr>
        <p:spPr>
          <a:xfrm>
            <a:off x="2324119" y="1719662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1" name="Google Shape;7161;p59"/>
          <p:cNvGrpSpPr/>
          <p:nvPr/>
        </p:nvGrpSpPr>
        <p:grpSpPr>
          <a:xfrm>
            <a:off x="2510995" y="1862663"/>
            <a:ext cx="432150" cy="432150"/>
            <a:chOff x="1190625" y="238125"/>
            <a:chExt cx="5219200" cy="5219200"/>
          </a:xfrm>
        </p:grpSpPr>
        <p:sp>
          <p:nvSpPr>
            <p:cNvPr id="7162" name="Google Shape;7162;p59"/>
            <p:cNvSpPr/>
            <p:nvPr/>
          </p:nvSpPr>
          <p:spPr>
            <a:xfrm>
              <a:off x="2424450" y="238125"/>
              <a:ext cx="2752325" cy="2752325"/>
            </a:xfrm>
            <a:custGeom>
              <a:avLst/>
              <a:gdLst/>
              <a:ahLst/>
              <a:cxnLst/>
              <a:rect l="l" t="t" r="r" b="b"/>
              <a:pathLst>
                <a:path w="110093" h="110093" extrusionOk="0">
                  <a:moveTo>
                    <a:pt x="97860" y="12232"/>
                  </a:moveTo>
                  <a:lnTo>
                    <a:pt x="97860" y="48930"/>
                  </a:lnTo>
                  <a:lnTo>
                    <a:pt x="85628" y="48930"/>
                  </a:lnTo>
                  <a:lnTo>
                    <a:pt x="85628" y="61162"/>
                  </a:lnTo>
                  <a:lnTo>
                    <a:pt x="97860" y="61162"/>
                  </a:lnTo>
                  <a:lnTo>
                    <a:pt x="97860" y="97860"/>
                  </a:lnTo>
                  <a:lnTo>
                    <a:pt x="85628" y="97860"/>
                  </a:lnTo>
                  <a:lnTo>
                    <a:pt x="85628" y="85627"/>
                  </a:lnTo>
                  <a:lnTo>
                    <a:pt x="73396" y="85627"/>
                  </a:lnTo>
                  <a:lnTo>
                    <a:pt x="73396" y="97860"/>
                  </a:lnTo>
                  <a:lnTo>
                    <a:pt x="48931" y="97860"/>
                  </a:lnTo>
                  <a:lnTo>
                    <a:pt x="48931" y="73395"/>
                  </a:lnTo>
                  <a:lnTo>
                    <a:pt x="24466" y="73395"/>
                  </a:lnTo>
                  <a:lnTo>
                    <a:pt x="24466" y="85627"/>
                  </a:lnTo>
                  <a:lnTo>
                    <a:pt x="36698" y="85627"/>
                  </a:lnTo>
                  <a:lnTo>
                    <a:pt x="36698" y="97860"/>
                  </a:lnTo>
                  <a:lnTo>
                    <a:pt x="12233" y="97860"/>
                  </a:lnTo>
                  <a:lnTo>
                    <a:pt x="12233" y="36697"/>
                  </a:lnTo>
                  <a:lnTo>
                    <a:pt x="24466" y="36697"/>
                  </a:lnTo>
                  <a:lnTo>
                    <a:pt x="24466" y="61162"/>
                  </a:lnTo>
                  <a:lnTo>
                    <a:pt x="61163" y="61162"/>
                  </a:lnTo>
                  <a:lnTo>
                    <a:pt x="61163" y="73395"/>
                  </a:lnTo>
                  <a:lnTo>
                    <a:pt x="73396" y="73395"/>
                  </a:lnTo>
                  <a:lnTo>
                    <a:pt x="73396" y="48930"/>
                  </a:lnTo>
                  <a:lnTo>
                    <a:pt x="36698" y="48930"/>
                  </a:lnTo>
                  <a:lnTo>
                    <a:pt x="36698" y="36697"/>
                  </a:lnTo>
                  <a:lnTo>
                    <a:pt x="48931" y="36697"/>
                  </a:lnTo>
                  <a:lnTo>
                    <a:pt x="48931" y="24465"/>
                  </a:lnTo>
                  <a:lnTo>
                    <a:pt x="12233" y="24465"/>
                  </a:lnTo>
                  <a:lnTo>
                    <a:pt x="12233" y="12232"/>
                  </a:lnTo>
                  <a:lnTo>
                    <a:pt x="61163" y="12232"/>
                  </a:lnTo>
                  <a:lnTo>
                    <a:pt x="61163" y="36697"/>
                  </a:lnTo>
                  <a:lnTo>
                    <a:pt x="85628" y="36697"/>
                  </a:lnTo>
                  <a:lnTo>
                    <a:pt x="85628" y="24465"/>
                  </a:lnTo>
                  <a:lnTo>
                    <a:pt x="73396" y="24465"/>
                  </a:lnTo>
                  <a:lnTo>
                    <a:pt x="73396" y="12232"/>
                  </a:lnTo>
                  <a:close/>
                  <a:moveTo>
                    <a:pt x="1" y="0"/>
                  </a:moveTo>
                  <a:lnTo>
                    <a:pt x="1" y="110092"/>
                  </a:lnTo>
                  <a:lnTo>
                    <a:pt x="110093" y="110092"/>
                  </a:lnTo>
                  <a:lnTo>
                    <a:pt x="110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59"/>
            <p:cNvSpPr/>
            <p:nvPr/>
          </p:nvSpPr>
          <p:spPr>
            <a:xfrm>
              <a:off x="1343925" y="3602025"/>
              <a:ext cx="927250" cy="917475"/>
            </a:xfrm>
            <a:custGeom>
              <a:avLst/>
              <a:gdLst/>
              <a:ahLst/>
              <a:cxnLst/>
              <a:rect l="l" t="t" r="r" b="b"/>
              <a:pathLst>
                <a:path w="37090" h="36699" extrusionOk="0">
                  <a:moveTo>
                    <a:pt x="18757" y="1"/>
                  </a:moveTo>
                  <a:cubicBezTo>
                    <a:pt x="8612" y="1"/>
                    <a:pt x="1" y="8221"/>
                    <a:pt x="1" y="18366"/>
                  </a:cubicBezTo>
                  <a:cubicBezTo>
                    <a:pt x="1" y="28478"/>
                    <a:pt x="8612" y="36698"/>
                    <a:pt x="18757" y="36698"/>
                  </a:cubicBezTo>
                  <a:cubicBezTo>
                    <a:pt x="28869" y="36698"/>
                    <a:pt x="37089" y="28478"/>
                    <a:pt x="37089" y="18366"/>
                  </a:cubicBezTo>
                  <a:cubicBezTo>
                    <a:pt x="37089" y="8221"/>
                    <a:pt x="28869" y="1"/>
                    <a:pt x="18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59"/>
            <p:cNvSpPr/>
            <p:nvPr/>
          </p:nvSpPr>
          <p:spPr>
            <a:xfrm>
              <a:off x="1190625" y="4519475"/>
              <a:ext cx="1233850" cy="937850"/>
            </a:xfrm>
            <a:custGeom>
              <a:avLst/>
              <a:gdLst/>
              <a:ahLst/>
              <a:cxnLst/>
              <a:rect l="l" t="t" r="r" b="b"/>
              <a:pathLst>
                <a:path w="49354" h="37514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37513"/>
                  </a:lnTo>
                  <a:lnTo>
                    <a:pt x="49354" y="37513"/>
                  </a:lnTo>
                  <a:lnTo>
                    <a:pt x="49354" y="12233"/>
                  </a:lnTo>
                  <a:cubicBezTo>
                    <a:pt x="49354" y="5480"/>
                    <a:pt x="43841" y="0"/>
                    <a:pt x="37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59"/>
            <p:cNvSpPr/>
            <p:nvPr/>
          </p:nvSpPr>
          <p:spPr>
            <a:xfrm>
              <a:off x="3341900" y="36020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6"/>
                  </a:cubicBezTo>
                  <a:cubicBezTo>
                    <a:pt x="36698" y="8221"/>
                    <a:pt x="28477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59"/>
            <p:cNvSpPr/>
            <p:nvPr/>
          </p:nvSpPr>
          <p:spPr>
            <a:xfrm>
              <a:off x="3188575" y="4519475"/>
              <a:ext cx="1223275" cy="937850"/>
            </a:xfrm>
            <a:custGeom>
              <a:avLst/>
              <a:gdLst/>
              <a:ahLst/>
              <a:cxnLst/>
              <a:rect l="l" t="t" r="r" b="b"/>
              <a:pathLst>
                <a:path w="48931" h="37514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37513"/>
                  </a:lnTo>
                  <a:lnTo>
                    <a:pt x="48930" y="37513"/>
                  </a:lnTo>
                  <a:lnTo>
                    <a:pt x="48930" y="12233"/>
                  </a:lnTo>
                  <a:cubicBezTo>
                    <a:pt x="48930" y="5480"/>
                    <a:pt x="43450" y="0"/>
                    <a:pt x="36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59"/>
            <p:cNvSpPr/>
            <p:nvPr/>
          </p:nvSpPr>
          <p:spPr>
            <a:xfrm>
              <a:off x="5329250" y="3602025"/>
              <a:ext cx="928075" cy="917475"/>
            </a:xfrm>
            <a:custGeom>
              <a:avLst/>
              <a:gdLst/>
              <a:ahLst/>
              <a:cxnLst/>
              <a:rect l="l" t="t" r="r" b="b"/>
              <a:pathLst>
                <a:path w="37123" h="36699" extrusionOk="0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6"/>
                  </a:cubicBezTo>
                  <a:cubicBezTo>
                    <a:pt x="37122" y="8221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59"/>
            <p:cNvSpPr/>
            <p:nvPr/>
          </p:nvSpPr>
          <p:spPr>
            <a:xfrm>
              <a:off x="5176750" y="4519475"/>
              <a:ext cx="1233075" cy="937850"/>
            </a:xfrm>
            <a:custGeom>
              <a:avLst/>
              <a:gdLst/>
              <a:ahLst/>
              <a:cxnLst/>
              <a:rect l="l" t="t" r="r" b="b"/>
              <a:pathLst>
                <a:path w="49323" h="37514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37513"/>
                  </a:lnTo>
                  <a:lnTo>
                    <a:pt x="49322" y="37513"/>
                  </a:lnTo>
                  <a:lnTo>
                    <a:pt x="49322" y="12233"/>
                  </a:lnTo>
                  <a:cubicBezTo>
                    <a:pt x="49322" y="5480"/>
                    <a:pt x="43842" y="0"/>
                    <a:pt x="37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9" name="Google Shape;7169;p59"/>
          <p:cNvGrpSpPr/>
          <p:nvPr/>
        </p:nvGrpSpPr>
        <p:grpSpPr>
          <a:xfrm>
            <a:off x="6311197" y="1884798"/>
            <a:ext cx="322816" cy="393528"/>
            <a:chOff x="1659525" y="238125"/>
            <a:chExt cx="4281375" cy="5219200"/>
          </a:xfrm>
        </p:grpSpPr>
        <p:sp>
          <p:nvSpPr>
            <p:cNvPr id="7170" name="Google Shape;7170;p59"/>
            <p:cNvSpPr/>
            <p:nvPr/>
          </p:nvSpPr>
          <p:spPr>
            <a:xfrm>
              <a:off x="3188575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6" y="0"/>
                  </a:moveTo>
                  <a:cubicBezTo>
                    <a:pt x="10961" y="0"/>
                    <a:pt x="1" y="10960"/>
                    <a:pt x="1" y="24465"/>
                  </a:cubicBezTo>
                  <a:cubicBezTo>
                    <a:pt x="1" y="37970"/>
                    <a:pt x="10961" y="48930"/>
                    <a:pt x="24466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59"/>
            <p:cNvSpPr/>
            <p:nvPr/>
          </p:nvSpPr>
          <p:spPr>
            <a:xfrm>
              <a:off x="1965325" y="752700"/>
              <a:ext cx="3654275" cy="2554150"/>
            </a:xfrm>
            <a:custGeom>
              <a:avLst/>
              <a:gdLst/>
              <a:ahLst/>
              <a:cxnLst/>
              <a:rect l="l" t="t" r="r" b="b"/>
              <a:pathLst>
                <a:path w="146171" h="102166" extrusionOk="0">
                  <a:moveTo>
                    <a:pt x="23226" y="0"/>
                  </a:moveTo>
                  <a:lnTo>
                    <a:pt x="1" y="7764"/>
                  </a:lnTo>
                  <a:lnTo>
                    <a:pt x="4502" y="21236"/>
                  </a:lnTo>
                  <a:cubicBezTo>
                    <a:pt x="10146" y="38165"/>
                    <a:pt x="25216" y="50430"/>
                    <a:pt x="42896" y="52485"/>
                  </a:cubicBezTo>
                  <a:lnTo>
                    <a:pt x="48311" y="53138"/>
                  </a:lnTo>
                  <a:lnTo>
                    <a:pt x="48311" y="102166"/>
                  </a:lnTo>
                  <a:lnTo>
                    <a:pt x="97860" y="102166"/>
                  </a:lnTo>
                  <a:lnTo>
                    <a:pt x="97860" y="53138"/>
                  </a:lnTo>
                  <a:lnTo>
                    <a:pt x="103275" y="52485"/>
                  </a:lnTo>
                  <a:cubicBezTo>
                    <a:pt x="120955" y="50430"/>
                    <a:pt x="136026" y="38165"/>
                    <a:pt x="141669" y="21236"/>
                  </a:cubicBezTo>
                  <a:lnTo>
                    <a:pt x="146170" y="7764"/>
                  </a:lnTo>
                  <a:lnTo>
                    <a:pt x="122945" y="0"/>
                  </a:lnTo>
                  <a:lnTo>
                    <a:pt x="119096" y="11613"/>
                  </a:lnTo>
                  <a:cubicBezTo>
                    <a:pt x="115736" y="21627"/>
                    <a:pt x="106407" y="28347"/>
                    <a:pt x="95871" y="28347"/>
                  </a:cubicBezTo>
                  <a:lnTo>
                    <a:pt x="50301" y="28347"/>
                  </a:lnTo>
                  <a:cubicBezTo>
                    <a:pt x="39732" y="28347"/>
                    <a:pt x="30403" y="21627"/>
                    <a:pt x="27075" y="11613"/>
                  </a:cubicBezTo>
                  <a:lnTo>
                    <a:pt x="23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59"/>
            <p:cNvSpPr/>
            <p:nvPr/>
          </p:nvSpPr>
          <p:spPr>
            <a:xfrm>
              <a:off x="3188575" y="3612650"/>
              <a:ext cx="1223275" cy="1844675"/>
            </a:xfrm>
            <a:custGeom>
              <a:avLst/>
              <a:gdLst/>
              <a:ahLst/>
              <a:cxnLst/>
              <a:rect l="l" t="t" r="r" b="b"/>
              <a:pathLst>
                <a:path w="48931" h="73787" extrusionOk="0">
                  <a:moveTo>
                    <a:pt x="1" y="0"/>
                  </a:moveTo>
                  <a:lnTo>
                    <a:pt x="1" y="73786"/>
                  </a:lnTo>
                  <a:lnTo>
                    <a:pt x="48930" y="73786"/>
                  </a:lnTo>
                  <a:lnTo>
                    <a:pt x="48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59"/>
            <p:cNvSpPr/>
            <p:nvPr/>
          </p:nvSpPr>
          <p:spPr>
            <a:xfrm>
              <a:off x="1659525" y="4224250"/>
              <a:ext cx="1223275" cy="1233075"/>
            </a:xfrm>
            <a:custGeom>
              <a:avLst/>
              <a:gdLst/>
              <a:ahLst/>
              <a:cxnLst/>
              <a:rect l="l" t="t" r="r" b="b"/>
              <a:pathLst>
                <a:path w="48931" h="49323" extrusionOk="0">
                  <a:moveTo>
                    <a:pt x="0" y="1"/>
                  </a:moveTo>
                  <a:lnTo>
                    <a:pt x="0" y="49322"/>
                  </a:lnTo>
                  <a:lnTo>
                    <a:pt x="48930" y="49322"/>
                  </a:lnTo>
                  <a:lnTo>
                    <a:pt x="489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59"/>
            <p:cNvSpPr/>
            <p:nvPr/>
          </p:nvSpPr>
          <p:spPr>
            <a:xfrm>
              <a:off x="4717625" y="4224250"/>
              <a:ext cx="1223275" cy="1233075"/>
            </a:xfrm>
            <a:custGeom>
              <a:avLst/>
              <a:gdLst/>
              <a:ahLst/>
              <a:cxnLst/>
              <a:rect l="l" t="t" r="r" b="b"/>
              <a:pathLst>
                <a:path w="48931" h="49323" extrusionOk="0">
                  <a:moveTo>
                    <a:pt x="1" y="1"/>
                  </a:moveTo>
                  <a:lnTo>
                    <a:pt x="1" y="49322"/>
                  </a:lnTo>
                  <a:lnTo>
                    <a:pt x="48931" y="49322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5" name="Google Shape;7175;p59"/>
          <p:cNvSpPr/>
          <p:nvPr/>
        </p:nvSpPr>
        <p:spPr>
          <a:xfrm>
            <a:off x="5980069" y="783781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59"/>
          <p:cNvSpPr/>
          <p:nvPr/>
        </p:nvSpPr>
        <p:spPr>
          <a:xfrm>
            <a:off x="1909163" y="366614"/>
            <a:ext cx="351373" cy="351770"/>
          </a:xfrm>
          <a:custGeom>
            <a:avLst/>
            <a:gdLst/>
            <a:ahLst/>
            <a:cxnLst/>
            <a:rect l="l" t="t" r="r" b="b"/>
            <a:pathLst>
              <a:path w="2701" h="2704" fill="none" extrusionOk="0">
                <a:moveTo>
                  <a:pt x="2035" y="2665"/>
                </a:moveTo>
                <a:lnTo>
                  <a:pt x="2700" y="1958"/>
                </a:lnTo>
                <a:lnTo>
                  <a:pt x="2035" y="1331"/>
                </a:lnTo>
                <a:lnTo>
                  <a:pt x="2662" y="666"/>
                </a:lnTo>
                <a:lnTo>
                  <a:pt x="1955" y="0"/>
                </a:lnTo>
                <a:lnTo>
                  <a:pt x="1328" y="669"/>
                </a:lnTo>
                <a:lnTo>
                  <a:pt x="663" y="42"/>
                </a:lnTo>
                <a:lnTo>
                  <a:pt x="1" y="749"/>
                </a:lnTo>
                <a:lnTo>
                  <a:pt x="666" y="1373"/>
                </a:lnTo>
                <a:lnTo>
                  <a:pt x="39" y="2038"/>
                </a:lnTo>
                <a:lnTo>
                  <a:pt x="746" y="2703"/>
                </a:lnTo>
                <a:lnTo>
                  <a:pt x="1370" y="2038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59"/>
          <p:cNvSpPr/>
          <p:nvPr/>
        </p:nvSpPr>
        <p:spPr>
          <a:xfrm>
            <a:off x="4332900" y="1666638"/>
            <a:ext cx="351394" cy="379120"/>
          </a:xfrm>
          <a:custGeom>
            <a:avLst/>
            <a:gdLst/>
            <a:ahLst/>
            <a:cxnLst/>
            <a:rect l="l" t="t" r="r" b="b"/>
            <a:pathLst>
              <a:path w="4195" h="4526" fill="none" extrusionOk="0">
                <a:moveTo>
                  <a:pt x="4195" y="4526"/>
                </a:moveTo>
                <a:lnTo>
                  <a:pt x="3430" y="1"/>
                </a:lnTo>
                <a:lnTo>
                  <a:pt x="1" y="2655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Google Shape;7182;p60"/>
          <p:cNvSpPr txBox="1">
            <a:spLocks noGrp="1"/>
          </p:cNvSpPr>
          <p:nvPr>
            <p:ph type="body" idx="1"/>
          </p:nvPr>
        </p:nvSpPr>
        <p:spPr>
          <a:xfrm>
            <a:off x="5086500" y="3071299"/>
            <a:ext cx="2825700" cy="4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grands chiffres attirent l'attention de votre public</a:t>
            </a:r>
            <a:endParaRPr/>
          </a:p>
        </p:txBody>
      </p:sp>
      <p:sp>
        <p:nvSpPr>
          <p:cNvPr id="7183" name="Google Shape;7183;p60"/>
          <p:cNvSpPr txBox="1">
            <a:spLocks noGrp="1"/>
          </p:cNvSpPr>
          <p:nvPr>
            <p:ph type="title"/>
          </p:nvPr>
        </p:nvSpPr>
        <p:spPr>
          <a:xfrm>
            <a:off x="4572000" y="1593175"/>
            <a:ext cx="3854700" cy="14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300K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20" y="1085196"/>
            <a:ext cx="2631113" cy="411826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2" name="Google Shape;7582;p61"/>
          <p:cNvSpPr txBox="1">
            <a:spLocks noGrp="1"/>
          </p:cNvSpPr>
          <p:nvPr>
            <p:ph type="subTitle" idx="1"/>
          </p:nvPr>
        </p:nvSpPr>
        <p:spPr>
          <a:xfrm>
            <a:off x="777525" y="1676925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Vénus est la deuxième planète loin du Soleil</a:t>
            </a:r>
            <a:endParaRPr/>
          </a:p>
        </p:txBody>
      </p:sp>
      <p:sp>
        <p:nvSpPr>
          <p:cNvPr id="7583" name="Google Shape;7583;p61"/>
          <p:cNvSpPr txBox="1">
            <a:spLocks noGrp="1"/>
          </p:cNvSpPr>
          <p:nvPr>
            <p:ph type="title"/>
          </p:nvPr>
        </p:nvSpPr>
        <p:spPr>
          <a:xfrm>
            <a:off x="777525" y="595875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10K</a:t>
            </a:r>
            <a:endParaRPr/>
          </a:p>
        </p:txBody>
      </p:sp>
      <p:sp>
        <p:nvSpPr>
          <p:cNvPr id="7584" name="Google Shape;7584;p61"/>
          <p:cNvSpPr txBox="1">
            <a:spLocks noGrp="1"/>
          </p:cNvSpPr>
          <p:nvPr>
            <p:ph type="title" idx="2"/>
          </p:nvPr>
        </p:nvSpPr>
        <p:spPr>
          <a:xfrm>
            <a:off x="3398400" y="1773075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20K</a:t>
            </a:r>
            <a:endParaRPr/>
          </a:p>
        </p:txBody>
      </p:sp>
      <p:sp>
        <p:nvSpPr>
          <p:cNvPr id="7585" name="Google Shape;7585;p61"/>
          <p:cNvSpPr txBox="1">
            <a:spLocks noGrp="1"/>
          </p:cNvSpPr>
          <p:nvPr>
            <p:ph type="subTitle" idx="3"/>
          </p:nvPr>
        </p:nvSpPr>
        <p:spPr>
          <a:xfrm>
            <a:off x="3398400" y="2854125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Malgré sa couleur rouge, Mars est froide</a:t>
            </a:r>
            <a:endParaRPr/>
          </a:p>
        </p:txBody>
      </p:sp>
      <p:sp>
        <p:nvSpPr>
          <p:cNvPr id="7586" name="Google Shape;7586;p61"/>
          <p:cNvSpPr txBox="1">
            <a:spLocks noGrp="1"/>
          </p:cNvSpPr>
          <p:nvPr>
            <p:ph type="title" idx="4"/>
          </p:nvPr>
        </p:nvSpPr>
        <p:spPr>
          <a:xfrm>
            <a:off x="6019275" y="2950275"/>
            <a:ext cx="23472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30K</a:t>
            </a:r>
            <a:endParaRPr/>
          </a:p>
        </p:txBody>
      </p:sp>
      <p:sp>
        <p:nvSpPr>
          <p:cNvPr id="7587" name="Google Shape;7587;p61"/>
          <p:cNvSpPr txBox="1">
            <a:spLocks noGrp="1"/>
          </p:cNvSpPr>
          <p:nvPr>
            <p:ph type="subTitle" idx="5"/>
          </p:nvPr>
        </p:nvSpPr>
        <p:spPr>
          <a:xfrm>
            <a:off x="6019275" y="4031325"/>
            <a:ext cx="23472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a été nommée d'après un dieu romain</a:t>
            </a:r>
            <a:endParaRPr/>
          </a:p>
        </p:txBody>
      </p:sp>
      <p:sp>
        <p:nvSpPr>
          <p:cNvPr id="7590" name="Google Shape;7590;p61"/>
          <p:cNvSpPr/>
          <p:nvPr/>
        </p:nvSpPr>
        <p:spPr>
          <a:xfrm>
            <a:off x="1273185" y="3090077"/>
            <a:ext cx="92141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85" y="1948500"/>
            <a:ext cx="1012500" cy="3195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2503BA8-2B95-476E-BBB6-CCF92B66632C}"/>
              </a:ext>
            </a:extLst>
          </p:cNvPr>
          <p:cNvGrpSpPr/>
          <p:nvPr/>
        </p:nvGrpSpPr>
        <p:grpSpPr>
          <a:xfrm>
            <a:off x="3756932" y="3653768"/>
            <a:ext cx="1773651" cy="1131079"/>
            <a:chOff x="2551705" y="4283314"/>
            <a:chExt cx="1509655" cy="150810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85CB96D-CC76-46EA-8004-8FBF42F18D95}"/>
              </a:ext>
            </a:extLst>
          </p:cNvPr>
          <p:cNvGrpSpPr/>
          <p:nvPr/>
        </p:nvGrpSpPr>
        <p:grpSpPr>
          <a:xfrm>
            <a:off x="814599" y="3667790"/>
            <a:ext cx="1773651" cy="1131079"/>
            <a:chOff x="2551705" y="4283314"/>
            <a:chExt cx="1509655" cy="150810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CAB71B-725D-495A-AD17-BA39B8135763}"/>
              </a:ext>
            </a:extLst>
          </p:cNvPr>
          <p:cNvGrpSpPr/>
          <p:nvPr/>
        </p:nvGrpSpPr>
        <p:grpSpPr>
          <a:xfrm>
            <a:off x="6718282" y="3627922"/>
            <a:ext cx="1773651" cy="1131079"/>
            <a:chOff x="2551705" y="4283314"/>
            <a:chExt cx="1509655" cy="15081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D26C44-421D-480C-B6E2-7692C36ADD5F}"/>
              </a:ext>
            </a:extLst>
          </p:cNvPr>
          <p:cNvSpPr txBox="1"/>
          <p:nvPr/>
        </p:nvSpPr>
        <p:spPr>
          <a:xfrm>
            <a:off x="960652" y="2979475"/>
            <a:ext cx="1016963" cy="577081"/>
          </a:xfrm>
          <a:prstGeom prst="rect">
            <a:avLst/>
          </a:prstGeom>
          <a:solidFill>
            <a:srgbClr val="E95D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57D822-957B-4996-B7FD-7C7A1724E38C}"/>
              </a:ext>
            </a:extLst>
          </p:cNvPr>
          <p:cNvSpPr txBox="1"/>
          <p:nvPr/>
        </p:nvSpPr>
        <p:spPr>
          <a:xfrm>
            <a:off x="3922140" y="2923817"/>
            <a:ext cx="1016963" cy="577081"/>
          </a:xfrm>
          <a:prstGeom prst="rect">
            <a:avLst/>
          </a:prstGeom>
          <a:solidFill>
            <a:srgbClr val="E95D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6784341" y="2897970"/>
            <a:ext cx="1016963" cy="577081"/>
          </a:xfrm>
          <a:prstGeom prst="rect">
            <a:avLst/>
          </a:prstGeom>
          <a:solidFill>
            <a:srgbClr val="E95D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E95D0F"/>
                </a:solidFill>
              </a:rPr>
              <a:t>Free Template</a:t>
            </a:r>
            <a:endParaRPr lang="es-AR" dirty="0">
              <a:solidFill>
                <a:srgbClr val="E95D0F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543" y="96779"/>
            <a:ext cx="8678863" cy="5429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95D0F"/>
                </a:solidFill>
              </a:rPr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62" y="1492753"/>
            <a:ext cx="1707141" cy="13380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32" y="1492753"/>
            <a:ext cx="1347377" cy="13473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999" y="1297465"/>
            <a:ext cx="1446684" cy="144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31456" y="831814"/>
            <a:ext cx="7709100" cy="471900"/>
          </a:xfrm>
        </p:spPr>
        <p:txBody>
          <a:bodyPr/>
          <a:lstStyle/>
          <a:p>
            <a:r>
              <a:rPr lang="es-AR" dirty="0" smtClean="0">
                <a:solidFill>
                  <a:schemeClr val="tx2">
                    <a:lumMod val="75000"/>
                  </a:schemeClr>
                </a:solidFill>
              </a:rPr>
              <a:t>Free Template</a:t>
            </a: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2406" y="219778"/>
            <a:ext cx="8680450" cy="544513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rgbClr val="056768"/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rgbClr val="056768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056768"/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rgbClr val="056768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401" y="1067764"/>
            <a:ext cx="2791826" cy="41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7" name="Google Shape;5597;p43"/>
          <p:cNvSpPr txBox="1">
            <a:spLocks noGrp="1"/>
          </p:cNvSpPr>
          <p:nvPr>
            <p:ph type="subTitle" idx="1"/>
          </p:nvPr>
        </p:nvSpPr>
        <p:spPr>
          <a:xfrm>
            <a:off x="1361550" y="1567950"/>
            <a:ext cx="6420900" cy="1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 Voici une citation. Des mots pleins de sagesse que quelqu'un d'important a dit et qui peuvent inspirer le lecteur. “</a:t>
            </a:r>
            <a:endParaRPr/>
          </a:p>
        </p:txBody>
      </p:sp>
      <p:sp>
        <p:nvSpPr>
          <p:cNvPr id="5598" name="Google Shape;5598;p43"/>
          <p:cNvSpPr txBox="1">
            <a:spLocks noGrp="1"/>
          </p:cNvSpPr>
          <p:nvPr>
            <p:ph type="title"/>
          </p:nvPr>
        </p:nvSpPr>
        <p:spPr>
          <a:xfrm>
            <a:off x="2681400" y="3058650"/>
            <a:ext cx="37812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-Quelqu'un de Célèbre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50" y="2038500"/>
            <a:ext cx="1147500" cy="310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780" y="2098875"/>
            <a:ext cx="1181250" cy="30487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5" name="Google Shape;7595;p62"/>
          <p:cNvSpPr txBox="1">
            <a:spLocks noGrp="1"/>
          </p:cNvSpPr>
          <p:nvPr>
            <p:ph type="title" idx="6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ÉVÉNEMENTS À VENIR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96" name="Google Shape;7596;p62"/>
          <p:cNvSpPr txBox="1">
            <a:spLocks noGrp="1"/>
          </p:cNvSpPr>
          <p:nvPr>
            <p:ph type="subTitle" idx="1"/>
          </p:nvPr>
        </p:nvSpPr>
        <p:spPr>
          <a:xfrm>
            <a:off x="2016000" y="1607400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Mercure est la planète la plus proche du Soleil</a:t>
            </a:r>
            <a:endParaRPr/>
          </a:p>
        </p:txBody>
      </p:sp>
      <p:sp>
        <p:nvSpPr>
          <p:cNvPr id="7597" name="Google Shape;7597;p62"/>
          <p:cNvSpPr txBox="1">
            <a:spLocks noGrp="1"/>
          </p:cNvSpPr>
          <p:nvPr>
            <p:ph type="title"/>
          </p:nvPr>
        </p:nvSpPr>
        <p:spPr>
          <a:xfrm>
            <a:off x="2016000" y="1239250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octobre</a:t>
            </a:r>
            <a:endParaRPr/>
          </a:p>
        </p:txBody>
      </p:sp>
      <p:sp>
        <p:nvSpPr>
          <p:cNvPr id="7598" name="Google Shape;7598;p62"/>
          <p:cNvSpPr txBox="1">
            <a:spLocks noGrp="1"/>
          </p:cNvSpPr>
          <p:nvPr>
            <p:ph type="subTitle" idx="4"/>
          </p:nvPr>
        </p:nvSpPr>
        <p:spPr>
          <a:xfrm>
            <a:off x="2016000" y="397849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est en fait un endroit très froid</a:t>
            </a:r>
            <a:endParaRPr/>
          </a:p>
        </p:txBody>
      </p:sp>
      <p:sp>
        <p:nvSpPr>
          <p:cNvPr id="7599" name="Google Shape;7599;p62"/>
          <p:cNvSpPr txBox="1">
            <a:spLocks noGrp="1"/>
          </p:cNvSpPr>
          <p:nvPr>
            <p:ph type="title" idx="3"/>
          </p:nvPr>
        </p:nvSpPr>
        <p:spPr>
          <a:xfrm>
            <a:off x="2016000" y="2408813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novembre</a:t>
            </a:r>
            <a:endParaRPr/>
          </a:p>
        </p:txBody>
      </p:sp>
      <p:sp>
        <p:nvSpPr>
          <p:cNvPr id="7600" name="Google Shape;7600;p62"/>
          <p:cNvSpPr txBox="1">
            <a:spLocks noGrp="1"/>
          </p:cNvSpPr>
          <p:nvPr>
            <p:ph type="subTitle" idx="7"/>
          </p:nvPr>
        </p:nvSpPr>
        <p:spPr>
          <a:xfrm>
            <a:off x="5718150" y="1607400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est la plus grande planète de toutes</a:t>
            </a:r>
            <a:endParaRPr/>
          </a:p>
        </p:txBody>
      </p:sp>
      <p:sp>
        <p:nvSpPr>
          <p:cNvPr id="7601" name="Google Shape;7601;p62"/>
          <p:cNvSpPr txBox="1">
            <a:spLocks noGrp="1"/>
          </p:cNvSpPr>
          <p:nvPr>
            <p:ph type="subTitle" idx="2"/>
          </p:nvPr>
        </p:nvSpPr>
        <p:spPr>
          <a:xfrm>
            <a:off x="2016000" y="2776963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Vénus a un beau nom, mais il y fait très chaud</a:t>
            </a:r>
            <a:endParaRPr/>
          </a:p>
        </p:txBody>
      </p:sp>
      <p:sp>
        <p:nvSpPr>
          <p:cNvPr id="7602" name="Google Shape;7602;p62"/>
          <p:cNvSpPr txBox="1">
            <a:spLocks noGrp="1"/>
          </p:cNvSpPr>
          <p:nvPr>
            <p:ph type="title" idx="5"/>
          </p:nvPr>
        </p:nvSpPr>
        <p:spPr>
          <a:xfrm>
            <a:off x="2016000" y="3610344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 décembre</a:t>
            </a:r>
            <a:endParaRPr/>
          </a:p>
        </p:txBody>
      </p:sp>
      <p:sp>
        <p:nvSpPr>
          <p:cNvPr id="7603" name="Google Shape;7603;p62"/>
          <p:cNvSpPr txBox="1">
            <a:spLocks noGrp="1"/>
          </p:cNvSpPr>
          <p:nvPr>
            <p:ph type="title" idx="8"/>
          </p:nvPr>
        </p:nvSpPr>
        <p:spPr>
          <a:xfrm>
            <a:off x="5718150" y="1239250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janvier</a:t>
            </a:r>
            <a:endParaRPr/>
          </a:p>
        </p:txBody>
      </p:sp>
      <p:sp>
        <p:nvSpPr>
          <p:cNvPr id="7604" name="Google Shape;7604;p62"/>
          <p:cNvSpPr txBox="1">
            <a:spLocks noGrp="1"/>
          </p:cNvSpPr>
          <p:nvPr>
            <p:ph type="subTitle" idx="9"/>
          </p:nvPr>
        </p:nvSpPr>
        <p:spPr>
          <a:xfrm>
            <a:off x="5718150" y="2776963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Saturne est composée d'hydrogène et d'hélium</a:t>
            </a:r>
            <a:endParaRPr/>
          </a:p>
        </p:txBody>
      </p:sp>
      <p:sp>
        <p:nvSpPr>
          <p:cNvPr id="7605" name="Google Shape;7605;p62"/>
          <p:cNvSpPr txBox="1">
            <a:spLocks noGrp="1"/>
          </p:cNvSpPr>
          <p:nvPr>
            <p:ph type="title" idx="13"/>
          </p:nvPr>
        </p:nvSpPr>
        <p:spPr>
          <a:xfrm>
            <a:off x="5718150" y="2408813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février</a:t>
            </a:r>
            <a:endParaRPr/>
          </a:p>
        </p:txBody>
      </p:sp>
      <p:sp>
        <p:nvSpPr>
          <p:cNvPr id="7606" name="Google Shape;7606;p62"/>
          <p:cNvSpPr txBox="1">
            <a:spLocks noGrp="1"/>
          </p:cNvSpPr>
          <p:nvPr>
            <p:ph type="subTitle" idx="14"/>
          </p:nvPr>
        </p:nvSpPr>
        <p:spPr>
          <a:xfrm>
            <a:off x="5718150" y="3978494"/>
            <a:ext cx="22929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est la planète la plus éloignée du Soleil</a:t>
            </a:r>
            <a:endParaRPr/>
          </a:p>
        </p:txBody>
      </p:sp>
      <p:sp>
        <p:nvSpPr>
          <p:cNvPr id="7607" name="Google Shape;7607;p62"/>
          <p:cNvSpPr txBox="1">
            <a:spLocks noGrp="1"/>
          </p:cNvSpPr>
          <p:nvPr>
            <p:ph type="title" idx="15"/>
          </p:nvPr>
        </p:nvSpPr>
        <p:spPr>
          <a:xfrm>
            <a:off x="5718150" y="3610344"/>
            <a:ext cx="2292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mars</a:t>
            </a:r>
            <a:endParaRPr/>
          </a:p>
        </p:txBody>
      </p:sp>
      <p:sp>
        <p:nvSpPr>
          <p:cNvPr id="7608" name="Google Shape;7608;p62"/>
          <p:cNvSpPr/>
          <p:nvPr/>
        </p:nvSpPr>
        <p:spPr>
          <a:xfrm>
            <a:off x="1132950" y="2571747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9" name="Google Shape;7609;p62"/>
          <p:cNvSpPr/>
          <p:nvPr/>
        </p:nvSpPr>
        <p:spPr>
          <a:xfrm>
            <a:off x="4835127" y="1361737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0" name="Google Shape;7610;p62"/>
          <p:cNvSpPr/>
          <p:nvPr/>
        </p:nvSpPr>
        <p:spPr>
          <a:xfrm>
            <a:off x="1132950" y="3718917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1" name="Google Shape;7611;p62"/>
          <p:cNvSpPr/>
          <p:nvPr/>
        </p:nvSpPr>
        <p:spPr>
          <a:xfrm>
            <a:off x="4835127" y="2516589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2" name="Google Shape;7612;p62"/>
          <p:cNvSpPr/>
          <p:nvPr/>
        </p:nvSpPr>
        <p:spPr>
          <a:xfrm>
            <a:off x="4835127" y="3671459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3" name="Google Shape;7613;p62"/>
          <p:cNvSpPr/>
          <p:nvPr/>
        </p:nvSpPr>
        <p:spPr>
          <a:xfrm>
            <a:off x="1132950" y="1366551"/>
            <a:ext cx="797101" cy="72379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4" name="Google Shape;7614;p62"/>
          <p:cNvGrpSpPr/>
          <p:nvPr/>
        </p:nvGrpSpPr>
        <p:grpSpPr>
          <a:xfrm>
            <a:off x="5036914" y="3862956"/>
            <a:ext cx="393528" cy="368934"/>
            <a:chOff x="1190625" y="401200"/>
            <a:chExt cx="5219200" cy="4893025"/>
          </a:xfrm>
        </p:grpSpPr>
        <p:sp>
          <p:nvSpPr>
            <p:cNvPr id="7615" name="Google Shape;7615;p62"/>
            <p:cNvSpPr/>
            <p:nvPr/>
          </p:nvSpPr>
          <p:spPr>
            <a:xfrm>
              <a:off x="3341900" y="193027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0"/>
                    <a:pt x="0" y="18365"/>
                  </a:cubicBezTo>
                  <a:cubicBezTo>
                    <a:pt x="0" y="28477"/>
                    <a:pt x="8188" y="36698"/>
                    <a:pt x="18333" y="36698"/>
                  </a:cubicBezTo>
                  <a:cubicBezTo>
                    <a:pt x="28477" y="36698"/>
                    <a:pt x="36698" y="28477"/>
                    <a:pt x="36698" y="18365"/>
                  </a:cubicBezTo>
                  <a:cubicBezTo>
                    <a:pt x="36698" y="8220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62"/>
            <p:cNvSpPr/>
            <p:nvPr/>
          </p:nvSpPr>
          <p:spPr>
            <a:xfrm>
              <a:off x="3953525" y="1334150"/>
              <a:ext cx="901950" cy="901950"/>
            </a:xfrm>
            <a:custGeom>
              <a:avLst/>
              <a:gdLst/>
              <a:ahLst/>
              <a:cxnLst/>
              <a:rect l="l" t="t" r="r" b="b"/>
              <a:pathLst>
                <a:path w="36078" h="36078" extrusionOk="0">
                  <a:moveTo>
                    <a:pt x="0" y="0"/>
                  </a:moveTo>
                  <a:lnTo>
                    <a:pt x="0" y="12233"/>
                  </a:lnTo>
                  <a:cubicBezTo>
                    <a:pt x="11939" y="14679"/>
                    <a:pt x="21399" y="24106"/>
                    <a:pt x="23845" y="36078"/>
                  </a:cubicBezTo>
                  <a:lnTo>
                    <a:pt x="36078" y="36078"/>
                  </a:lnTo>
                  <a:cubicBezTo>
                    <a:pt x="33370" y="17386"/>
                    <a:pt x="18659" y="27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62"/>
            <p:cNvSpPr/>
            <p:nvPr/>
          </p:nvSpPr>
          <p:spPr>
            <a:xfrm>
              <a:off x="4437100" y="2541900"/>
              <a:ext cx="418375" cy="485225"/>
            </a:xfrm>
            <a:custGeom>
              <a:avLst/>
              <a:gdLst/>
              <a:ahLst/>
              <a:cxnLst/>
              <a:rect l="l" t="t" r="r" b="b"/>
              <a:pathLst>
                <a:path w="16735" h="19409" extrusionOk="0">
                  <a:moveTo>
                    <a:pt x="4502" y="0"/>
                  </a:moveTo>
                  <a:cubicBezTo>
                    <a:pt x="3687" y="3882"/>
                    <a:pt x="2154" y="7503"/>
                    <a:pt x="1" y="10732"/>
                  </a:cubicBezTo>
                  <a:lnTo>
                    <a:pt x="8710" y="19409"/>
                  </a:lnTo>
                  <a:cubicBezTo>
                    <a:pt x="12886" y="13831"/>
                    <a:pt x="15658" y="7209"/>
                    <a:pt x="16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62"/>
            <p:cNvSpPr/>
            <p:nvPr/>
          </p:nvSpPr>
          <p:spPr>
            <a:xfrm>
              <a:off x="1190625" y="401200"/>
              <a:ext cx="5219200" cy="3975575"/>
            </a:xfrm>
            <a:custGeom>
              <a:avLst/>
              <a:gdLst/>
              <a:ahLst/>
              <a:cxnLst/>
              <a:rect l="l" t="t" r="r" b="b"/>
              <a:pathLst>
                <a:path w="208768" h="159023" extrusionOk="0">
                  <a:moveTo>
                    <a:pt x="104384" y="24466"/>
                  </a:moveTo>
                  <a:cubicBezTo>
                    <a:pt x="134753" y="24466"/>
                    <a:pt x="159446" y="49159"/>
                    <a:pt x="159446" y="79528"/>
                  </a:cubicBezTo>
                  <a:cubicBezTo>
                    <a:pt x="159446" y="109865"/>
                    <a:pt x="134753" y="134558"/>
                    <a:pt x="104384" y="134558"/>
                  </a:cubicBezTo>
                  <a:cubicBezTo>
                    <a:pt x="74014" y="134558"/>
                    <a:pt x="49354" y="109865"/>
                    <a:pt x="49354" y="79528"/>
                  </a:cubicBezTo>
                  <a:cubicBezTo>
                    <a:pt x="49354" y="49159"/>
                    <a:pt x="74014" y="24466"/>
                    <a:pt x="104384" y="24466"/>
                  </a:cubicBezTo>
                  <a:close/>
                  <a:moveTo>
                    <a:pt x="0" y="1"/>
                  </a:moveTo>
                  <a:lnTo>
                    <a:pt x="0" y="159023"/>
                  </a:lnTo>
                  <a:lnTo>
                    <a:pt x="208767" y="159023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62"/>
            <p:cNvSpPr/>
            <p:nvPr/>
          </p:nvSpPr>
          <p:spPr>
            <a:xfrm>
              <a:off x="2730275" y="1334150"/>
              <a:ext cx="1707675" cy="2125200"/>
            </a:xfrm>
            <a:custGeom>
              <a:avLst/>
              <a:gdLst/>
              <a:ahLst/>
              <a:cxnLst/>
              <a:rect l="l" t="t" r="r" b="b"/>
              <a:pathLst>
                <a:path w="68307" h="85008" extrusionOk="0">
                  <a:moveTo>
                    <a:pt x="36698" y="0"/>
                  </a:moveTo>
                  <a:cubicBezTo>
                    <a:pt x="15984" y="3001"/>
                    <a:pt x="0" y="20681"/>
                    <a:pt x="0" y="42210"/>
                  </a:cubicBezTo>
                  <a:cubicBezTo>
                    <a:pt x="0" y="65794"/>
                    <a:pt x="19181" y="85007"/>
                    <a:pt x="42798" y="85007"/>
                  </a:cubicBezTo>
                  <a:cubicBezTo>
                    <a:pt x="52388" y="85007"/>
                    <a:pt x="61163" y="81713"/>
                    <a:pt x="68306" y="76363"/>
                  </a:cubicBezTo>
                  <a:lnTo>
                    <a:pt x="59629" y="67686"/>
                  </a:lnTo>
                  <a:cubicBezTo>
                    <a:pt x="54802" y="70883"/>
                    <a:pt x="49028" y="72775"/>
                    <a:pt x="42798" y="72775"/>
                  </a:cubicBezTo>
                  <a:cubicBezTo>
                    <a:pt x="25933" y="72775"/>
                    <a:pt x="12233" y="59042"/>
                    <a:pt x="12233" y="42210"/>
                  </a:cubicBezTo>
                  <a:cubicBezTo>
                    <a:pt x="12233" y="27433"/>
                    <a:pt x="22736" y="15070"/>
                    <a:pt x="36698" y="12233"/>
                  </a:cubicBez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62"/>
            <p:cNvSpPr/>
            <p:nvPr/>
          </p:nvSpPr>
          <p:spPr>
            <a:xfrm>
              <a:off x="2424450" y="4682575"/>
              <a:ext cx="2752325" cy="611650"/>
            </a:xfrm>
            <a:custGeom>
              <a:avLst/>
              <a:gdLst/>
              <a:ahLst/>
              <a:cxnLst/>
              <a:rect l="l" t="t" r="r" b="b"/>
              <a:pathLst>
                <a:path w="110093" h="24466" extrusionOk="0">
                  <a:moveTo>
                    <a:pt x="24466" y="0"/>
                  </a:moveTo>
                  <a:lnTo>
                    <a:pt x="24466" y="12233"/>
                  </a:lnTo>
                  <a:lnTo>
                    <a:pt x="1" y="12233"/>
                  </a:lnTo>
                  <a:lnTo>
                    <a:pt x="1" y="24465"/>
                  </a:lnTo>
                  <a:lnTo>
                    <a:pt x="110093" y="24465"/>
                  </a:lnTo>
                  <a:lnTo>
                    <a:pt x="110093" y="12233"/>
                  </a:lnTo>
                  <a:lnTo>
                    <a:pt x="85628" y="12233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1" name="Google Shape;7621;p62"/>
          <p:cNvGrpSpPr/>
          <p:nvPr/>
        </p:nvGrpSpPr>
        <p:grpSpPr>
          <a:xfrm>
            <a:off x="5036914" y="2697185"/>
            <a:ext cx="393528" cy="393528"/>
            <a:chOff x="1190625" y="238125"/>
            <a:chExt cx="5219200" cy="5219200"/>
          </a:xfrm>
        </p:grpSpPr>
        <p:sp>
          <p:nvSpPr>
            <p:cNvPr id="7622" name="Google Shape;7622;p62"/>
            <p:cNvSpPr/>
            <p:nvPr/>
          </p:nvSpPr>
          <p:spPr>
            <a:xfrm>
              <a:off x="1190625" y="238125"/>
              <a:ext cx="2772700" cy="3374525"/>
            </a:xfrm>
            <a:custGeom>
              <a:avLst/>
              <a:gdLst/>
              <a:ahLst/>
              <a:cxnLst/>
              <a:rect l="l" t="t" r="r" b="b"/>
              <a:pathLst>
                <a:path w="110908" h="134981" extrusionOk="0">
                  <a:moveTo>
                    <a:pt x="0" y="0"/>
                  </a:moveTo>
                  <a:lnTo>
                    <a:pt x="0" y="12232"/>
                  </a:lnTo>
                  <a:lnTo>
                    <a:pt x="12232" y="12232"/>
                  </a:lnTo>
                  <a:lnTo>
                    <a:pt x="12232" y="24465"/>
                  </a:lnTo>
                  <a:lnTo>
                    <a:pt x="24465" y="24465"/>
                  </a:lnTo>
                  <a:lnTo>
                    <a:pt x="24465" y="12232"/>
                  </a:lnTo>
                  <a:lnTo>
                    <a:pt x="49354" y="12232"/>
                  </a:lnTo>
                  <a:lnTo>
                    <a:pt x="49354" y="73819"/>
                  </a:lnTo>
                  <a:lnTo>
                    <a:pt x="0" y="73819"/>
                  </a:lnTo>
                  <a:lnTo>
                    <a:pt x="0" y="134981"/>
                  </a:lnTo>
                  <a:lnTo>
                    <a:pt x="98675" y="134981"/>
                  </a:lnTo>
                  <a:lnTo>
                    <a:pt x="98675" y="73819"/>
                  </a:lnTo>
                  <a:lnTo>
                    <a:pt x="61586" y="73819"/>
                  </a:lnTo>
                  <a:lnTo>
                    <a:pt x="61586" y="12232"/>
                  </a:lnTo>
                  <a:lnTo>
                    <a:pt x="86443" y="12232"/>
                  </a:lnTo>
                  <a:lnTo>
                    <a:pt x="86443" y="24465"/>
                  </a:lnTo>
                  <a:lnTo>
                    <a:pt x="98675" y="24465"/>
                  </a:lnTo>
                  <a:lnTo>
                    <a:pt x="98675" y="12232"/>
                  </a:lnTo>
                  <a:lnTo>
                    <a:pt x="110908" y="12232"/>
                  </a:lnTo>
                  <a:lnTo>
                    <a:pt x="110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62"/>
            <p:cNvSpPr/>
            <p:nvPr/>
          </p:nvSpPr>
          <p:spPr>
            <a:xfrm>
              <a:off x="5564125" y="543925"/>
              <a:ext cx="845700" cy="4913400"/>
            </a:xfrm>
            <a:custGeom>
              <a:avLst/>
              <a:gdLst/>
              <a:ahLst/>
              <a:cxnLst/>
              <a:rect l="l" t="t" r="r" b="b"/>
              <a:pathLst>
                <a:path w="33828" h="196536" extrusionOk="0">
                  <a:moveTo>
                    <a:pt x="21595" y="0"/>
                  </a:moveTo>
                  <a:lnTo>
                    <a:pt x="21595" y="27205"/>
                  </a:lnTo>
                  <a:lnTo>
                    <a:pt x="522" y="37742"/>
                  </a:lnTo>
                  <a:lnTo>
                    <a:pt x="5970" y="48702"/>
                  </a:lnTo>
                  <a:lnTo>
                    <a:pt x="21595" y="40873"/>
                  </a:lnTo>
                  <a:lnTo>
                    <a:pt x="21595" y="86052"/>
                  </a:lnTo>
                  <a:lnTo>
                    <a:pt x="3262" y="86052"/>
                  </a:lnTo>
                  <a:lnTo>
                    <a:pt x="3262" y="98284"/>
                  </a:lnTo>
                  <a:lnTo>
                    <a:pt x="21595" y="98284"/>
                  </a:lnTo>
                  <a:lnTo>
                    <a:pt x="21595" y="154521"/>
                  </a:lnTo>
                  <a:lnTo>
                    <a:pt x="6492" y="145061"/>
                  </a:lnTo>
                  <a:lnTo>
                    <a:pt x="0" y="155434"/>
                  </a:lnTo>
                  <a:lnTo>
                    <a:pt x="21595" y="168939"/>
                  </a:lnTo>
                  <a:lnTo>
                    <a:pt x="21595" y="196535"/>
                  </a:lnTo>
                  <a:lnTo>
                    <a:pt x="33827" y="196535"/>
                  </a:lnTo>
                  <a:lnTo>
                    <a:pt x="33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62"/>
            <p:cNvSpPr/>
            <p:nvPr/>
          </p:nvSpPr>
          <p:spPr>
            <a:xfrm>
              <a:off x="3963300" y="1793275"/>
              <a:ext cx="1151500" cy="2254050"/>
            </a:xfrm>
            <a:custGeom>
              <a:avLst/>
              <a:gdLst/>
              <a:ahLst/>
              <a:cxnLst/>
              <a:rect l="l" t="t" r="r" b="b"/>
              <a:pathLst>
                <a:path w="46060" h="90162" extrusionOk="0">
                  <a:moveTo>
                    <a:pt x="40090" y="0"/>
                  </a:moveTo>
                  <a:lnTo>
                    <a:pt x="1" y="20061"/>
                  </a:lnTo>
                  <a:lnTo>
                    <a:pt x="1" y="65436"/>
                  </a:lnTo>
                  <a:lnTo>
                    <a:pt x="39568" y="90161"/>
                  </a:lnTo>
                  <a:lnTo>
                    <a:pt x="46060" y="79821"/>
                  </a:lnTo>
                  <a:lnTo>
                    <a:pt x="24465" y="66316"/>
                  </a:lnTo>
                  <a:lnTo>
                    <a:pt x="24465" y="48310"/>
                  </a:lnTo>
                  <a:lnTo>
                    <a:pt x="42830" y="48310"/>
                  </a:lnTo>
                  <a:lnTo>
                    <a:pt x="42830" y="36078"/>
                  </a:lnTo>
                  <a:lnTo>
                    <a:pt x="24465" y="36078"/>
                  </a:lnTo>
                  <a:lnTo>
                    <a:pt x="24465" y="21497"/>
                  </a:lnTo>
                  <a:lnTo>
                    <a:pt x="45538" y="10960"/>
                  </a:lnTo>
                  <a:lnTo>
                    <a:pt x="40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5" name="Google Shape;7625;p62"/>
          <p:cNvGrpSpPr/>
          <p:nvPr/>
        </p:nvGrpSpPr>
        <p:grpSpPr>
          <a:xfrm>
            <a:off x="1334737" y="3901093"/>
            <a:ext cx="393528" cy="368934"/>
            <a:chOff x="1190625" y="401200"/>
            <a:chExt cx="5219200" cy="4893025"/>
          </a:xfrm>
        </p:grpSpPr>
        <p:sp>
          <p:nvSpPr>
            <p:cNvPr id="7626" name="Google Shape;7626;p62"/>
            <p:cNvSpPr/>
            <p:nvPr/>
          </p:nvSpPr>
          <p:spPr>
            <a:xfrm>
              <a:off x="3647700" y="3153525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2"/>
                    <a:pt x="2708" y="12232"/>
                    <a:pt x="6101" y="12232"/>
                  </a:cubicBezTo>
                  <a:cubicBezTo>
                    <a:pt x="9493" y="12232"/>
                    <a:pt x="12233" y="9492"/>
                    <a:pt x="12233" y="6133"/>
                  </a:cubicBez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62"/>
            <p:cNvSpPr/>
            <p:nvPr/>
          </p:nvSpPr>
          <p:spPr>
            <a:xfrm>
              <a:off x="2118650" y="1318650"/>
              <a:ext cx="3363950" cy="3058125"/>
            </a:xfrm>
            <a:custGeom>
              <a:avLst/>
              <a:gdLst/>
              <a:ahLst/>
              <a:cxnLst/>
              <a:rect l="l" t="t" r="r" b="b"/>
              <a:pathLst>
                <a:path w="134558" h="122325" extrusionOk="0">
                  <a:moveTo>
                    <a:pt x="67263" y="13309"/>
                  </a:moveTo>
                  <a:cubicBezTo>
                    <a:pt x="97175" y="13309"/>
                    <a:pt x="117204" y="29945"/>
                    <a:pt x="119226" y="30924"/>
                  </a:cubicBezTo>
                  <a:lnTo>
                    <a:pt x="98871" y="61489"/>
                  </a:lnTo>
                  <a:cubicBezTo>
                    <a:pt x="95880" y="59977"/>
                    <a:pt x="85181" y="49870"/>
                    <a:pt x="67995" y="49870"/>
                  </a:cubicBezTo>
                  <a:cubicBezTo>
                    <a:pt x="67752" y="49870"/>
                    <a:pt x="67508" y="49872"/>
                    <a:pt x="67263" y="49876"/>
                  </a:cubicBezTo>
                  <a:cubicBezTo>
                    <a:pt x="49452" y="50170"/>
                    <a:pt x="36502" y="61195"/>
                    <a:pt x="35654" y="61489"/>
                  </a:cubicBezTo>
                  <a:lnTo>
                    <a:pt x="15299" y="30924"/>
                  </a:lnTo>
                  <a:cubicBezTo>
                    <a:pt x="19148" y="29032"/>
                    <a:pt x="35067" y="13309"/>
                    <a:pt x="67263" y="13309"/>
                  </a:cubicBezTo>
                  <a:close/>
                  <a:moveTo>
                    <a:pt x="67263" y="61163"/>
                  </a:moveTo>
                  <a:cubicBezTo>
                    <a:pt x="77375" y="61163"/>
                    <a:pt x="85628" y="69383"/>
                    <a:pt x="85628" y="79528"/>
                  </a:cubicBezTo>
                  <a:cubicBezTo>
                    <a:pt x="85628" y="82333"/>
                    <a:pt x="84910" y="84975"/>
                    <a:pt x="83768" y="87356"/>
                  </a:cubicBezTo>
                  <a:lnTo>
                    <a:pt x="96066" y="99654"/>
                  </a:lnTo>
                  <a:lnTo>
                    <a:pt x="87389" y="108298"/>
                  </a:lnTo>
                  <a:lnTo>
                    <a:pt x="75124" y="96033"/>
                  </a:lnTo>
                  <a:cubicBezTo>
                    <a:pt x="72743" y="97175"/>
                    <a:pt x="70100" y="97860"/>
                    <a:pt x="67263" y="97860"/>
                  </a:cubicBezTo>
                  <a:cubicBezTo>
                    <a:pt x="64425" y="97860"/>
                    <a:pt x="61782" y="97175"/>
                    <a:pt x="59401" y="96033"/>
                  </a:cubicBezTo>
                  <a:lnTo>
                    <a:pt x="47136" y="108298"/>
                  </a:lnTo>
                  <a:lnTo>
                    <a:pt x="38459" y="99654"/>
                  </a:lnTo>
                  <a:lnTo>
                    <a:pt x="50757" y="87356"/>
                  </a:lnTo>
                  <a:cubicBezTo>
                    <a:pt x="49615" y="84975"/>
                    <a:pt x="48930" y="82333"/>
                    <a:pt x="48930" y="79528"/>
                  </a:cubicBezTo>
                  <a:cubicBezTo>
                    <a:pt x="48930" y="69383"/>
                    <a:pt x="57150" y="61163"/>
                    <a:pt x="67263" y="61163"/>
                  </a:cubicBezTo>
                  <a:close/>
                  <a:moveTo>
                    <a:pt x="11156" y="0"/>
                  </a:moveTo>
                  <a:cubicBezTo>
                    <a:pt x="9330" y="5219"/>
                    <a:pt x="5187" y="9330"/>
                    <a:pt x="0" y="11189"/>
                  </a:cubicBezTo>
                  <a:lnTo>
                    <a:pt x="0" y="111136"/>
                  </a:lnTo>
                  <a:cubicBezTo>
                    <a:pt x="5187" y="112996"/>
                    <a:pt x="9330" y="117106"/>
                    <a:pt x="11156" y="122325"/>
                  </a:cubicBezTo>
                  <a:lnTo>
                    <a:pt x="123369" y="122325"/>
                  </a:lnTo>
                  <a:cubicBezTo>
                    <a:pt x="125195" y="117106"/>
                    <a:pt x="129338" y="112996"/>
                    <a:pt x="134557" y="111136"/>
                  </a:cubicBezTo>
                  <a:lnTo>
                    <a:pt x="134557" y="11189"/>
                  </a:lnTo>
                  <a:cubicBezTo>
                    <a:pt x="129338" y="9330"/>
                    <a:pt x="125195" y="5219"/>
                    <a:pt x="123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62"/>
            <p:cNvSpPr/>
            <p:nvPr/>
          </p:nvSpPr>
          <p:spPr>
            <a:xfrm>
              <a:off x="2928425" y="1957175"/>
              <a:ext cx="1743575" cy="480350"/>
            </a:xfrm>
            <a:custGeom>
              <a:avLst/>
              <a:gdLst/>
              <a:ahLst/>
              <a:cxnLst/>
              <a:rect l="l" t="t" r="r" b="b"/>
              <a:pathLst>
                <a:path w="69743" h="19214" extrusionOk="0">
                  <a:moveTo>
                    <a:pt x="34872" y="1"/>
                  </a:moveTo>
                  <a:cubicBezTo>
                    <a:pt x="22867" y="1"/>
                    <a:pt x="10863" y="3002"/>
                    <a:pt x="1" y="9004"/>
                  </a:cubicBezTo>
                  <a:lnTo>
                    <a:pt x="6818" y="19214"/>
                  </a:lnTo>
                  <a:cubicBezTo>
                    <a:pt x="15593" y="14582"/>
                    <a:pt x="25249" y="12233"/>
                    <a:pt x="34872" y="12233"/>
                  </a:cubicBezTo>
                  <a:cubicBezTo>
                    <a:pt x="44494" y="12233"/>
                    <a:pt x="54150" y="14582"/>
                    <a:pt x="62925" y="19214"/>
                  </a:cubicBezTo>
                  <a:lnTo>
                    <a:pt x="69742" y="9004"/>
                  </a:lnTo>
                  <a:cubicBezTo>
                    <a:pt x="58880" y="3002"/>
                    <a:pt x="46876" y="1"/>
                    <a:pt x="34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62"/>
            <p:cNvSpPr/>
            <p:nvPr/>
          </p:nvSpPr>
          <p:spPr>
            <a:xfrm>
              <a:off x="1190625" y="401200"/>
              <a:ext cx="5219200" cy="4893025"/>
            </a:xfrm>
            <a:custGeom>
              <a:avLst/>
              <a:gdLst/>
              <a:ahLst/>
              <a:cxnLst/>
              <a:rect l="l" t="t" r="r" b="b"/>
              <a:pathLst>
                <a:path w="208768" h="195721" extrusionOk="0">
                  <a:moveTo>
                    <a:pt x="171678" y="24466"/>
                  </a:moveTo>
                  <a:lnTo>
                    <a:pt x="171678" y="30598"/>
                  </a:lnTo>
                  <a:cubicBezTo>
                    <a:pt x="171678" y="33958"/>
                    <a:pt x="174418" y="36698"/>
                    <a:pt x="177778" y="36698"/>
                  </a:cubicBezTo>
                  <a:lnTo>
                    <a:pt x="183911" y="36698"/>
                  </a:lnTo>
                  <a:lnTo>
                    <a:pt x="183911" y="159023"/>
                  </a:lnTo>
                  <a:lnTo>
                    <a:pt x="177778" y="159023"/>
                  </a:lnTo>
                  <a:cubicBezTo>
                    <a:pt x="174418" y="159023"/>
                    <a:pt x="171678" y="161763"/>
                    <a:pt x="171678" y="165155"/>
                  </a:cubicBezTo>
                  <a:lnTo>
                    <a:pt x="171678" y="171255"/>
                  </a:lnTo>
                  <a:lnTo>
                    <a:pt x="37121" y="171255"/>
                  </a:lnTo>
                  <a:lnTo>
                    <a:pt x="37121" y="165155"/>
                  </a:lnTo>
                  <a:cubicBezTo>
                    <a:pt x="37121" y="161763"/>
                    <a:pt x="34349" y="159023"/>
                    <a:pt x="30989" y="159023"/>
                  </a:cubicBezTo>
                  <a:lnTo>
                    <a:pt x="24889" y="159023"/>
                  </a:lnTo>
                  <a:lnTo>
                    <a:pt x="24889" y="36698"/>
                  </a:lnTo>
                  <a:lnTo>
                    <a:pt x="30989" y="36698"/>
                  </a:lnTo>
                  <a:cubicBezTo>
                    <a:pt x="34349" y="36698"/>
                    <a:pt x="37121" y="33958"/>
                    <a:pt x="37121" y="30598"/>
                  </a:cubicBezTo>
                  <a:lnTo>
                    <a:pt x="37121" y="24466"/>
                  </a:lnTo>
                  <a:close/>
                  <a:moveTo>
                    <a:pt x="0" y="1"/>
                  </a:moveTo>
                  <a:lnTo>
                    <a:pt x="0" y="195720"/>
                  </a:lnTo>
                  <a:lnTo>
                    <a:pt x="208767" y="195720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0" name="Google Shape;7630;p62"/>
          <p:cNvGrpSpPr/>
          <p:nvPr/>
        </p:nvGrpSpPr>
        <p:grpSpPr>
          <a:xfrm>
            <a:off x="5036914" y="1526873"/>
            <a:ext cx="393528" cy="393528"/>
            <a:chOff x="1190625" y="238125"/>
            <a:chExt cx="5219200" cy="5219200"/>
          </a:xfrm>
        </p:grpSpPr>
        <p:sp>
          <p:nvSpPr>
            <p:cNvPr id="7631" name="Google Shape;7631;p62"/>
            <p:cNvSpPr/>
            <p:nvPr/>
          </p:nvSpPr>
          <p:spPr>
            <a:xfrm>
              <a:off x="1190625" y="238125"/>
              <a:ext cx="4333550" cy="5219200"/>
            </a:xfrm>
            <a:custGeom>
              <a:avLst/>
              <a:gdLst/>
              <a:ahLst/>
              <a:cxnLst/>
              <a:rect l="l" t="t" r="r" b="b"/>
              <a:pathLst>
                <a:path w="173342" h="208768" extrusionOk="0">
                  <a:moveTo>
                    <a:pt x="98284" y="0"/>
                  </a:moveTo>
                  <a:cubicBezTo>
                    <a:pt x="43776" y="3197"/>
                    <a:pt x="0" y="49126"/>
                    <a:pt x="0" y="104384"/>
                  </a:cubicBezTo>
                  <a:cubicBezTo>
                    <a:pt x="0" y="161729"/>
                    <a:pt x="47038" y="208767"/>
                    <a:pt x="104384" y="208767"/>
                  </a:cubicBezTo>
                  <a:cubicBezTo>
                    <a:pt x="130838" y="208767"/>
                    <a:pt x="154977" y="198329"/>
                    <a:pt x="173342" y="181986"/>
                  </a:cubicBezTo>
                  <a:lnTo>
                    <a:pt x="98284" y="106928"/>
                  </a:lnTo>
                  <a:lnTo>
                    <a:pt x="98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62"/>
            <p:cNvSpPr/>
            <p:nvPr/>
          </p:nvSpPr>
          <p:spPr>
            <a:xfrm>
              <a:off x="4169625" y="3001025"/>
              <a:ext cx="2240200" cy="1570650"/>
            </a:xfrm>
            <a:custGeom>
              <a:avLst/>
              <a:gdLst/>
              <a:ahLst/>
              <a:cxnLst/>
              <a:rect l="l" t="t" r="r" b="b"/>
              <a:pathLst>
                <a:path w="89608" h="62826" extrusionOk="0">
                  <a:moveTo>
                    <a:pt x="0" y="0"/>
                  </a:moveTo>
                  <a:lnTo>
                    <a:pt x="62826" y="62826"/>
                  </a:lnTo>
                  <a:cubicBezTo>
                    <a:pt x="77897" y="45896"/>
                    <a:pt x="88204" y="24041"/>
                    <a:pt x="89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62"/>
            <p:cNvSpPr/>
            <p:nvPr/>
          </p:nvSpPr>
          <p:spPr>
            <a:xfrm>
              <a:off x="3953525" y="238125"/>
              <a:ext cx="2456300" cy="2457100"/>
            </a:xfrm>
            <a:custGeom>
              <a:avLst/>
              <a:gdLst/>
              <a:ahLst/>
              <a:cxnLst/>
              <a:rect l="l" t="t" r="r" b="b"/>
              <a:pathLst>
                <a:path w="98252" h="98284" extrusionOk="0">
                  <a:moveTo>
                    <a:pt x="0" y="0"/>
                  </a:moveTo>
                  <a:lnTo>
                    <a:pt x="0" y="98284"/>
                  </a:lnTo>
                  <a:lnTo>
                    <a:pt x="98251" y="98284"/>
                  </a:lnTo>
                  <a:cubicBezTo>
                    <a:pt x="95185" y="45831"/>
                    <a:pt x="52420" y="306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4" name="Google Shape;7634;p62"/>
          <p:cNvGrpSpPr/>
          <p:nvPr/>
        </p:nvGrpSpPr>
        <p:grpSpPr>
          <a:xfrm>
            <a:off x="1374718" y="2736873"/>
            <a:ext cx="368872" cy="393528"/>
            <a:chOff x="1353700" y="238125"/>
            <a:chExt cx="4892200" cy="5219200"/>
          </a:xfrm>
        </p:grpSpPr>
        <p:sp>
          <p:nvSpPr>
            <p:cNvPr id="7635" name="Google Shape;7635;p62"/>
            <p:cNvSpPr/>
            <p:nvPr/>
          </p:nvSpPr>
          <p:spPr>
            <a:xfrm>
              <a:off x="5380625" y="2389400"/>
              <a:ext cx="865275" cy="864450"/>
            </a:xfrm>
            <a:custGeom>
              <a:avLst/>
              <a:gdLst/>
              <a:ahLst/>
              <a:cxnLst/>
              <a:rect l="l" t="t" r="r" b="b"/>
              <a:pathLst>
                <a:path w="34611" h="34578" extrusionOk="0">
                  <a:moveTo>
                    <a:pt x="17322" y="0"/>
                  </a:moveTo>
                  <a:lnTo>
                    <a:pt x="1" y="17289"/>
                  </a:lnTo>
                  <a:lnTo>
                    <a:pt x="17322" y="34577"/>
                  </a:lnTo>
                  <a:lnTo>
                    <a:pt x="34611" y="17289"/>
                  </a:lnTo>
                  <a:lnTo>
                    <a:pt x="17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62"/>
            <p:cNvSpPr/>
            <p:nvPr/>
          </p:nvSpPr>
          <p:spPr>
            <a:xfrm>
              <a:off x="4106025" y="3037700"/>
              <a:ext cx="1491550" cy="1492400"/>
            </a:xfrm>
            <a:custGeom>
              <a:avLst/>
              <a:gdLst/>
              <a:ahLst/>
              <a:cxnLst/>
              <a:rect l="l" t="t" r="r" b="b"/>
              <a:pathLst>
                <a:path w="59662" h="59696" extrusionOk="0">
                  <a:moveTo>
                    <a:pt x="42373" y="1"/>
                  </a:moveTo>
                  <a:lnTo>
                    <a:pt x="0" y="42374"/>
                  </a:lnTo>
                  <a:lnTo>
                    <a:pt x="0" y="59695"/>
                  </a:lnTo>
                  <a:lnTo>
                    <a:pt x="17289" y="59695"/>
                  </a:lnTo>
                  <a:lnTo>
                    <a:pt x="59662" y="17290"/>
                  </a:lnTo>
                  <a:lnTo>
                    <a:pt x="42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62"/>
            <p:cNvSpPr/>
            <p:nvPr/>
          </p:nvSpPr>
          <p:spPr>
            <a:xfrm>
              <a:off x="1353700" y="238125"/>
              <a:ext cx="3363950" cy="5219200"/>
            </a:xfrm>
            <a:custGeom>
              <a:avLst/>
              <a:gdLst/>
              <a:ahLst/>
              <a:cxnLst/>
              <a:rect l="l" t="t" r="r" b="b"/>
              <a:pathLst>
                <a:path w="134558" h="208768" extrusionOk="0">
                  <a:moveTo>
                    <a:pt x="110093" y="37121"/>
                  </a:moveTo>
                  <a:lnTo>
                    <a:pt x="110093" y="49354"/>
                  </a:lnTo>
                  <a:lnTo>
                    <a:pt x="24466" y="49354"/>
                  </a:lnTo>
                  <a:lnTo>
                    <a:pt x="24466" y="37121"/>
                  </a:lnTo>
                  <a:close/>
                  <a:moveTo>
                    <a:pt x="110093" y="61586"/>
                  </a:moveTo>
                  <a:lnTo>
                    <a:pt x="110093" y="73819"/>
                  </a:lnTo>
                  <a:lnTo>
                    <a:pt x="24466" y="73819"/>
                  </a:lnTo>
                  <a:lnTo>
                    <a:pt x="24466" y="61586"/>
                  </a:lnTo>
                  <a:close/>
                  <a:moveTo>
                    <a:pt x="110093" y="86051"/>
                  </a:moveTo>
                  <a:lnTo>
                    <a:pt x="110093" y="98284"/>
                  </a:lnTo>
                  <a:lnTo>
                    <a:pt x="24466" y="98284"/>
                  </a:lnTo>
                  <a:lnTo>
                    <a:pt x="24466" y="86051"/>
                  </a:lnTo>
                  <a:close/>
                  <a:moveTo>
                    <a:pt x="1" y="0"/>
                  </a:moveTo>
                  <a:lnTo>
                    <a:pt x="1" y="208767"/>
                  </a:lnTo>
                  <a:lnTo>
                    <a:pt x="134558" y="208767"/>
                  </a:lnTo>
                  <a:lnTo>
                    <a:pt x="134558" y="183911"/>
                  </a:lnTo>
                  <a:lnTo>
                    <a:pt x="89216" y="183911"/>
                  </a:lnTo>
                  <a:lnTo>
                    <a:pt x="79528" y="174190"/>
                  </a:lnTo>
                  <a:lnTo>
                    <a:pt x="67296" y="186423"/>
                  </a:lnTo>
                  <a:lnTo>
                    <a:pt x="55063" y="174190"/>
                  </a:lnTo>
                  <a:lnTo>
                    <a:pt x="45343" y="183911"/>
                  </a:lnTo>
                  <a:lnTo>
                    <a:pt x="24466" y="183911"/>
                  </a:lnTo>
                  <a:lnTo>
                    <a:pt x="24466" y="171678"/>
                  </a:lnTo>
                  <a:lnTo>
                    <a:pt x="40287" y="171678"/>
                  </a:lnTo>
                  <a:lnTo>
                    <a:pt x="55063" y="156902"/>
                  </a:lnTo>
                  <a:lnTo>
                    <a:pt x="67296" y="169134"/>
                  </a:lnTo>
                  <a:lnTo>
                    <a:pt x="79528" y="156902"/>
                  </a:lnTo>
                  <a:lnTo>
                    <a:pt x="94272" y="171678"/>
                  </a:lnTo>
                  <a:lnTo>
                    <a:pt x="97861" y="171678"/>
                  </a:lnTo>
                  <a:lnTo>
                    <a:pt x="97861" y="149301"/>
                  </a:lnTo>
                  <a:lnTo>
                    <a:pt x="134558" y="112604"/>
                  </a:lnTo>
                  <a:lnTo>
                    <a:pt x="134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8" name="Google Shape;7638;p62"/>
          <p:cNvGrpSpPr/>
          <p:nvPr/>
        </p:nvGrpSpPr>
        <p:grpSpPr>
          <a:xfrm>
            <a:off x="1399342" y="1531673"/>
            <a:ext cx="264709" cy="393528"/>
            <a:chOff x="2044450" y="238125"/>
            <a:chExt cx="3510725" cy="5219200"/>
          </a:xfrm>
        </p:grpSpPr>
        <p:sp>
          <p:nvSpPr>
            <p:cNvPr id="7639" name="Google Shape;7639;p62"/>
            <p:cNvSpPr/>
            <p:nvPr/>
          </p:nvSpPr>
          <p:spPr>
            <a:xfrm>
              <a:off x="2961875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5" y="0"/>
                  </a:moveTo>
                  <a:cubicBezTo>
                    <a:pt x="10961" y="0"/>
                    <a:pt x="0" y="10960"/>
                    <a:pt x="0" y="24465"/>
                  </a:cubicBezTo>
                  <a:cubicBezTo>
                    <a:pt x="0" y="37970"/>
                    <a:pt x="10961" y="48930"/>
                    <a:pt x="24465" y="48930"/>
                  </a:cubicBezTo>
                  <a:cubicBezTo>
                    <a:pt x="38002" y="48930"/>
                    <a:pt x="48930" y="37970"/>
                    <a:pt x="48930" y="24465"/>
                  </a:cubicBezTo>
                  <a:cubicBezTo>
                    <a:pt x="48930" y="10960"/>
                    <a:pt x="38002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62"/>
            <p:cNvSpPr/>
            <p:nvPr/>
          </p:nvSpPr>
          <p:spPr>
            <a:xfrm>
              <a:off x="2809375" y="752700"/>
              <a:ext cx="2745800" cy="1942525"/>
            </a:xfrm>
            <a:custGeom>
              <a:avLst/>
              <a:gdLst/>
              <a:ahLst/>
              <a:cxnLst/>
              <a:rect l="l" t="t" r="r" b="b"/>
              <a:pathLst>
                <a:path w="109832" h="77701" extrusionOk="0">
                  <a:moveTo>
                    <a:pt x="86639" y="0"/>
                  </a:moveTo>
                  <a:lnTo>
                    <a:pt x="82757" y="11613"/>
                  </a:lnTo>
                  <a:cubicBezTo>
                    <a:pt x="79430" y="21627"/>
                    <a:pt x="69709" y="28347"/>
                    <a:pt x="59173" y="28347"/>
                  </a:cubicBezTo>
                  <a:lnTo>
                    <a:pt x="12233" y="28347"/>
                  </a:lnTo>
                  <a:cubicBezTo>
                    <a:pt x="5481" y="28347"/>
                    <a:pt x="0" y="33827"/>
                    <a:pt x="0" y="40579"/>
                  </a:cubicBezTo>
                  <a:lnTo>
                    <a:pt x="0" y="77701"/>
                  </a:lnTo>
                  <a:lnTo>
                    <a:pt x="61163" y="77701"/>
                  </a:lnTo>
                  <a:lnTo>
                    <a:pt x="61163" y="53138"/>
                  </a:lnTo>
                  <a:lnTo>
                    <a:pt x="66578" y="52485"/>
                  </a:lnTo>
                  <a:cubicBezTo>
                    <a:pt x="84258" y="50430"/>
                    <a:pt x="99719" y="38165"/>
                    <a:pt x="105363" y="21236"/>
                  </a:cubicBezTo>
                  <a:lnTo>
                    <a:pt x="109832" y="7764"/>
                  </a:lnTo>
                  <a:lnTo>
                    <a:pt x="86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62"/>
            <p:cNvSpPr/>
            <p:nvPr/>
          </p:nvSpPr>
          <p:spPr>
            <a:xfrm>
              <a:off x="2388575" y="3918450"/>
              <a:ext cx="2370675" cy="1538875"/>
            </a:xfrm>
            <a:custGeom>
              <a:avLst/>
              <a:gdLst/>
              <a:ahLst/>
              <a:cxnLst/>
              <a:rect l="l" t="t" r="r" b="b"/>
              <a:pathLst>
                <a:path w="94827" h="61555" extrusionOk="0">
                  <a:moveTo>
                    <a:pt x="1" y="0"/>
                  </a:moveTo>
                  <a:lnTo>
                    <a:pt x="5089" y="61554"/>
                  </a:lnTo>
                  <a:lnTo>
                    <a:pt x="89738" y="61554"/>
                  </a:lnTo>
                  <a:lnTo>
                    <a:pt x="94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62"/>
            <p:cNvSpPr/>
            <p:nvPr/>
          </p:nvSpPr>
          <p:spPr>
            <a:xfrm>
              <a:off x="2044450" y="3001025"/>
              <a:ext cx="3058125" cy="611625"/>
            </a:xfrm>
            <a:custGeom>
              <a:avLst/>
              <a:gdLst/>
              <a:ahLst/>
              <a:cxnLst/>
              <a:rect l="l" t="t" r="r" b="b"/>
              <a:pathLst>
                <a:path w="122325" h="24465" extrusionOk="0">
                  <a:moveTo>
                    <a:pt x="0" y="0"/>
                  </a:moveTo>
                  <a:lnTo>
                    <a:pt x="0" y="24465"/>
                  </a:lnTo>
                  <a:lnTo>
                    <a:pt x="122324" y="24465"/>
                  </a:lnTo>
                  <a:lnTo>
                    <a:pt x="122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43" name="Google Shape;7643;p62"/>
          <p:cNvSpPr/>
          <p:nvPr/>
        </p:nvSpPr>
        <p:spPr>
          <a:xfrm>
            <a:off x="4045435" y="1223777"/>
            <a:ext cx="92142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4" name="Google Shape;7644;p62"/>
          <p:cNvSpPr/>
          <p:nvPr/>
        </p:nvSpPr>
        <p:spPr>
          <a:xfrm>
            <a:off x="4394844" y="2436818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5" name="Google Shape;7645;p62"/>
          <p:cNvSpPr/>
          <p:nvPr/>
        </p:nvSpPr>
        <p:spPr>
          <a:xfrm>
            <a:off x="5979450" y="643463"/>
            <a:ext cx="351394" cy="379120"/>
          </a:xfrm>
          <a:custGeom>
            <a:avLst/>
            <a:gdLst/>
            <a:ahLst/>
            <a:cxnLst/>
            <a:rect l="l" t="t" r="r" b="b"/>
            <a:pathLst>
              <a:path w="4195" h="4526" fill="none" extrusionOk="0">
                <a:moveTo>
                  <a:pt x="4195" y="4526"/>
                </a:moveTo>
                <a:lnTo>
                  <a:pt x="3430" y="1"/>
                </a:lnTo>
                <a:lnTo>
                  <a:pt x="1" y="2655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235" y="511507"/>
            <a:ext cx="1995460" cy="739301"/>
          </a:xfrm>
          <a:prstGeom prst="rect">
            <a:avLst/>
          </a:prstGeom>
        </p:spPr>
        <p:txBody>
          <a:bodyPr/>
          <a:lstStyle/>
          <a:p>
            <a:pPr marL="139700" indent="0">
              <a:buNone/>
            </a:pPr>
            <a:r>
              <a:rPr lang="en-US" dirty="0">
                <a:solidFill>
                  <a:srgbClr val="056768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6304070" y="2472142"/>
            <a:ext cx="2511000" cy="828890"/>
            <a:chOff x="5076057" y="1240057"/>
            <a:chExt cx="2137127" cy="4779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6363101" y="3682078"/>
            <a:ext cx="2511000" cy="828890"/>
            <a:chOff x="5076057" y="1240057"/>
            <a:chExt cx="2137127" cy="4779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298148" y="3682078"/>
            <a:ext cx="2511000" cy="828890"/>
            <a:chOff x="5076057" y="1240057"/>
            <a:chExt cx="2137127" cy="4779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258698" y="2472140"/>
            <a:ext cx="2511000" cy="828891"/>
            <a:chOff x="5076057" y="1240057"/>
            <a:chExt cx="2137127" cy="4779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7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390235" y="1428589"/>
            <a:ext cx="2854715" cy="553998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sz="1800" dirty="0">
                <a:solidFill>
                  <a:srgbClr val="00B050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800" dirty="0">
                <a:solidFill>
                  <a:srgbClr val="00B050"/>
                </a:solidFill>
                <a:cs typeface="Arial" pitchFamily="34" charset="0"/>
              </a:rPr>
              <a:t>Professional Presentation</a:t>
            </a:r>
            <a:endParaRPr lang="ko-KR" altLang="en-US" sz="1800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19" name="Título 2"/>
          <p:cNvSpPr>
            <a:spLocks noGrp="1"/>
          </p:cNvSpPr>
          <p:nvPr>
            <p:ph type="title"/>
          </p:nvPr>
        </p:nvSpPr>
        <p:spPr>
          <a:xfrm>
            <a:off x="390235" y="-90152"/>
            <a:ext cx="4830089" cy="1150500"/>
          </a:xfrm>
        </p:spPr>
        <p:txBody>
          <a:bodyPr/>
          <a:lstStyle/>
          <a:p>
            <a:r>
              <a:rPr lang="es-AR" sz="4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Free Template</a:t>
            </a:r>
            <a:endParaRPr lang="es-AR" sz="4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009" y="1250808"/>
            <a:ext cx="1814040" cy="3714463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V="1">
            <a:off x="2895989" y="2165151"/>
            <a:ext cx="505300" cy="306989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5597909" y="2472140"/>
            <a:ext cx="573001" cy="115416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5220324" y="3417757"/>
            <a:ext cx="1083746" cy="495154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0" idx="3"/>
          </p:cNvCxnSpPr>
          <p:nvPr/>
        </p:nvCxnSpPr>
        <p:spPr>
          <a:xfrm flipV="1">
            <a:off x="2809148" y="3491492"/>
            <a:ext cx="966052" cy="306003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2" name="Google Shape;7652;p63"/>
          <p:cNvGrpSpPr/>
          <p:nvPr/>
        </p:nvGrpSpPr>
        <p:grpSpPr>
          <a:xfrm>
            <a:off x="4506114" y="889620"/>
            <a:ext cx="3781708" cy="2323361"/>
            <a:chOff x="598300" y="834425"/>
            <a:chExt cx="6416200" cy="3962075"/>
          </a:xfrm>
        </p:grpSpPr>
        <p:sp>
          <p:nvSpPr>
            <p:cNvPr id="7653" name="Google Shape;7653;p63"/>
            <p:cNvSpPr/>
            <p:nvPr/>
          </p:nvSpPr>
          <p:spPr>
            <a:xfrm>
              <a:off x="751975" y="834425"/>
              <a:ext cx="6070425" cy="3892450"/>
            </a:xfrm>
            <a:custGeom>
              <a:avLst/>
              <a:gdLst/>
              <a:ahLst/>
              <a:cxnLst/>
              <a:rect l="l" t="t" r="r" b="b"/>
              <a:pathLst>
                <a:path w="242817" h="155698" extrusionOk="0">
                  <a:moveTo>
                    <a:pt x="10278" y="0"/>
                  </a:moveTo>
                  <a:cubicBezTo>
                    <a:pt x="4611" y="0"/>
                    <a:pt x="1" y="4611"/>
                    <a:pt x="1" y="10278"/>
                  </a:cubicBezTo>
                  <a:lnTo>
                    <a:pt x="1" y="145516"/>
                  </a:lnTo>
                  <a:cubicBezTo>
                    <a:pt x="1" y="151183"/>
                    <a:pt x="4611" y="155697"/>
                    <a:pt x="10278" y="155697"/>
                  </a:cubicBezTo>
                  <a:lnTo>
                    <a:pt x="232539" y="155697"/>
                  </a:lnTo>
                  <a:cubicBezTo>
                    <a:pt x="238206" y="155697"/>
                    <a:pt x="242816" y="151183"/>
                    <a:pt x="242816" y="145516"/>
                  </a:cubicBezTo>
                  <a:lnTo>
                    <a:pt x="242816" y="10278"/>
                  </a:lnTo>
                  <a:cubicBezTo>
                    <a:pt x="242816" y="4611"/>
                    <a:pt x="238206" y="0"/>
                    <a:pt x="232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63"/>
            <p:cNvSpPr/>
            <p:nvPr/>
          </p:nvSpPr>
          <p:spPr>
            <a:xfrm>
              <a:off x="598300" y="4508325"/>
              <a:ext cx="6416200" cy="288175"/>
            </a:xfrm>
            <a:custGeom>
              <a:avLst/>
              <a:gdLst/>
              <a:ahLst/>
              <a:cxnLst/>
              <a:rect l="l" t="t" r="r" b="b"/>
              <a:pathLst>
                <a:path w="256648" h="11527" extrusionOk="0">
                  <a:moveTo>
                    <a:pt x="1" y="1"/>
                  </a:moveTo>
                  <a:lnTo>
                    <a:pt x="1" y="5188"/>
                  </a:lnTo>
                  <a:cubicBezTo>
                    <a:pt x="1" y="8741"/>
                    <a:pt x="2786" y="11527"/>
                    <a:pt x="6340" y="11527"/>
                  </a:cubicBezTo>
                  <a:lnTo>
                    <a:pt x="250404" y="11527"/>
                  </a:lnTo>
                  <a:cubicBezTo>
                    <a:pt x="253862" y="11527"/>
                    <a:pt x="256647" y="8741"/>
                    <a:pt x="256647" y="5188"/>
                  </a:cubicBezTo>
                  <a:lnTo>
                    <a:pt x="2566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356" y="1045900"/>
            <a:ext cx="3321016" cy="1884458"/>
          </a:xfrm>
          <a:prstGeom prst="rect">
            <a:avLst/>
          </a:prstGeom>
        </p:spPr>
      </p:pic>
      <p:sp>
        <p:nvSpPr>
          <p:cNvPr id="7650" name="Google Shape;7650;p63"/>
          <p:cNvSpPr txBox="1">
            <a:spLocks noGrp="1"/>
          </p:cNvSpPr>
          <p:nvPr>
            <p:ph type="subTitle" idx="1"/>
          </p:nvPr>
        </p:nvSpPr>
        <p:spPr>
          <a:xfrm>
            <a:off x="717425" y="2713625"/>
            <a:ext cx="3603900" cy="8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Vous pouvez remplacer l'image à l'écran par votre propre travail. Faites un clic droit dessus et sélectionnez "Remplacer l'image"</a:t>
            </a:r>
            <a:endParaRPr/>
          </a:p>
        </p:txBody>
      </p:sp>
      <p:sp>
        <p:nvSpPr>
          <p:cNvPr id="7651" name="Google Shape;7651;p63"/>
          <p:cNvSpPr txBox="1">
            <a:spLocks noGrp="1"/>
          </p:cNvSpPr>
          <p:nvPr>
            <p:ph type="title"/>
          </p:nvPr>
        </p:nvSpPr>
        <p:spPr>
          <a:xfrm>
            <a:off x="717425" y="1801775"/>
            <a:ext cx="33591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 MOYENS DE CONTACT</a:t>
            </a:r>
            <a:endParaRPr/>
          </a:p>
        </p:txBody>
      </p:sp>
      <p:grpSp>
        <p:nvGrpSpPr>
          <p:cNvPr id="7656" name="Google Shape;7656;p63"/>
          <p:cNvGrpSpPr/>
          <p:nvPr/>
        </p:nvGrpSpPr>
        <p:grpSpPr>
          <a:xfrm>
            <a:off x="6959586" y="2118183"/>
            <a:ext cx="1566639" cy="2135546"/>
            <a:chOff x="1450525" y="906737"/>
            <a:chExt cx="2442912" cy="3330026"/>
          </a:xfrm>
        </p:grpSpPr>
        <p:sp>
          <p:nvSpPr>
            <p:cNvPr id="7657" name="Google Shape;7657;p63"/>
            <p:cNvSpPr/>
            <p:nvPr/>
          </p:nvSpPr>
          <p:spPr>
            <a:xfrm>
              <a:off x="2521850" y="3884600"/>
              <a:ext cx="257100" cy="257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63"/>
            <p:cNvSpPr/>
            <p:nvPr/>
          </p:nvSpPr>
          <p:spPr>
            <a:xfrm>
              <a:off x="1450525" y="906737"/>
              <a:ext cx="2442912" cy="3330026"/>
            </a:xfrm>
            <a:custGeom>
              <a:avLst/>
              <a:gdLst/>
              <a:ahLst/>
              <a:cxnLst/>
              <a:rect l="l" t="t" r="r" b="b"/>
              <a:pathLst>
                <a:path w="53101" h="72384" extrusionOk="0">
                  <a:moveTo>
                    <a:pt x="26551" y="66082"/>
                  </a:moveTo>
                  <a:cubicBezTo>
                    <a:pt x="27601" y="66082"/>
                    <a:pt x="28483" y="66964"/>
                    <a:pt x="28483" y="68015"/>
                  </a:cubicBezTo>
                  <a:cubicBezTo>
                    <a:pt x="28483" y="69107"/>
                    <a:pt x="27601" y="69947"/>
                    <a:pt x="26551" y="69947"/>
                  </a:cubicBezTo>
                  <a:cubicBezTo>
                    <a:pt x="25459" y="69947"/>
                    <a:pt x="24618" y="69107"/>
                    <a:pt x="24618" y="68015"/>
                  </a:cubicBezTo>
                  <a:cubicBezTo>
                    <a:pt x="24618" y="66964"/>
                    <a:pt x="25459" y="66082"/>
                    <a:pt x="26551" y="66082"/>
                  </a:cubicBezTo>
                  <a:close/>
                  <a:moveTo>
                    <a:pt x="3992" y="1"/>
                  </a:moveTo>
                  <a:cubicBezTo>
                    <a:pt x="1765" y="1"/>
                    <a:pt x="1" y="1765"/>
                    <a:pt x="1" y="3992"/>
                  </a:cubicBezTo>
                  <a:lnTo>
                    <a:pt x="1" y="68393"/>
                  </a:lnTo>
                  <a:cubicBezTo>
                    <a:pt x="1" y="70619"/>
                    <a:pt x="1765" y="72384"/>
                    <a:pt x="3992" y="72384"/>
                  </a:cubicBezTo>
                  <a:lnTo>
                    <a:pt x="49110" y="72384"/>
                  </a:lnTo>
                  <a:cubicBezTo>
                    <a:pt x="51295" y="72384"/>
                    <a:pt x="53101" y="70619"/>
                    <a:pt x="53101" y="68393"/>
                  </a:cubicBezTo>
                  <a:lnTo>
                    <a:pt x="53101" y="3992"/>
                  </a:lnTo>
                  <a:cubicBezTo>
                    <a:pt x="53101" y="1765"/>
                    <a:pt x="51295" y="1"/>
                    <a:pt x="49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59" name="Google Shape;7659;p63"/>
          <p:cNvPicPr preferRelativeResize="0"/>
          <p:nvPr/>
        </p:nvPicPr>
        <p:blipFill rotWithShape="1">
          <a:blip r:embed="rId4">
            <a:alphaModFix/>
          </a:blip>
          <a:srcRect l="3635" r="3635"/>
          <a:stretch/>
        </p:blipFill>
        <p:spPr>
          <a:xfrm>
            <a:off x="7074691" y="2258351"/>
            <a:ext cx="1336754" cy="1743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0" name="Google Shape;7660;p63"/>
          <p:cNvGrpSpPr/>
          <p:nvPr/>
        </p:nvGrpSpPr>
        <p:grpSpPr>
          <a:xfrm>
            <a:off x="4841436" y="2539287"/>
            <a:ext cx="954283" cy="1714582"/>
            <a:chOff x="5340953" y="1009996"/>
            <a:chExt cx="1781709" cy="3201237"/>
          </a:xfrm>
        </p:grpSpPr>
        <p:sp>
          <p:nvSpPr>
            <p:cNvPr id="7661" name="Google Shape;7661;p63"/>
            <p:cNvSpPr/>
            <p:nvPr/>
          </p:nvSpPr>
          <p:spPr>
            <a:xfrm>
              <a:off x="6103250" y="3856025"/>
              <a:ext cx="257100" cy="257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63"/>
            <p:cNvSpPr/>
            <p:nvPr/>
          </p:nvSpPr>
          <p:spPr>
            <a:xfrm>
              <a:off x="5340953" y="1009996"/>
              <a:ext cx="1781709" cy="3201237"/>
            </a:xfrm>
            <a:custGeom>
              <a:avLst/>
              <a:gdLst/>
              <a:ahLst/>
              <a:cxnLst/>
              <a:rect l="l" t="t" r="r" b="b"/>
              <a:pathLst>
                <a:path w="43817" h="78727" extrusionOk="0">
                  <a:moveTo>
                    <a:pt x="21887" y="70619"/>
                  </a:moveTo>
                  <a:cubicBezTo>
                    <a:pt x="23442" y="70619"/>
                    <a:pt x="24660" y="71879"/>
                    <a:pt x="24660" y="73391"/>
                  </a:cubicBezTo>
                  <a:cubicBezTo>
                    <a:pt x="24660" y="74946"/>
                    <a:pt x="23442" y="76164"/>
                    <a:pt x="21887" y="76164"/>
                  </a:cubicBezTo>
                  <a:cubicBezTo>
                    <a:pt x="20375" y="76164"/>
                    <a:pt x="19115" y="74946"/>
                    <a:pt x="19115" y="73391"/>
                  </a:cubicBezTo>
                  <a:cubicBezTo>
                    <a:pt x="19115" y="71879"/>
                    <a:pt x="20375" y="70619"/>
                    <a:pt x="21887" y="70619"/>
                  </a:cubicBezTo>
                  <a:close/>
                  <a:moveTo>
                    <a:pt x="5756" y="0"/>
                  </a:moveTo>
                  <a:cubicBezTo>
                    <a:pt x="2563" y="0"/>
                    <a:pt x="0" y="2563"/>
                    <a:pt x="0" y="5756"/>
                  </a:cubicBezTo>
                  <a:lnTo>
                    <a:pt x="0" y="72971"/>
                  </a:lnTo>
                  <a:cubicBezTo>
                    <a:pt x="0" y="76122"/>
                    <a:pt x="2563" y="78727"/>
                    <a:pt x="5756" y="78727"/>
                  </a:cubicBezTo>
                  <a:lnTo>
                    <a:pt x="38061" y="78727"/>
                  </a:lnTo>
                  <a:cubicBezTo>
                    <a:pt x="41254" y="78727"/>
                    <a:pt x="43816" y="76164"/>
                    <a:pt x="43816" y="72971"/>
                  </a:cubicBezTo>
                  <a:lnTo>
                    <a:pt x="43816" y="5756"/>
                  </a:lnTo>
                  <a:cubicBezTo>
                    <a:pt x="43816" y="2563"/>
                    <a:pt x="41254" y="0"/>
                    <a:pt x="38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63" name="Google Shape;7663;p63"/>
          <p:cNvPicPr preferRelativeResize="0"/>
          <p:nvPr/>
        </p:nvPicPr>
        <p:blipFill rotWithShape="1">
          <a:blip r:embed="rId5">
            <a:alphaModFix/>
          </a:blip>
          <a:srcRect l="179" r="169"/>
          <a:stretch/>
        </p:blipFill>
        <p:spPr>
          <a:xfrm>
            <a:off x="4893849" y="2732657"/>
            <a:ext cx="836341" cy="128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339414" y="4242216"/>
            <a:ext cx="4204979" cy="9012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670" name="Google Shape;7670;p64"/>
          <p:cNvSpPr txBox="1">
            <a:spLocks noGrp="1"/>
          </p:cNvSpPr>
          <p:nvPr>
            <p:ph type="title"/>
          </p:nvPr>
        </p:nvSpPr>
        <p:spPr>
          <a:xfrm>
            <a:off x="658714" y="924850"/>
            <a:ext cx="3529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dirty="0" smtClean="0"/>
              <a:t>TY </a:t>
            </a:r>
            <a:r>
              <a:rPr lang="en" sz="13800" dirty="0"/>
              <a:t>!</a:t>
            </a:r>
            <a:endParaRPr sz="13800" dirty="0"/>
          </a:p>
        </p:txBody>
      </p:sp>
      <p:sp>
        <p:nvSpPr>
          <p:cNvPr id="396" name="Google Shape;7157;p59"/>
          <p:cNvSpPr txBox="1">
            <a:spLocks noGrp="1"/>
          </p:cNvSpPr>
          <p:nvPr>
            <p:ph type="subTitle" idx="4294967295"/>
          </p:nvPr>
        </p:nvSpPr>
        <p:spPr>
          <a:xfrm>
            <a:off x="809614" y="2262375"/>
            <a:ext cx="33789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Vénus a un beau nom et est la deuxième planète à partir du Soleil. Elle est chaude et a une atmosphère toxique</a:t>
            </a:r>
            <a:endParaRPr dirty="0"/>
          </a:p>
        </p:txBody>
      </p:sp>
      <p:sp>
        <p:nvSpPr>
          <p:cNvPr id="397" name="Google Shape;8431;p66"/>
          <p:cNvSpPr txBox="1"/>
          <p:nvPr/>
        </p:nvSpPr>
        <p:spPr>
          <a:xfrm>
            <a:off x="658714" y="3054357"/>
            <a:ext cx="416712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Voici un assortiment de ressources alternatives dans le même style que ce modèle</a:t>
            </a:r>
            <a:endParaRPr dirty="0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  <a:p>
            <a:pPr marL="457200" lvl="0" indent="-3048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sap"/>
              <a:buChar char="●"/>
            </a:pPr>
            <a:r>
              <a:rPr lang="en" sz="1200" dirty="0">
                <a:solidFill>
                  <a:schemeClr val="dk1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Connecting teams Disproportionate Illustrations</a:t>
            </a:r>
            <a:endParaRPr sz="1200"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50800" lvl="0" indent="0" algn="l" rtl="0">
              <a:lnSpc>
                <a:spcPct val="166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74957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50800" lvl="0" indent="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74957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834" y="1324000"/>
            <a:ext cx="3857985" cy="366130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0" name="Google Shape;8430;p66"/>
          <p:cNvSpPr txBox="1">
            <a:spLocks noGrp="1"/>
          </p:cNvSpPr>
          <p:nvPr>
            <p:ph type="title"/>
          </p:nvPr>
        </p:nvSpPr>
        <p:spPr>
          <a:xfrm>
            <a:off x="942278" y="2670474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 smtClean="0">
                <a:solidFill>
                  <a:srgbClr val="E95D0F"/>
                </a:solidFill>
              </a:rPr>
              <a:t>www.plantillaspower-point.com</a:t>
            </a:r>
            <a:endParaRPr dirty="0">
              <a:solidFill>
                <a:srgbClr val="E95D0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" name="Google Shape;8488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E95D0F"/>
                </a:solidFill>
              </a:rPr>
              <a:t>RESSOURCES</a:t>
            </a:r>
            <a:endParaRPr dirty="0">
              <a:solidFill>
                <a:srgbClr val="E95D0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83" y="1178688"/>
            <a:ext cx="3015190" cy="18836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07" y="3317193"/>
            <a:ext cx="3487525" cy="15364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966" y="687879"/>
            <a:ext cx="2182500" cy="217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242" y="2661348"/>
            <a:ext cx="2462933" cy="23373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9457" y="3317193"/>
            <a:ext cx="405035" cy="13226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0317" y="3169524"/>
            <a:ext cx="1175109" cy="14986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1431" y="337484"/>
            <a:ext cx="1425094" cy="220014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" name="Google Shape;8488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E95D0F"/>
                </a:solidFill>
              </a:rPr>
              <a:t>RESSOURCES</a:t>
            </a:r>
            <a:endParaRPr dirty="0">
              <a:solidFill>
                <a:srgbClr val="E95D0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69" y="1121226"/>
            <a:ext cx="1608750" cy="175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63" y="2826000"/>
            <a:ext cx="6390001" cy="2317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344" y="237645"/>
            <a:ext cx="2362741" cy="23714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5640" y="918066"/>
            <a:ext cx="2892703" cy="19136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099" y="2609089"/>
            <a:ext cx="1687986" cy="22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17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" name="Google Shape;8488;p68"/>
          <p:cNvSpPr txBox="1">
            <a:spLocks noGrp="1"/>
          </p:cNvSpPr>
          <p:nvPr>
            <p:ph type="title"/>
          </p:nvPr>
        </p:nvSpPr>
        <p:spPr>
          <a:xfrm>
            <a:off x="289927" y="167116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E95D0F"/>
                </a:solidFill>
              </a:rPr>
              <a:t>RESSOURCES</a:t>
            </a:r>
            <a:endParaRPr dirty="0">
              <a:solidFill>
                <a:srgbClr val="E95D0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0" y="799014"/>
            <a:ext cx="5838751" cy="39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670" y="403066"/>
            <a:ext cx="1642500" cy="182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170" y="2779014"/>
            <a:ext cx="1620000" cy="1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50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1" name="Google Shape;8081;p65"/>
          <p:cNvSpPr/>
          <p:nvPr/>
        </p:nvSpPr>
        <p:spPr>
          <a:xfrm>
            <a:off x="2226609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2" name="Google Shape;8082;p65"/>
          <p:cNvSpPr/>
          <p:nvPr/>
        </p:nvSpPr>
        <p:spPr>
          <a:xfrm>
            <a:off x="2226609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3" name="Google Shape;8083;p65"/>
          <p:cNvSpPr/>
          <p:nvPr/>
        </p:nvSpPr>
        <p:spPr>
          <a:xfrm>
            <a:off x="2226609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4" name="Google Shape;8084;p65"/>
          <p:cNvSpPr/>
          <p:nvPr/>
        </p:nvSpPr>
        <p:spPr>
          <a:xfrm>
            <a:off x="2226609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5" name="Google Shape;8085;p65"/>
          <p:cNvSpPr/>
          <p:nvPr/>
        </p:nvSpPr>
        <p:spPr>
          <a:xfrm>
            <a:off x="2226609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6" name="Google Shape;8086;p65"/>
          <p:cNvSpPr/>
          <p:nvPr/>
        </p:nvSpPr>
        <p:spPr>
          <a:xfrm>
            <a:off x="3031120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7" name="Google Shape;8087;p65"/>
          <p:cNvSpPr/>
          <p:nvPr/>
        </p:nvSpPr>
        <p:spPr>
          <a:xfrm>
            <a:off x="3031120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8" name="Google Shape;8088;p65"/>
          <p:cNvSpPr/>
          <p:nvPr/>
        </p:nvSpPr>
        <p:spPr>
          <a:xfrm>
            <a:off x="3031120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9" name="Google Shape;8089;p65"/>
          <p:cNvSpPr/>
          <p:nvPr/>
        </p:nvSpPr>
        <p:spPr>
          <a:xfrm>
            <a:off x="3031120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0" name="Google Shape;8090;p65"/>
          <p:cNvSpPr/>
          <p:nvPr/>
        </p:nvSpPr>
        <p:spPr>
          <a:xfrm>
            <a:off x="3031120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1" name="Google Shape;8091;p65"/>
          <p:cNvSpPr/>
          <p:nvPr/>
        </p:nvSpPr>
        <p:spPr>
          <a:xfrm>
            <a:off x="3835631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2" name="Google Shape;8092;p65"/>
          <p:cNvSpPr/>
          <p:nvPr/>
        </p:nvSpPr>
        <p:spPr>
          <a:xfrm>
            <a:off x="3835631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3" name="Google Shape;8093;p65"/>
          <p:cNvSpPr/>
          <p:nvPr/>
        </p:nvSpPr>
        <p:spPr>
          <a:xfrm>
            <a:off x="3835631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4" name="Google Shape;8094;p65"/>
          <p:cNvSpPr/>
          <p:nvPr/>
        </p:nvSpPr>
        <p:spPr>
          <a:xfrm>
            <a:off x="3835631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5" name="Google Shape;8095;p65"/>
          <p:cNvSpPr/>
          <p:nvPr/>
        </p:nvSpPr>
        <p:spPr>
          <a:xfrm>
            <a:off x="3835631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6" name="Google Shape;8096;p65"/>
          <p:cNvSpPr/>
          <p:nvPr/>
        </p:nvSpPr>
        <p:spPr>
          <a:xfrm>
            <a:off x="4640141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7" name="Google Shape;8097;p65"/>
          <p:cNvSpPr/>
          <p:nvPr/>
        </p:nvSpPr>
        <p:spPr>
          <a:xfrm>
            <a:off x="4640141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8" name="Google Shape;8098;p65"/>
          <p:cNvSpPr/>
          <p:nvPr/>
        </p:nvSpPr>
        <p:spPr>
          <a:xfrm>
            <a:off x="4640141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9" name="Google Shape;8099;p65"/>
          <p:cNvSpPr/>
          <p:nvPr/>
        </p:nvSpPr>
        <p:spPr>
          <a:xfrm>
            <a:off x="4640141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0" name="Google Shape;8100;p65"/>
          <p:cNvSpPr/>
          <p:nvPr/>
        </p:nvSpPr>
        <p:spPr>
          <a:xfrm>
            <a:off x="4640141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1" name="Google Shape;8101;p65"/>
          <p:cNvSpPr/>
          <p:nvPr/>
        </p:nvSpPr>
        <p:spPr>
          <a:xfrm>
            <a:off x="5444652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2" name="Google Shape;8102;p65"/>
          <p:cNvSpPr/>
          <p:nvPr/>
        </p:nvSpPr>
        <p:spPr>
          <a:xfrm>
            <a:off x="5444652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3" name="Google Shape;8103;p65"/>
          <p:cNvSpPr/>
          <p:nvPr/>
        </p:nvSpPr>
        <p:spPr>
          <a:xfrm>
            <a:off x="5444652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4" name="Google Shape;8104;p65"/>
          <p:cNvSpPr/>
          <p:nvPr/>
        </p:nvSpPr>
        <p:spPr>
          <a:xfrm>
            <a:off x="5444652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5" name="Google Shape;8105;p65"/>
          <p:cNvSpPr/>
          <p:nvPr/>
        </p:nvSpPr>
        <p:spPr>
          <a:xfrm>
            <a:off x="5444652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6" name="Google Shape;8106;p65"/>
          <p:cNvSpPr/>
          <p:nvPr/>
        </p:nvSpPr>
        <p:spPr>
          <a:xfrm>
            <a:off x="6249163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7" name="Google Shape;8107;p65"/>
          <p:cNvSpPr/>
          <p:nvPr/>
        </p:nvSpPr>
        <p:spPr>
          <a:xfrm>
            <a:off x="7053674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8" name="Google Shape;8108;p65"/>
          <p:cNvSpPr/>
          <p:nvPr/>
        </p:nvSpPr>
        <p:spPr>
          <a:xfrm>
            <a:off x="7858185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9" name="Google Shape;8109;p65"/>
          <p:cNvSpPr/>
          <p:nvPr/>
        </p:nvSpPr>
        <p:spPr>
          <a:xfrm>
            <a:off x="7858185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0" name="Google Shape;8110;p65"/>
          <p:cNvSpPr/>
          <p:nvPr/>
        </p:nvSpPr>
        <p:spPr>
          <a:xfrm>
            <a:off x="7053674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1" name="Google Shape;8111;p65"/>
          <p:cNvSpPr/>
          <p:nvPr/>
        </p:nvSpPr>
        <p:spPr>
          <a:xfrm>
            <a:off x="6249163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2" name="Google Shape;8112;p65"/>
          <p:cNvSpPr/>
          <p:nvPr/>
        </p:nvSpPr>
        <p:spPr>
          <a:xfrm>
            <a:off x="6249163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3" name="Google Shape;8113;p65"/>
          <p:cNvSpPr/>
          <p:nvPr/>
        </p:nvSpPr>
        <p:spPr>
          <a:xfrm>
            <a:off x="7053674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4" name="Google Shape;8114;p65"/>
          <p:cNvSpPr/>
          <p:nvPr/>
        </p:nvSpPr>
        <p:spPr>
          <a:xfrm>
            <a:off x="7858185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5" name="Google Shape;8115;p65"/>
          <p:cNvSpPr/>
          <p:nvPr/>
        </p:nvSpPr>
        <p:spPr>
          <a:xfrm>
            <a:off x="6249163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6" name="Google Shape;8116;p65"/>
          <p:cNvSpPr/>
          <p:nvPr/>
        </p:nvSpPr>
        <p:spPr>
          <a:xfrm>
            <a:off x="7053674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7" name="Google Shape;8117;p65"/>
          <p:cNvSpPr/>
          <p:nvPr/>
        </p:nvSpPr>
        <p:spPr>
          <a:xfrm>
            <a:off x="7858185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8" name="Google Shape;8118;p65"/>
          <p:cNvSpPr/>
          <p:nvPr/>
        </p:nvSpPr>
        <p:spPr>
          <a:xfrm>
            <a:off x="7858185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9" name="Google Shape;8119;p65"/>
          <p:cNvSpPr/>
          <p:nvPr/>
        </p:nvSpPr>
        <p:spPr>
          <a:xfrm>
            <a:off x="7053674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0" name="Google Shape;8120;p65"/>
          <p:cNvSpPr/>
          <p:nvPr/>
        </p:nvSpPr>
        <p:spPr>
          <a:xfrm>
            <a:off x="6249163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1" name="Google Shape;8121;p65"/>
          <p:cNvSpPr/>
          <p:nvPr/>
        </p:nvSpPr>
        <p:spPr>
          <a:xfrm>
            <a:off x="1422098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2" name="Google Shape;8122;p65"/>
          <p:cNvSpPr/>
          <p:nvPr/>
        </p:nvSpPr>
        <p:spPr>
          <a:xfrm>
            <a:off x="617587" y="4034384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3" name="Google Shape;8123;p65"/>
          <p:cNvSpPr/>
          <p:nvPr/>
        </p:nvSpPr>
        <p:spPr>
          <a:xfrm>
            <a:off x="617587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4" name="Google Shape;8124;p65"/>
          <p:cNvSpPr/>
          <p:nvPr/>
        </p:nvSpPr>
        <p:spPr>
          <a:xfrm>
            <a:off x="617587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5" name="Google Shape;8125;p65"/>
          <p:cNvSpPr/>
          <p:nvPr/>
        </p:nvSpPr>
        <p:spPr>
          <a:xfrm>
            <a:off x="617587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6" name="Google Shape;8126;p65"/>
          <p:cNvSpPr/>
          <p:nvPr/>
        </p:nvSpPr>
        <p:spPr>
          <a:xfrm>
            <a:off x="617587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7" name="Google Shape;8127;p65"/>
          <p:cNvSpPr/>
          <p:nvPr/>
        </p:nvSpPr>
        <p:spPr>
          <a:xfrm>
            <a:off x="1422098" y="3306883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8" name="Google Shape;8128;p65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ICON PACK : RÉUNION D'AFFAIRES</a:t>
            </a:r>
            <a:endParaRPr/>
          </a:p>
        </p:txBody>
      </p:sp>
      <p:sp>
        <p:nvSpPr>
          <p:cNvPr id="8129" name="Google Shape;8129;p65"/>
          <p:cNvSpPr/>
          <p:nvPr/>
        </p:nvSpPr>
        <p:spPr>
          <a:xfrm>
            <a:off x="1422098" y="1851881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0" name="Google Shape;8130;p65"/>
          <p:cNvSpPr/>
          <p:nvPr/>
        </p:nvSpPr>
        <p:spPr>
          <a:xfrm>
            <a:off x="1422098" y="1124380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1" name="Google Shape;8131;p65"/>
          <p:cNvGrpSpPr/>
          <p:nvPr/>
        </p:nvGrpSpPr>
        <p:grpSpPr>
          <a:xfrm>
            <a:off x="1577282" y="1288467"/>
            <a:ext cx="358037" cy="251747"/>
            <a:chOff x="1190625" y="1012825"/>
            <a:chExt cx="5219200" cy="3669775"/>
          </a:xfrm>
        </p:grpSpPr>
        <p:sp>
          <p:nvSpPr>
            <p:cNvPr id="8132" name="Google Shape;8132;p65"/>
            <p:cNvSpPr/>
            <p:nvPr/>
          </p:nvSpPr>
          <p:spPr>
            <a:xfrm>
              <a:off x="1812825" y="1012825"/>
              <a:ext cx="1223275" cy="1223275"/>
            </a:xfrm>
            <a:custGeom>
              <a:avLst/>
              <a:gdLst/>
              <a:ahLst/>
              <a:cxnLst/>
              <a:rect l="l" t="t" r="r" b="b"/>
              <a:pathLst>
                <a:path w="48931" h="48931" extrusionOk="0">
                  <a:moveTo>
                    <a:pt x="24466" y="1"/>
                  </a:moveTo>
                  <a:cubicBezTo>
                    <a:pt x="10929" y="1"/>
                    <a:pt x="1" y="10961"/>
                    <a:pt x="1" y="24466"/>
                  </a:cubicBezTo>
                  <a:cubicBezTo>
                    <a:pt x="1" y="37970"/>
                    <a:pt x="10929" y="48931"/>
                    <a:pt x="24466" y="48931"/>
                  </a:cubicBezTo>
                  <a:cubicBezTo>
                    <a:pt x="37970" y="48931"/>
                    <a:pt x="48931" y="37970"/>
                    <a:pt x="48931" y="24466"/>
                  </a:cubicBezTo>
                  <a:cubicBezTo>
                    <a:pt x="48931" y="10961"/>
                    <a:pt x="37970" y="1"/>
                    <a:pt x="24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65"/>
            <p:cNvSpPr/>
            <p:nvPr/>
          </p:nvSpPr>
          <p:spPr>
            <a:xfrm>
              <a:off x="4565150" y="1012825"/>
              <a:ext cx="1223250" cy="1223275"/>
            </a:xfrm>
            <a:custGeom>
              <a:avLst/>
              <a:gdLst/>
              <a:ahLst/>
              <a:cxnLst/>
              <a:rect l="l" t="t" r="r" b="b"/>
              <a:pathLst>
                <a:path w="48930" h="48931" extrusionOk="0">
                  <a:moveTo>
                    <a:pt x="24465" y="1"/>
                  </a:moveTo>
                  <a:cubicBezTo>
                    <a:pt x="10928" y="1"/>
                    <a:pt x="0" y="10961"/>
                    <a:pt x="0" y="24466"/>
                  </a:cubicBezTo>
                  <a:cubicBezTo>
                    <a:pt x="0" y="37970"/>
                    <a:pt x="10928" y="48931"/>
                    <a:pt x="24465" y="48931"/>
                  </a:cubicBezTo>
                  <a:cubicBezTo>
                    <a:pt x="37970" y="48931"/>
                    <a:pt x="48930" y="37970"/>
                    <a:pt x="48930" y="24466"/>
                  </a:cubicBezTo>
                  <a:cubicBezTo>
                    <a:pt x="48930" y="10961"/>
                    <a:pt x="37970" y="1"/>
                    <a:pt x="24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65"/>
            <p:cNvSpPr/>
            <p:nvPr/>
          </p:nvSpPr>
          <p:spPr>
            <a:xfrm>
              <a:off x="1190625" y="2236075"/>
              <a:ext cx="2457100" cy="2446525"/>
            </a:xfrm>
            <a:custGeom>
              <a:avLst/>
              <a:gdLst/>
              <a:ahLst/>
              <a:cxnLst/>
              <a:rect l="l" t="t" r="r" b="b"/>
              <a:pathLst>
                <a:path w="98284" h="97861" extrusionOk="0">
                  <a:moveTo>
                    <a:pt x="39959" y="1"/>
                  </a:moveTo>
                  <a:cubicBezTo>
                    <a:pt x="24856" y="1"/>
                    <a:pt x="11841" y="11287"/>
                    <a:pt x="9688" y="26260"/>
                  </a:cubicBezTo>
                  <a:lnTo>
                    <a:pt x="0" y="97860"/>
                  </a:lnTo>
                  <a:lnTo>
                    <a:pt x="61586" y="97860"/>
                  </a:lnTo>
                  <a:lnTo>
                    <a:pt x="61586" y="76135"/>
                  </a:lnTo>
                  <a:cubicBezTo>
                    <a:pt x="46875" y="66252"/>
                    <a:pt x="37121" y="49583"/>
                    <a:pt x="37121" y="30598"/>
                  </a:cubicBezTo>
                  <a:lnTo>
                    <a:pt x="49354" y="30598"/>
                  </a:lnTo>
                  <a:cubicBezTo>
                    <a:pt x="49354" y="54182"/>
                    <a:pt x="68534" y="73395"/>
                    <a:pt x="92151" y="73395"/>
                  </a:cubicBezTo>
                  <a:lnTo>
                    <a:pt x="98284" y="73395"/>
                  </a:lnTo>
                  <a:lnTo>
                    <a:pt x="98284" y="48930"/>
                  </a:lnTo>
                  <a:lnTo>
                    <a:pt x="92151" y="48930"/>
                  </a:lnTo>
                  <a:cubicBezTo>
                    <a:pt x="82039" y="48930"/>
                    <a:pt x="73819" y="40710"/>
                    <a:pt x="73819" y="30598"/>
                  </a:cubicBezTo>
                  <a:cubicBezTo>
                    <a:pt x="73819" y="13734"/>
                    <a:pt x="60086" y="1"/>
                    <a:pt x="43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65"/>
            <p:cNvSpPr/>
            <p:nvPr/>
          </p:nvSpPr>
          <p:spPr>
            <a:xfrm>
              <a:off x="3953525" y="2236075"/>
              <a:ext cx="2456300" cy="2446525"/>
            </a:xfrm>
            <a:custGeom>
              <a:avLst/>
              <a:gdLst/>
              <a:ahLst/>
              <a:cxnLst/>
              <a:rect l="l" t="t" r="r" b="b"/>
              <a:pathLst>
                <a:path w="98252" h="97861" extrusionOk="0">
                  <a:moveTo>
                    <a:pt x="55030" y="1"/>
                  </a:moveTo>
                  <a:cubicBezTo>
                    <a:pt x="38165" y="1"/>
                    <a:pt x="24465" y="13734"/>
                    <a:pt x="24465" y="30598"/>
                  </a:cubicBezTo>
                  <a:cubicBezTo>
                    <a:pt x="24465" y="40710"/>
                    <a:pt x="16212" y="48930"/>
                    <a:pt x="6100" y="48930"/>
                  </a:cubicBezTo>
                  <a:lnTo>
                    <a:pt x="0" y="48930"/>
                  </a:lnTo>
                  <a:lnTo>
                    <a:pt x="0" y="73395"/>
                  </a:lnTo>
                  <a:lnTo>
                    <a:pt x="6100" y="73395"/>
                  </a:lnTo>
                  <a:cubicBezTo>
                    <a:pt x="29717" y="73395"/>
                    <a:pt x="48930" y="54182"/>
                    <a:pt x="48930" y="30565"/>
                  </a:cubicBezTo>
                  <a:lnTo>
                    <a:pt x="61162" y="30565"/>
                  </a:lnTo>
                  <a:cubicBezTo>
                    <a:pt x="61162" y="49615"/>
                    <a:pt x="51409" y="66415"/>
                    <a:pt x="36697" y="76299"/>
                  </a:cubicBezTo>
                  <a:lnTo>
                    <a:pt x="36697" y="97860"/>
                  </a:lnTo>
                  <a:lnTo>
                    <a:pt x="98251" y="97860"/>
                  </a:lnTo>
                  <a:lnTo>
                    <a:pt x="88563" y="26260"/>
                  </a:lnTo>
                  <a:cubicBezTo>
                    <a:pt x="86410" y="11287"/>
                    <a:pt x="73395" y="1"/>
                    <a:pt x="58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36" name="Google Shape;8136;p65"/>
          <p:cNvSpPr/>
          <p:nvPr/>
        </p:nvSpPr>
        <p:spPr>
          <a:xfrm>
            <a:off x="1422098" y="2579382"/>
            <a:ext cx="668228" cy="606770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7" name="Google Shape;8137;p65"/>
          <p:cNvGrpSpPr/>
          <p:nvPr/>
        </p:nvGrpSpPr>
        <p:grpSpPr>
          <a:xfrm>
            <a:off x="1592963" y="1992059"/>
            <a:ext cx="326200" cy="326200"/>
            <a:chOff x="1190625" y="238125"/>
            <a:chExt cx="5219200" cy="5219200"/>
          </a:xfrm>
        </p:grpSpPr>
        <p:sp>
          <p:nvSpPr>
            <p:cNvPr id="8138" name="Google Shape;8138;p65"/>
            <p:cNvSpPr/>
            <p:nvPr/>
          </p:nvSpPr>
          <p:spPr>
            <a:xfrm>
              <a:off x="1343925" y="238125"/>
              <a:ext cx="1223275" cy="1233850"/>
            </a:xfrm>
            <a:custGeom>
              <a:avLst/>
              <a:gdLst/>
              <a:ahLst/>
              <a:cxnLst/>
              <a:rect l="l" t="t" r="r" b="b"/>
              <a:pathLst>
                <a:path w="48931" h="49354" extrusionOk="0">
                  <a:moveTo>
                    <a:pt x="24465" y="0"/>
                  </a:moveTo>
                  <a:cubicBezTo>
                    <a:pt x="10961" y="0"/>
                    <a:pt x="1" y="10960"/>
                    <a:pt x="1" y="24465"/>
                  </a:cubicBezTo>
                  <a:cubicBezTo>
                    <a:pt x="1" y="37970"/>
                    <a:pt x="10961" y="49354"/>
                    <a:pt x="24465" y="49354"/>
                  </a:cubicBezTo>
                  <a:cubicBezTo>
                    <a:pt x="37937" y="49354"/>
                    <a:pt x="48930" y="37970"/>
                    <a:pt x="48930" y="24465"/>
                  </a:cubicBezTo>
                  <a:cubicBezTo>
                    <a:pt x="48930" y="10960"/>
                    <a:pt x="37937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65"/>
            <p:cNvSpPr/>
            <p:nvPr/>
          </p:nvSpPr>
          <p:spPr>
            <a:xfrm>
              <a:off x="1190625" y="1471950"/>
              <a:ext cx="1529075" cy="1223275"/>
            </a:xfrm>
            <a:custGeom>
              <a:avLst/>
              <a:gdLst/>
              <a:ahLst/>
              <a:cxnLst/>
              <a:rect l="l" t="t" r="r" b="b"/>
              <a:pathLst>
                <a:path w="61163" h="48931" extrusionOk="0">
                  <a:moveTo>
                    <a:pt x="18365" y="1"/>
                  </a:moveTo>
                  <a:cubicBezTo>
                    <a:pt x="8220" y="1"/>
                    <a:pt x="0" y="8221"/>
                    <a:pt x="0" y="18333"/>
                  </a:cubicBezTo>
                  <a:lnTo>
                    <a:pt x="0" y="48931"/>
                  </a:lnTo>
                  <a:lnTo>
                    <a:pt x="61162" y="48931"/>
                  </a:lnTo>
                  <a:lnTo>
                    <a:pt x="61162" y="18333"/>
                  </a:lnTo>
                  <a:cubicBezTo>
                    <a:pt x="61162" y="8221"/>
                    <a:pt x="52942" y="1"/>
                    <a:pt x="42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65"/>
            <p:cNvSpPr/>
            <p:nvPr/>
          </p:nvSpPr>
          <p:spPr>
            <a:xfrm>
              <a:off x="5023450" y="3001025"/>
              <a:ext cx="1233875" cy="1223250"/>
            </a:xfrm>
            <a:custGeom>
              <a:avLst/>
              <a:gdLst/>
              <a:ahLst/>
              <a:cxnLst/>
              <a:rect l="l" t="t" r="r" b="b"/>
              <a:pathLst>
                <a:path w="49355" h="48930" extrusionOk="0">
                  <a:moveTo>
                    <a:pt x="24465" y="0"/>
                  </a:moveTo>
                  <a:cubicBezTo>
                    <a:pt x="10961" y="0"/>
                    <a:pt x="0" y="10960"/>
                    <a:pt x="0" y="24465"/>
                  </a:cubicBezTo>
                  <a:cubicBezTo>
                    <a:pt x="0" y="37937"/>
                    <a:pt x="10961" y="48930"/>
                    <a:pt x="24465" y="48930"/>
                  </a:cubicBezTo>
                  <a:cubicBezTo>
                    <a:pt x="37970" y="48930"/>
                    <a:pt x="49354" y="37937"/>
                    <a:pt x="49354" y="24465"/>
                  </a:cubicBezTo>
                  <a:cubicBezTo>
                    <a:pt x="49354" y="10960"/>
                    <a:pt x="37970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65"/>
            <p:cNvSpPr/>
            <p:nvPr/>
          </p:nvSpPr>
          <p:spPr>
            <a:xfrm>
              <a:off x="4870950" y="4224250"/>
              <a:ext cx="1538875" cy="1233075"/>
            </a:xfrm>
            <a:custGeom>
              <a:avLst/>
              <a:gdLst/>
              <a:ahLst/>
              <a:cxnLst/>
              <a:rect l="l" t="t" r="r" b="b"/>
              <a:pathLst>
                <a:path w="61555" h="49323" extrusionOk="0">
                  <a:moveTo>
                    <a:pt x="18333" y="1"/>
                  </a:moveTo>
                  <a:cubicBezTo>
                    <a:pt x="8221" y="1"/>
                    <a:pt x="0" y="8221"/>
                    <a:pt x="0" y="18333"/>
                  </a:cubicBezTo>
                  <a:lnTo>
                    <a:pt x="0" y="49322"/>
                  </a:lnTo>
                  <a:lnTo>
                    <a:pt x="61554" y="49322"/>
                  </a:lnTo>
                  <a:lnTo>
                    <a:pt x="61554" y="18333"/>
                  </a:lnTo>
                  <a:cubicBezTo>
                    <a:pt x="61554" y="8221"/>
                    <a:pt x="53334" y="1"/>
                    <a:pt x="4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65"/>
            <p:cNvSpPr/>
            <p:nvPr/>
          </p:nvSpPr>
          <p:spPr>
            <a:xfrm>
              <a:off x="3025475" y="633625"/>
              <a:ext cx="3384350" cy="1755800"/>
            </a:xfrm>
            <a:custGeom>
              <a:avLst/>
              <a:gdLst/>
              <a:ahLst/>
              <a:cxnLst/>
              <a:rect l="l" t="t" r="r" b="b"/>
              <a:pathLst>
                <a:path w="135374" h="70232" extrusionOk="0">
                  <a:moveTo>
                    <a:pt x="1" y="1"/>
                  </a:moveTo>
                  <a:lnTo>
                    <a:pt x="1" y="14777"/>
                  </a:lnTo>
                  <a:cubicBezTo>
                    <a:pt x="1" y="31283"/>
                    <a:pt x="10080" y="46647"/>
                    <a:pt x="24890" y="53693"/>
                  </a:cubicBezTo>
                  <a:lnTo>
                    <a:pt x="24890" y="70231"/>
                  </a:lnTo>
                  <a:lnTo>
                    <a:pt x="135373" y="70231"/>
                  </a:lnTo>
                  <a:lnTo>
                    <a:pt x="135373" y="8645"/>
                  </a:lnTo>
                  <a:lnTo>
                    <a:pt x="24890" y="8645"/>
                  </a:lnTo>
                  <a:lnTo>
                    <a:pt x="24890" y="18920"/>
                  </a:lnTo>
                  <a:cubicBezTo>
                    <a:pt x="19540" y="17224"/>
                    <a:pt x="14353" y="14353"/>
                    <a:pt x="10439" y="104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65"/>
            <p:cNvSpPr/>
            <p:nvPr/>
          </p:nvSpPr>
          <p:spPr>
            <a:xfrm>
              <a:off x="1190625" y="3395725"/>
              <a:ext cx="3374525" cy="1755775"/>
            </a:xfrm>
            <a:custGeom>
              <a:avLst/>
              <a:gdLst/>
              <a:ahLst/>
              <a:cxnLst/>
              <a:rect l="l" t="t" r="r" b="b"/>
              <a:pathLst>
                <a:path w="134981" h="70231" extrusionOk="0">
                  <a:moveTo>
                    <a:pt x="134981" y="0"/>
                  </a:moveTo>
                  <a:lnTo>
                    <a:pt x="124510" y="10438"/>
                  </a:lnTo>
                  <a:cubicBezTo>
                    <a:pt x="120596" y="14385"/>
                    <a:pt x="115833" y="17256"/>
                    <a:pt x="110516" y="18952"/>
                  </a:cubicBezTo>
                  <a:lnTo>
                    <a:pt x="110516" y="8677"/>
                  </a:lnTo>
                  <a:lnTo>
                    <a:pt x="0" y="8677"/>
                  </a:lnTo>
                  <a:lnTo>
                    <a:pt x="0" y="70231"/>
                  </a:lnTo>
                  <a:lnTo>
                    <a:pt x="110516" y="70231"/>
                  </a:lnTo>
                  <a:lnTo>
                    <a:pt x="110516" y="53301"/>
                  </a:lnTo>
                  <a:cubicBezTo>
                    <a:pt x="125293" y="46255"/>
                    <a:pt x="134981" y="31283"/>
                    <a:pt x="134981" y="14777"/>
                  </a:cubicBezTo>
                  <a:lnTo>
                    <a:pt x="1349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4" name="Google Shape;8144;p65"/>
          <p:cNvGrpSpPr/>
          <p:nvPr/>
        </p:nvGrpSpPr>
        <p:grpSpPr>
          <a:xfrm>
            <a:off x="1589200" y="2686026"/>
            <a:ext cx="333507" cy="326003"/>
            <a:chOff x="1190625" y="296825"/>
            <a:chExt cx="5219200" cy="5101775"/>
          </a:xfrm>
        </p:grpSpPr>
        <p:sp>
          <p:nvSpPr>
            <p:cNvPr id="8145" name="Google Shape;8145;p65"/>
            <p:cNvSpPr/>
            <p:nvPr/>
          </p:nvSpPr>
          <p:spPr>
            <a:xfrm>
              <a:off x="1343925" y="2952075"/>
              <a:ext cx="1233050" cy="1223275"/>
            </a:xfrm>
            <a:custGeom>
              <a:avLst/>
              <a:gdLst/>
              <a:ahLst/>
              <a:cxnLst/>
              <a:rect l="l" t="t" r="r" b="b"/>
              <a:pathLst>
                <a:path w="49322" h="48931" extrusionOk="0">
                  <a:moveTo>
                    <a:pt x="24857" y="1"/>
                  </a:moveTo>
                  <a:cubicBezTo>
                    <a:pt x="11352" y="1"/>
                    <a:pt x="1" y="10961"/>
                    <a:pt x="1" y="24466"/>
                  </a:cubicBezTo>
                  <a:cubicBezTo>
                    <a:pt x="1" y="37970"/>
                    <a:pt x="11352" y="48931"/>
                    <a:pt x="24857" y="48931"/>
                  </a:cubicBezTo>
                  <a:cubicBezTo>
                    <a:pt x="38361" y="48931"/>
                    <a:pt x="49322" y="37970"/>
                    <a:pt x="49322" y="24466"/>
                  </a:cubicBezTo>
                  <a:cubicBezTo>
                    <a:pt x="49322" y="10961"/>
                    <a:pt x="38361" y="1"/>
                    <a:pt x="24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65"/>
            <p:cNvSpPr/>
            <p:nvPr/>
          </p:nvSpPr>
          <p:spPr>
            <a:xfrm>
              <a:off x="1190625" y="4175325"/>
              <a:ext cx="1539675" cy="1223275"/>
            </a:xfrm>
            <a:custGeom>
              <a:avLst/>
              <a:gdLst/>
              <a:ahLst/>
              <a:cxnLst/>
              <a:rect l="l" t="t" r="r" b="b"/>
              <a:pathLst>
                <a:path w="61587" h="48931" extrusionOk="0">
                  <a:moveTo>
                    <a:pt x="18365" y="1"/>
                  </a:moveTo>
                  <a:cubicBezTo>
                    <a:pt x="8220" y="1"/>
                    <a:pt x="0" y="8221"/>
                    <a:pt x="0" y="18366"/>
                  </a:cubicBezTo>
                  <a:lnTo>
                    <a:pt x="0" y="48931"/>
                  </a:lnTo>
                  <a:lnTo>
                    <a:pt x="61586" y="48931"/>
                  </a:lnTo>
                  <a:lnTo>
                    <a:pt x="61586" y="18366"/>
                  </a:lnTo>
                  <a:cubicBezTo>
                    <a:pt x="61586" y="8221"/>
                    <a:pt x="53333" y="1"/>
                    <a:pt x="43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65"/>
            <p:cNvSpPr/>
            <p:nvPr/>
          </p:nvSpPr>
          <p:spPr>
            <a:xfrm>
              <a:off x="3188575" y="2952075"/>
              <a:ext cx="1223275" cy="1223275"/>
            </a:xfrm>
            <a:custGeom>
              <a:avLst/>
              <a:gdLst/>
              <a:ahLst/>
              <a:cxnLst/>
              <a:rect l="l" t="t" r="r" b="b"/>
              <a:pathLst>
                <a:path w="48931" h="48931" extrusionOk="0">
                  <a:moveTo>
                    <a:pt x="24466" y="1"/>
                  </a:moveTo>
                  <a:cubicBezTo>
                    <a:pt x="10961" y="1"/>
                    <a:pt x="1" y="10961"/>
                    <a:pt x="1" y="24466"/>
                  </a:cubicBezTo>
                  <a:cubicBezTo>
                    <a:pt x="1" y="37970"/>
                    <a:pt x="10961" y="48931"/>
                    <a:pt x="24466" y="48931"/>
                  </a:cubicBezTo>
                  <a:cubicBezTo>
                    <a:pt x="37970" y="48931"/>
                    <a:pt x="48930" y="37970"/>
                    <a:pt x="48930" y="24466"/>
                  </a:cubicBezTo>
                  <a:cubicBezTo>
                    <a:pt x="48930" y="10961"/>
                    <a:pt x="37970" y="1"/>
                    <a:pt x="24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65"/>
            <p:cNvSpPr/>
            <p:nvPr/>
          </p:nvSpPr>
          <p:spPr>
            <a:xfrm>
              <a:off x="3036075" y="4175325"/>
              <a:ext cx="1529075" cy="1223275"/>
            </a:xfrm>
            <a:custGeom>
              <a:avLst/>
              <a:gdLst/>
              <a:ahLst/>
              <a:cxnLst/>
              <a:rect l="l" t="t" r="r" b="b"/>
              <a:pathLst>
                <a:path w="61163" h="48931" extrusionOk="0">
                  <a:moveTo>
                    <a:pt x="18333" y="1"/>
                  </a:moveTo>
                  <a:cubicBezTo>
                    <a:pt x="8221" y="1"/>
                    <a:pt x="1" y="8221"/>
                    <a:pt x="1" y="18366"/>
                  </a:cubicBezTo>
                  <a:lnTo>
                    <a:pt x="1" y="48931"/>
                  </a:lnTo>
                  <a:lnTo>
                    <a:pt x="61163" y="48931"/>
                  </a:lnTo>
                  <a:lnTo>
                    <a:pt x="61163" y="18366"/>
                  </a:lnTo>
                  <a:cubicBezTo>
                    <a:pt x="61163" y="8221"/>
                    <a:pt x="52910" y="1"/>
                    <a:pt x="4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65"/>
            <p:cNvSpPr/>
            <p:nvPr/>
          </p:nvSpPr>
          <p:spPr>
            <a:xfrm>
              <a:off x="5023450" y="2952075"/>
              <a:ext cx="1233875" cy="1223275"/>
            </a:xfrm>
            <a:custGeom>
              <a:avLst/>
              <a:gdLst/>
              <a:ahLst/>
              <a:cxnLst/>
              <a:rect l="l" t="t" r="r" b="b"/>
              <a:pathLst>
                <a:path w="49355" h="48931" extrusionOk="0">
                  <a:moveTo>
                    <a:pt x="24465" y="1"/>
                  </a:moveTo>
                  <a:cubicBezTo>
                    <a:pt x="10961" y="1"/>
                    <a:pt x="0" y="10961"/>
                    <a:pt x="0" y="24466"/>
                  </a:cubicBezTo>
                  <a:cubicBezTo>
                    <a:pt x="0" y="37970"/>
                    <a:pt x="10961" y="48931"/>
                    <a:pt x="24465" y="48931"/>
                  </a:cubicBezTo>
                  <a:cubicBezTo>
                    <a:pt x="37970" y="48931"/>
                    <a:pt x="49354" y="37970"/>
                    <a:pt x="49354" y="24466"/>
                  </a:cubicBezTo>
                  <a:cubicBezTo>
                    <a:pt x="49354" y="10961"/>
                    <a:pt x="37970" y="1"/>
                    <a:pt x="24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65"/>
            <p:cNvSpPr/>
            <p:nvPr/>
          </p:nvSpPr>
          <p:spPr>
            <a:xfrm>
              <a:off x="4870950" y="4175325"/>
              <a:ext cx="1538875" cy="1223275"/>
            </a:xfrm>
            <a:custGeom>
              <a:avLst/>
              <a:gdLst/>
              <a:ahLst/>
              <a:cxnLst/>
              <a:rect l="l" t="t" r="r" b="b"/>
              <a:pathLst>
                <a:path w="61555" h="48931" extrusionOk="0">
                  <a:moveTo>
                    <a:pt x="18333" y="1"/>
                  </a:moveTo>
                  <a:cubicBezTo>
                    <a:pt x="8221" y="1"/>
                    <a:pt x="0" y="8221"/>
                    <a:pt x="0" y="18366"/>
                  </a:cubicBezTo>
                  <a:lnTo>
                    <a:pt x="0" y="48931"/>
                  </a:lnTo>
                  <a:lnTo>
                    <a:pt x="61554" y="48931"/>
                  </a:lnTo>
                  <a:lnTo>
                    <a:pt x="61554" y="18366"/>
                  </a:lnTo>
                  <a:cubicBezTo>
                    <a:pt x="61554" y="8221"/>
                    <a:pt x="52910" y="1"/>
                    <a:pt x="4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65"/>
            <p:cNvSpPr/>
            <p:nvPr/>
          </p:nvSpPr>
          <p:spPr>
            <a:xfrm>
              <a:off x="3036075" y="505600"/>
              <a:ext cx="1529075" cy="2140700"/>
            </a:xfrm>
            <a:custGeom>
              <a:avLst/>
              <a:gdLst/>
              <a:ahLst/>
              <a:cxnLst/>
              <a:rect l="l" t="t" r="r" b="b"/>
              <a:pathLst>
                <a:path w="61163" h="85628" extrusionOk="0">
                  <a:moveTo>
                    <a:pt x="30566" y="0"/>
                  </a:moveTo>
                  <a:cubicBezTo>
                    <a:pt x="13701" y="0"/>
                    <a:pt x="1" y="13733"/>
                    <a:pt x="1" y="30598"/>
                  </a:cubicBezTo>
                  <a:cubicBezTo>
                    <a:pt x="1" y="37187"/>
                    <a:pt x="2088" y="43483"/>
                    <a:pt x="6035" y="48734"/>
                  </a:cubicBezTo>
                  <a:cubicBezTo>
                    <a:pt x="10015" y="54051"/>
                    <a:pt x="12233" y="60608"/>
                    <a:pt x="12233" y="67295"/>
                  </a:cubicBezTo>
                  <a:lnTo>
                    <a:pt x="12233" y="73395"/>
                  </a:lnTo>
                  <a:lnTo>
                    <a:pt x="24466" y="73395"/>
                  </a:lnTo>
                  <a:lnTo>
                    <a:pt x="24466" y="85627"/>
                  </a:lnTo>
                  <a:lnTo>
                    <a:pt x="36698" y="85627"/>
                  </a:lnTo>
                  <a:lnTo>
                    <a:pt x="36698" y="73395"/>
                  </a:lnTo>
                  <a:lnTo>
                    <a:pt x="48931" y="73395"/>
                  </a:lnTo>
                  <a:lnTo>
                    <a:pt x="48931" y="67295"/>
                  </a:lnTo>
                  <a:cubicBezTo>
                    <a:pt x="48931" y="60543"/>
                    <a:pt x="51051" y="54149"/>
                    <a:pt x="55096" y="48734"/>
                  </a:cubicBezTo>
                  <a:cubicBezTo>
                    <a:pt x="59043" y="43450"/>
                    <a:pt x="61163" y="37187"/>
                    <a:pt x="61163" y="30598"/>
                  </a:cubicBezTo>
                  <a:cubicBezTo>
                    <a:pt x="61163" y="13733"/>
                    <a:pt x="47430" y="0"/>
                    <a:pt x="30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65"/>
            <p:cNvSpPr/>
            <p:nvPr/>
          </p:nvSpPr>
          <p:spPr>
            <a:xfrm>
              <a:off x="2118650" y="1117225"/>
              <a:ext cx="611650" cy="305825"/>
            </a:xfrm>
            <a:custGeom>
              <a:avLst/>
              <a:gdLst/>
              <a:ahLst/>
              <a:cxnLst/>
              <a:rect l="l" t="t" r="r" b="b"/>
              <a:pathLst>
                <a:path w="24466" h="12233" extrusionOk="0">
                  <a:moveTo>
                    <a:pt x="0" y="0"/>
                  </a:moveTo>
                  <a:lnTo>
                    <a:pt x="0" y="12233"/>
                  </a:lnTo>
                  <a:lnTo>
                    <a:pt x="24465" y="12233"/>
                  </a:lnTo>
                  <a:lnTo>
                    <a:pt x="24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65"/>
            <p:cNvSpPr/>
            <p:nvPr/>
          </p:nvSpPr>
          <p:spPr>
            <a:xfrm>
              <a:off x="4870950" y="1117225"/>
              <a:ext cx="611650" cy="305825"/>
            </a:xfrm>
            <a:custGeom>
              <a:avLst/>
              <a:gdLst/>
              <a:ahLst/>
              <a:cxnLst/>
              <a:rect l="l" t="t" r="r" b="b"/>
              <a:pathLst>
                <a:path w="24466" h="12233" extrusionOk="0">
                  <a:moveTo>
                    <a:pt x="0" y="0"/>
                  </a:moveTo>
                  <a:lnTo>
                    <a:pt x="0" y="12233"/>
                  </a:lnTo>
                  <a:lnTo>
                    <a:pt x="24465" y="12233"/>
                  </a:lnTo>
                  <a:lnTo>
                    <a:pt x="24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65"/>
            <p:cNvSpPr/>
            <p:nvPr/>
          </p:nvSpPr>
          <p:spPr>
            <a:xfrm>
              <a:off x="2267075" y="1672575"/>
              <a:ext cx="682600" cy="570875"/>
            </a:xfrm>
            <a:custGeom>
              <a:avLst/>
              <a:gdLst/>
              <a:ahLst/>
              <a:cxnLst/>
              <a:rect l="l" t="t" r="r" b="b"/>
              <a:pathLst>
                <a:path w="27304" h="22835" extrusionOk="0">
                  <a:moveTo>
                    <a:pt x="21203" y="0"/>
                  </a:moveTo>
                  <a:lnTo>
                    <a:pt x="0" y="12233"/>
                  </a:lnTo>
                  <a:lnTo>
                    <a:pt x="6133" y="22834"/>
                  </a:lnTo>
                  <a:lnTo>
                    <a:pt x="27303" y="10602"/>
                  </a:lnTo>
                  <a:lnTo>
                    <a:pt x="21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65"/>
            <p:cNvSpPr/>
            <p:nvPr/>
          </p:nvSpPr>
          <p:spPr>
            <a:xfrm>
              <a:off x="4650775" y="296825"/>
              <a:ext cx="682575" cy="570050"/>
            </a:xfrm>
            <a:custGeom>
              <a:avLst/>
              <a:gdLst/>
              <a:ahLst/>
              <a:cxnLst/>
              <a:rect l="l" t="t" r="r" b="b"/>
              <a:pathLst>
                <a:path w="27303" h="22802" extrusionOk="0">
                  <a:moveTo>
                    <a:pt x="21170" y="1"/>
                  </a:moveTo>
                  <a:lnTo>
                    <a:pt x="0" y="12233"/>
                  </a:lnTo>
                  <a:lnTo>
                    <a:pt x="6100" y="22802"/>
                  </a:lnTo>
                  <a:lnTo>
                    <a:pt x="27303" y="10569"/>
                  </a:lnTo>
                  <a:lnTo>
                    <a:pt x="211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65"/>
            <p:cNvSpPr/>
            <p:nvPr/>
          </p:nvSpPr>
          <p:spPr>
            <a:xfrm>
              <a:off x="2267075" y="296825"/>
              <a:ext cx="682600" cy="570875"/>
            </a:xfrm>
            <a:custGeom>
              <a:avLst/>
              <a:gdLst/>
              <a:ahLst/>
              <a:cxnLst/>
              <a:rect l="l" t="t" r="r" b="b"/>
              <a:pathLst>
                <a:path w="27304" h="22835" extrusionOk="0">
                  <a:moveTo>
                    <a:pt x="6133" y="1"/>
                  </a:moveTo>
                  <a:lnTo>
                    <a:pt x="0" y="10602"/>
                  </a:lnTo>
                  <a:lnTo>
                    <a:pt x="21171" y="22835"/>
                  </a:lnTo>
                  <a:lnTo>
                    <a:pt x="27303" y="12233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65"/>
            <p:cNvSpPr/>
            <p:nvPr/>
          </p:nvSpPr>
          <p:spPr>
            <a:xfrm>
              <a:off x="4650775" y="1672575"/>
              <a:ext cx="682575" cy="570875"/>
            </a:xfrm>
            <a:custGeom>
              <a:avLst/>
              <a:gdLst/>
              <a:ahLst/>
              <a:cxnLst/>
              <a:rect l="l" t="t" r="r" b="b"/>
              <a:pathLst>
                <a:path w="27303" h="22835" extrusionOk="0">
                  <a:moveTo>
                    <a:pt x="6100" y="0"/>
                  </a:moveTo>
                  <a:lnTo>
                    <a:pt x="0" y="10602"/>
                  </a:lnTo>
                  <a:lnTo>
                    <a:pt x="21170" y="22834"/>
                  </a:lnTo>
                  <a:lnTo>
                    <a:pt x="27303" y="12233"/>
                  </a:lnTo>
                  <a:lnTo>
                    <a:pt x="61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8" name="Google Shape;8158;p65"/>
          <p:cNvGrpSpPr/>
          <p:nvPr/>
        </p:nvGrpSpPr>
        <p:grpSpPr>
          <a:xfrm>
            <a:off x="2395882" y="1990342"/>
            <a:ext cx="330375" cy="330375"/>
            <a:chOff x="1190625" y="238125"/>
            <a:chExt cx="5219200" cy="5219200"/>
          </a:xfrm>
        </p:grpSpPr>
        <p:sp>
          <p:nvSpPr>
            <p:cNvPr id="8159" name="Google Shape;8159;p65"/>
            <p:cNvSpPr/>
            <p:nvPr/>
          </p:nvSpPr>
          <p:spPr>
            <a:xfrm>
              <a:off x="1343925" y="849725"/>
              <a:ext cx="927250" cy="917475"/>
            </a:xfrm>
            <a:custGeom>
              <a:avLst/>
              <a:gdLst/>
              <a:ahLst/>
              <a:cxnLst/>
              <a:rect l="l" t="t" r="r" b="b"/>
              <a:pathLst>
                <a:path w="37090" h="36699" extrusionOk="0">
                  <a:moveTo>
                    <a:pt x="18333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33" y="36698"/>
                  </a:cubicBezTo>
                  <a:cubicBezTo>
                    <a:pt x="28445" y="36698"/>
                    <a:pt x="37089" y="28478"/>
                    <a:pt x="37089" y="18366"/>
                  </a:cubicBezTo>
                  <a:cubicBezTo>
                    <a:pt x="37089" y="8221"/>
                    <a:pt x="28445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65"/>
            <p:cNvSpPr/>
            <p:nvPr/>
          </p:nvSpPr>
          <p:spPr>
            <a:xfrm>
              <a:off x="1190625" y="1767175"/>
              <a:ext cx="1692175" cy="3690150"/>
            </a:xfrm>
            <a:custGeom>
              <a:avLst/>
              <a:gdLst/>
              <a:ahLst/>
              <a:cxnLst/>
              <a:rect l="l" t="t" r="r" b="b"/>
              <a:pathLst>
                <a:path w="67687" h="147606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61587"/>
                  </a:lnTo>
                  <a:cubicBezTo>
                    <a:pt x="0" y="68306"/>
                    <a:pt x="5480" y="73819"/>
                    <a:pt x="12232" y="73819"/>
                  </a:cubicBezTo>
                  <a:lnTo>
                    <a:pt x="12232" y="147605"/>
                  </a:lnTo>
                  <a:lnTo>
                    <a:pt x="37121" y="147605"/>
                  </a:lnTo>
                  <a:lnTo>
                    <a:pt x="37121" y="73819"/>
                  </a:lnTo>
                  <a:cubicBezTo>
                    <a:pt x="43841" y="73819"/>
                    <a:pt x="49354" y="68306"/>
                    <a:pt x="49354" y="61587"/>
                  </a:cubicBezTo>
                  <a:lnTo>
                    <a:pt x="49354" y="27531"/>
                  </a:lnTo>
                  <a:cubicBezTo>
                    <a:pt x="65827" y="39927"/>
                    <a:pt x="65338" y="39536"/>
                    <a:pt x="67686" y="41362"/>
                  </a:cubicBezTo>
                  <a:lnTo>
                    <a:pt x="67686" y="10700"/>
                  </a:lnTo>
                  <a:lnTo>
                    <a:pt x="56759" y="2512"/>
                  </a:lnTo>
                  <a:cubicBezTo>
                    <a:pt x="56106" y="2023"/>
                    <a:pt x="52551" y="0"/>
                    <a:pt x="49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65"/>
            <p:cNvSpPr/>
            <p:nvPr/>
          </p:nvSpPr>
          <p:spPr>
            <a:xfrm>
              <a:off x="5329250" y="849725"/>
              <a:ext cx="928075" cy="917475"/>
            </a:xfrm>
            <a:custGeom>
              <a:avLst/>
              <a:gdLst/>
              <a:ahLst/>
              <a:cxnLst/>
              <a:rect l="l" t="t" r="r" b="b"/>
              <a:pathLst>
                <a:path w="37123" h="36699" extrusionOk="0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6"/>
                  </a:cubicBezTo>
                  <a:cubicBezTo>
                    <a:pt x="37122" y="8221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65"/>
            <p:cNvSpPr/>
            <p:nvPr/>
          </p:nvSpPr>
          <p:spPr>
            <a:xfrm>
              <a:off x="4717625" y="1767175"/>
              <a:ext cx="1692200" cy="3690150"/>
            </a:xfrm>
            <a:custGeom>
              <a:avLst/>
              <a:gdLst/>
              <a:ahLst/>
              <a:cxnLst/>
              <a:rect l="l" t="t" r="r" b="b"/>
              <a:pathLst>
                <a:path w="67688" h="147606" extrusionOk="0">
                  <a:moveTo>
                    <a:pt x="18366" y="0"/>
                  </a:moveTo>
                  <a:cubicBezTo>
                    <a:pt x="15137" y="0"/>
                    <a:pt x="11581" y="2023"/>
                    <a:pt x="10929" y="2512"/>
                  </a:cubicBezTo>
                  <a:lnTo>
                    <a:pt x="1" y="10700"/>
                  </a:lnTo>
                  <a:lnTo>
                    <a:pt x="1" y="41362"/>
                  </a:lnTo>
                  <a:cubicBezTo>
                    <a:pt x="2284" y="39601"/>
                    <a:pt x="2154" y="39699"/>
                    <a:pt x="18366" y="27531"/>
                  </a:cubicBezTo>
                  <a:lnTo>
                    <a:pt x="18366" y="61587"/>
                  </a:lnTo>
                  <a:cubicBezTo>
                    <a:pt x="18366" y="68306"/>
                    <a:pt x="23846" y="73819"/>
                    <a:pt x="30598" y="73819"/>
                  </a:cubicBezTo>
                  <a:lnTo>
                    <a:pt x="30598" y="147605"/>
                  </a:lnTo>
                  <a:lnTo>
                    <a:pt x="55455" y="147605"/>
                  </a:lnTo>
                  <a:lnTo>
                    <a:pt x="55455" y="73819"/>
                  </a:lnTo>
                  <a:cubicBezTo>
                    <a:pt x="62207" y="73819"/>
                    <a:pt x="67687" y="68306"/>
                    <a:pt x="67687" y="61587"/>
                  </a:cubicBezTo>
                  <a:lnTo>
                    <a:pt x="67687" y="12233"/>
                  </a:lnTo>
                  <a:cubicBezTo>
                    <a:pt x="67687" y="5480"/>
                    <a:pt x="62207" y="0"/>
                    <a:pt x="55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65"/>
            <p:cNvSpPr/>
            <p:nvPr/>
          </p:nvSpPr>
          <p:spPr>
            <a:xfrm>
              <a:off x="3341900" y="2381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0"/>
                    <a:pt x="0" y="18365"/>
                  </a:cubicBezTo>
                  <a:cubicBezTo>
                    <a:pt x="0" y="28477"/>
                    <a:pt x="8188" y="36697"/>
                    <a:pt x="18333" y="36697"/>
                  </a:cubicBezTo>
                  <a:cubicBezTo>
                    <a:pt x="28477" y="36697"/>
                    <a:pt x="36698" y="28477"/>
                    <a:pt x="36698" y="18365"/>
                  </a:cubicBezTo>
                  <a:cubicBezTo>
                    <a:pt x="36698" y="8220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65"/>
            <p:cNvSpPr/>
            <p:nvPr/>
          </p:nvSpPr>
          <p:spPr>
            <a:xfrm>
              <a:off x="2638125" y="1155550"/>
              <a:ext cx="2324175" cy="4301775"/>
            </a:xfrm>
            <a:custGeom>
              <a:avLst/>
              <a:gdLst/>
              <a:ahLst/>
              <a:cxnLst/>
              <a:rect l="l" t="t" r="r" b="b"/>
              <a:pathLst>
                <a:path w="92967" h="172071" extrusionOk="0">
                  <a:moveTo>
                    <a:pt x="22019" y="0"/>
                  </a:moveTo>
                  <a:cubicBezTo>
                    <a:pt x="12559" y="0"/>
                    <a:pt x="3915" y="5546"/>
                    <a:pt x="0" y="13962"/>
                  </a:cubicBezTo>
                  <a:cubicBezTo>
                    <a:pt x="2218" y="14810"/>
                    <a:pt x="4273" y="15788"/>
                    <a:pt x="6133" y="17126"/>
                  </a:cubicBezTo>
                  <a:cubicBezTo>
                    <a:pt x="6133" y="17126"/>
                    <a:pt x="15495" y="24172"/>
                    <a:pt x="22019" y="29065"/>
                  </a:cubicBezTo>
                  <a:lnTo>
                    <a:pt x="22019" y="98284"/>
                  </a:lnTo>
                  <a:cubicBezTo>
                    <a:pt x="22019" y="104025"/>
                    <a:pt x="26064" y="108918"/>
                    <a:pt x="31446" y="110190"/>
                  </a:cubicBezTo>
                  <a:cubicBezTo>
                    <a:pt x="32359" y="110386"/>
                    <a:pt x="33305" y="110516"/>
                    <a:pt x="34251" y="110516"/>
                  </a:cubicBezTo>
                  <a:lnTo>
                    <a:pt x="34251" y="172070"/>
                  </a:lnTo>
                  <a:lnTo>
                    <a:pt x="58716" y="172070"/>
                  </a:lnTo>
                  <a:lnTo>
                    <a:pt x="58716" y="110516"/>
                  </a:lnTo>
                  <a:cubicBezTo>
                    <a:pt x="62206" y="110516"/>
                    <a:pt x="65338" y="109016"/>
                    <a:pt x="67589" y="106667"/>
                  </a:cubicBezTo>
                  <a:cubicBezTo>
                    <a:pt x="69676" y="104482"/>
                    <a:pt x="70948" y="101513"/>
                    <a:pt x="70948" y="98284"/>
                  </a:cubicBezTo>
                  <a:lnTo>
                    <a:pt x="70948" y="29065"/>
                  </a:lnTo>
                  <a:cubicBezTo>
                    <a:pt x="77472" y="24172"/>
                    <a:pt x="86867" y="17126"/>
                    <a:pt x="86867" y="17126"/>
                  </a:cubicBezTo>
                  <a:cubicBezTo>
                    <a:pt x="88694" y="15788"/>
                    <a:pt x="90781" y="14810"/>
                    <a:pt x="92967" y="13962"/>
                  </a:cubicBezTo>
                  <a:cubicBezTo>
                    <a:pt x="89052" y="5546"/>
                    <a:pt x="80408" y="0"/>
                    <a:pt x="70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5" name="Google Shape;8165;p65"/>
          <p:cNvGrpSpPr/>
          <p:nvPr/>
        </p:nvGrpSpPr>
        <p:grpSpPr>
          <a:xfrm>
            <a:off x="786857" y="4158372"/>
            <a:ext cx="330375" cy="330375"/>
            <a:chOff x="1190625" y="238125"/>
            <a:chExt cx="5219200" cy="5219200"/>
          </a:xfrm>
        </p:grpSpPr>
        <p:sp>
          <p:nvSpPr>
            <p:cNvPr id="8166" name="Google Shape;8166;p65"/>
            <p:cNvSpPr/>
            <p:nvPr/>
          </p:nvSpPr>
          <p:spPr>
            <a:xfrm>
              <a:off x="4269100" y="2389400"/>
              <a:ext cx="2140725" cy="3067925"/>
            </a:xfrm>
            <a:custGeom>
              <a:avLst/>
              <a:gdLst/>
              <a:ahLst/>
              <a:cxnLst/>
              <a:rect l="l" t="t" r="r" b="b"/>
              <a:pathLst>
                <a:path w="85629" h="122717" extrusionOk="0">
                  <a:moveTo>
                    <a:pt x="61163" y="0"/>
                  </a:moveTo>
                  <a:cubicBezTo>
                    <a:pt x="54411" y="0"/>
                    <a:pt x="48931" y="5480"/>
                    <a:pt x="48931" y="12233"/>
                  </a:cubicBezTo>
                  <a:lnTo>
                    <a:pt x="48931" y="48930"/>
                  </a:lnTo>
                  <a:lnTo>
                    <a:pt x="12233" y="48930"/>
                  </a:lnTo>
                  <a:cubicBezTo>
                    <a:pt x="5481" y="48930"/>
                    <a:pt x="1" y="54410"/>
                    <a:pt x="1" y="61162"/>
                  </a:cubicBezTo>
                  <a:lnTo>
                    <a:pt x="1" y="122716"/>
                  </a:lnTo>
                  <a:lnTo>
                    <a:pt x="24466" y="122716"/>
                  </a:lnTo>
                  <a:lnTo>
                    <a:pt x="24466" y="73395"/>
                  </a:lnTo>
                  <a:lnTo>
                    <a:pt x="73396" y="73395"/>
                  </a:lnTo>
                  <a:cubicBezTo>
                    <a:pt x="80148" y="73395"/>
                    <a:pt x="85628" y="67882"/>
                    <a:pt x="85628" y="61162"/>
                  </a:cubicBezTo>
                  <a:lnTo>
                    <a:pt x="85628" y="12233"/>
                  </a:lnTo>
                  <a:cubicBezTo>
                    <a:pt x="85628" y="5480"/>
                    <a:pt x="80148" y="0"/>
                    <a:pt x="73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65"/>
            <p:cNvSpPr/>
            <p:nvPr/>
          </p:nvSpPr>
          <p:spPr>
            <a:xfrm>
              <a:off x="5492350" y="1471950"/>
              <a:ext cx="917475" cy="917475"/>
            </a:xfrm>
            <a:custGeom>
              <a:avLst/>
              <a:gdLst/>
              <a:ahLst/>
              <a:cxnLst/>
              <a:rect l="l" t="t" r="r" b="b"/>
              <a:pathLst>
                <a:path w="36699" h="36699" extrusionOk="0">
                  <a:moveTo>
                    <a:pt x="18366" y="1"/>
                  </a:moveTo>
                  <a:cubicBezTo>
                    <a:pt x="8221" y="1"/>
                    <a:pt x="1" y="8188"/>
                    <a:pt x="1" y="18333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6698" y="28478"/>
                    <a:pt x="36698" y="18333"/>
                  </a:cubicBezTo>
                  <a:cubicBezTo>
                    <a:pt x="36698" y="8188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65"/>
            <p:cNvSpPr/>
            <p:nvPr/>
          </p:nvSpPr>
          <p:spPr>
            <a:xfrm>
              <a:off x="2424450" y="238125"/>
              <a:ext cx="2762125" cy="1959650"/>
            </a:xfrm>
            <a:custGeom>
              <a:avLst/>
              <a:gdLst/>
              <a:ahLst/>
              <a:cxnLst/>
              <a:rect l="l" t="t" r="r" b="b"/>
              <a:pathLst>
                <a:path w="110485" h="78386" extrusionOk="0">
                  <a:moveTo>
                    <a:pt x="30566" y="0"/>
                  </a:moveTo>
                  <a:cubicBezTo>
                    <a:pt x="13701" y="0"/>
                    <a:pt x="1" y="14124"/>
                    <a:pt x="1" y="30989"/>
                  </a:cubicBezTo>
                  <a:cubicBezTo>
                    <a:pt x="1" y="45439"/>
                    <a:pt x="10080" y="57509"/>
                    <a:pt x="23585" y="60706"/>
                  </a:cubicBezTo>
                  <a:cubicBezTo>
                    <a:pt x="22606" y="63935"/>
                    <a:pt x="20845" y="66936"/>
                    <a:pt x="18235" y="69219"/>
                  </a:cubicBezTo>
                  <a:lnTo>
                    <a:pt x="26325" y="78386"/>
                  </a:lnTo>
                  <a:cubicBezTo>
                    <a:pt x="31349" y="73949"/>
                    <a:pt x="34708" y="68012"/>
                    <a:pt x="36013" y="61586"/>
                  </a:cubicBezTo>
                  <a:lnTo>
                    <a:pt x="74439" y="61586"/>
                  </a:lnTo>
                  <a:cubicBezTo>
                    <a:pt x="75777" y="68012"/>
                    <a:pt x="79104" y="73949"/>
                    <a:pt x="84127" y="78386"/>
                  </a:cubicBezTo>
                  <a:lnTo>
                    <a:pt x="92250" y="69219"/>
                  </a:lnTo>
                  <a:cubicBezTo>
                    <a:pt x="89640" y="66936"/>
                    <a:pt x="87846" y="63935"/>
                    <a:pt x="86868" y="60706"/>
                  </a:cubicBezTo>
                  <a:cubicBezTo>
                    <a:pt x="100372" y="57509"/>
                    <a:pt x="110484" y="45439"/>
                    <a:pt x="110484" y="30989"/>
                  </a:cubicBezTo>
                  <a:cubicBezTo>
                    <a:pt x="110484" y="14124"/>
                    <a:pt x="96751" y="0"/>
                    <a:pt x="79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65"/>
            <p:cNvSpPr/>
            <p:nvPr/>
          </p:nvSpPr>
          <p:spPr>
            <a:xfrm>
              <a:off x="5186550" y="4530075"/>
              <a:ext cx="1223275" cy="927250"/>
            </a:xfrm>
            <a:custGeom>
              <a:avLst/>
              <a:gdLst/>
              <a:ahLst/>
              <a:cxnLst/>
              <a:rect l="l" t="t" r="r" b="b"/>
              <a:pathLst>
                <a:path w="48931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48930" y="37089"/>
                  </a:lnTo>
                  <a:lnTo>
                    <a:pt x="48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65"/>
            <p:cNvSpPr/>
            <p:nvPr/>
          </p:nvSpPr>
          <p:spPr>
            <a:xfrm>
              <a:off x="1190625" y="2389400"/>
              <a:ext cx="2151300" cy="3067925"/>
            </a:xfrm>
            <a:custGeom>
              <a:avLst/>
              <a:gdLst/>
              <a:ahLst/>
              <a:cxnLst/>
              <a:rect l="l" t="t" r="r" b="b"/>
              <a:pathLst>
                <a:path w="86052" h="122717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61162"/>
                  </a:lnTo>
                  <a:cubicBezTo>
                    <a:pt x="0" y="67882"/>
                    <a:pt x="5480" y="73395"/>
                    <a:pt x="12232" y="73395"/>
                  </a:cubicBezTo>
                  <a:lnTo>
                    <a:pt x="61586" y="73395"/>
                  </a:lnTo>
                  <a:lnTo>
                    <a:pt x="61586" y="122716"/>
                  </a:lnTo>
                  <a:lnTo>
                    <a:pt x="86051" y="122716"/>
                  </a:lnTo>
                  <a:lnTo>
                    <a:pt x="86051" y="61162"/>
                  </a:lnTo>
                  <a:cubicBezTo>
                    <a:pt x="86051" y="54410"/>
                    <a:pt x="80538" y="48930"/>
                    <a:pt x="73819" y="48930"/>
                  </a:cubicBezTo>
                  <a:lnTo>
                    <a:pt x="37121" y="48930"/>
                  </a:lnTo>
                  <a:lnTo>
                    <a:pt x="37121" y="12233"/>
                  </a:lnTo>
                  <a:cubicBezTo>
                    <a:pt x="37121" y="5480"/>
                    <a:pt x="31609" y="0"/>
                    <a:pt x="24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65"/>
            <p:cNvSpPr/>
            <p:nvPr/>
          </p:nvSpPr>
          <p:spPr>
            <a:xfrm>
              <a:off x="1190625" y="1471950"/>
              <a:ext cx="928050" cy="917475"/>
            </a:xfrm>
            <a:custGeom>
              <a:avLst/>
              <a:gdLst/>
              <a:ahLst/>
              <a:cxnLst/>
              <a:rect l="l" t="t" r="r" b="b"/>
              <a:pathLst>
                <a:path w="37122" h="36699" extrusionOk="0">
                  <a:moveTo>
                    <a:pt x="18756" y="1"/>
                  </a:moveTo>
                  <a:cubicBezTo>
                    <a:pt x="8644" y="1"/>
                    <a:pt x="0" y="8221"/>
                    <a:pt x="0" y="18333"/>
                  </a:cubicBezTo>
                  <a:cubicBezTo>
                    <a:pt x="0" y="28445"/>
                    <a:pt x="8644" y="36698"/>
                    <a:pt x="18756" y="36698"/>
                  </a:cubicBezTo>
                  <a:cubicBezTo>
                    <a:pt x="28869" y="36698"/>
                    <a:pt x="37121" y="28445"/>
                    <a:pt x="37121" y="18333"/>
                  </a:cubicBezTo>
                  <a:cubicBezTo>
                    <a:pt x="37121" y="8221"/>
                    <a:pt x="28869" y="1"/>
                    <a:pt x="18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65"/>
            <p:cNvSpPr/>
            <p:nvPr/>
          </p:nvSpPr>
          <p:spPr>
            <a:xfrm>
              <a:off x="1190625" y="4530075"/>
              <a:ext cx="1233850" cy="927250"/>
            </a:xfrm>
            <a:custGeom>
              <a:avLst/>
              <a:gdLst/>
              <a:ahLst/>
              <a:cxnLst/>
              <a:rect l="l" t="t" r="r" b="b"/>
              <a:pathLst>
                <a:path w="49354" h="37090" extrusionOk="0">
                  <a:moveTo>
                    <a:pt x="0" y="0"/>
                  </a:moveTo>
                  <a:lnTo>
                    <a:pt x="0" y="37089"/>
                  </a:lnTo>
                  <a:lnTo>
                    <a:pt x="49354" y="37089"/>
                  </a:lnTo>
                  <a:lnTo>
                    <a:pt x="493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3" name="Google Shape;8173;p65"/>
          <p:cNvGrpSpPr/>
          <p:nvPr/>
        </p:nvGrpSpPr>
        <p:grpSpPr>
          <a:xfrm>
            <a:off x="786857" y="3458309"/>
            <a:ext cx="330375" cy="330375"/>
            <a:chOff x="1190625" y="238125"/>
            <a:chExt cx="5219200" cy="5219200"/>
          </a:xfrm>
        </p:grpSpPr>
        <p:sp>
          <p:nvSpPr>
            <p:cNvPr id="8174" name="Google Shape;8174;p65"/>
            <p:cNvSpPr/>
            <p:nvPr/>
          </p:nvSpPr>
          <p:spPr>
            <a:xfrm>
              <a:off x="4639350" y="238125"/>
              <a:ext cx="1770475" cy="5219200"/>
            </a:xfrm>
            <a:custGeom>
              <a:avLst/>
              <a:gdLst/>
              <a:ahLst/>
              <a:cxnLst/>
              <a:rect l="l" t="t" r="r" b="b"/>
              <a:pathLst>
                <a:path w="70819" h="208768" extrusionOk="0">
                  <a:moveTo>
                    <a:pt x="25574" y="0"/>
                  </a:moveTo>
                  <a:lnTo>
                    <a:pt x="0" y="25607"/>
                  </a:lnTo>
                  <a:lnTo>
                    <a:pt x="17289" y="60216"/>
                  </a:lnTo>
                  <a:lnTo>
                    <a:pt x="39014" y="64555"/>
                  </a:lnTo>
                  <a:cubicBezTo>
                    <a:pt x="39536" y="66349"/>
                    <a:pt x="45538" y="87226"/>
                    <a:pt x="45538" y="103960"/>
                  </a:cubicBezTo>
                  <a:cubicBezTo>
                    <a:pt x="45538" y="120889"/>
                    <a:pt x="39601" y="142157"/>
                    <a:pt x="39014" y="144212"/>
                  </a:cubicBezTo>
                  <a:lnTo>
                    <a:pt x="17289" y="148551"/>
                  </a:lnTo>
                  <a:lnTo>
                    <a:pt x="0" y="183161"/>
                  </a:lnTo>
                  <a:lnTo>
                    <a:pt x="25574" y="208767"/>
                  </a:lnTo>
                  <a:cubicBezTo>
                    <a:pt x="54084" y="184465"/>
                    <a:pt x="70818" y="140331"/>
                    <a:pt x="70818" y="104384"/>
                  </a:cubicBezTo>
                  <a:cubicBezTo>
                    <a:pt x="70818" y="68436"/>
                    <a:pt x="54084" y="24302"/>
                    <a:pt x="25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65"/>
            <p:cNvSpPr/>
            <p:nvPr/>
          </p:nvSpPr>
          <p:spPr>
            <a:xfrm>
              <a:off x="3810000" y="3151075"/>
              <a:ext cx="449350" cy="1248550"/>
            </a:xfrm>
            <a:custGeom>
              <a:avLst/>
              <a:gdLst/>
              <a:ahLst/>
              <a:cxnLst/>
              <a:rect l="l" t="t" r="r" b="b"/>
              <a:pathLst>
                <a:path w="17974" h="49942" extrusionOk="0">
                  <a:moveTo>
                    <a:pt x="9916" y="0"/>
                  </a:moveTo>
                  <a:lnTo>
                    <a:pt x="0" y="7144"/>
                  </a:lnTo>
                  <a:cubicBezTo>
                    <a:pt x="3751" y="12363"/>
                    <a:pt x="5741" y="18528"/>
                    <a:pt x="5741" y="24987"/>
                  </a:cubicBezTo>
                  <a:cubicBezTo>
                    <a:pt x="5741" y="31413"/>
                    <a:pt x="3751" y="37578"/>
                    <a:pt x="0" y="42797"/>
                  </a:cubicBezTo>
                  <a:lnTo>
                    <a:pt x="9916" y="49941"/>
                  </a:lnTo>
                  <a:cubicBezTo>
                    <a:pt x="15168" y="42634"/>
                    <a:pt x="17974" y="33990"/>
                    <a:pt x="17974" y="24987"/>
                  </a:cubicBezTo>
                  <a:cubicBezTo>
                    <a:pt x="17974" y="15951"/>
                    <a:pt x="15168" y="7307"/>
                    <a:pt x="9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65"/>
            <p:cNvSpPr/>
            <p:nvPr/>
          </p:nvSpPr>
          <p:spPr>
            <a:xfrm>
              <a:off x="3341900" y="1295800"/>
              <a:ext cx="448550" cy="1248550"/>
            </a:xfrm>
            <a:custGeom>
              <a:avLst/>
              <a:gdLst/>
              <a:ahLst/>
              <a:cxnLst/>
              <a:rect l="l" t="t" r="r" b="b"/>
              <a:pathLst>
                <a:path w="17942" h="49942" extrusionOk="0">
                  <a:moveTo>
                    <a:pt x="8025" y="1"/>
                  </a:moveTo>
                  <a:cubicBezTo>
                    <a:pt x="2773" y="7308"/>
                    <a:pt x="0" y="15952"/>
                    <a:pt x="0" y="24988"/>
                  </a:cubicBezTo>
                  <a:cubicBezTo>
                    <a:pt x="0" y="33991"/>
                    <a:pt x="2773" y="42635"/>
                    <a:pt x="8025" y="49942"/>
                  </a:cubicBezTo>
                  <a:lnTo>
                    <a:pt x="17941" y="42798"/>
                  </a:lnTo>
                  <a:cubicBezTo>
                    <a:pt x="14190" y="37579"/>
                    <a:pt x="12233" y="31414"/>
                    <a:pt x="12233" y="24988"/>
                  </a:cubicBezTo>
                  <a:cubicBezTo>
                    <a:pt x="12233" y="18529"/>
                    <a:pt x="14190" y="12364"/>
                    <a:pt x="17941" y="7145"/>
                  </a:cubicBezTo>
                  <a:lnTo>
                    <a:pt x="80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65"/>
            <p:cNvSpPr/>
            <p:nvPr/>
          </p:nvSpPr>
          <p:spPr>
            <a:xfrm>
              <a:off x="3297050" y="3451175"/>
              <a:ext cx="350675" cy="648350"/>
            </a:xfrm>
            <a:custGeom>
              <a:avLst/>
              <a:gdLst/>
              <a:ahLst/>
              <a:cxnLst/>
              <a:rect l="l" t="t" r="r" b="b"/>
              <a:pathLst>
                <a:path w="14027" h="25934" extrusionOk="0">
                  <a:moveTo>
                    <a:pt x="8644" y="0"/>
                  </a:moveTo>
                  <a:lnTo>
                    <a:pt x="0" y="8645"/>
                  </a:lnTo>
                  <a:cubicBezTo>
                    <a:pt x="1142" y="9786"/>
                    <a:pt x="1794" y="11319"/>
                    <a:pt x="1794" y="12983"/>
                  </a:cubicBezTo>
                  <a:cubicBezTo>
                    <a:pt x="1794" y="14614"/>
                    <a:pt x="1142" y="16147"/>
                    <a:pt x="0" y="17289"/>
                  </a:cubicBezTo>
                  <a:lnTo>
                    <a:pt x="8644" y="25933"/>
                  </a:lnTo>
                  <a:cubicBezTo>
                    <a:pt x="12102" y="22475"/>
                    <a:pt x="14027" y="17876"/>
                    <a:pt x="14027" y="12983"/>
                  </a:cubicBezTo>
                  <a:cubicBezTo>
                    <a:pt x="14027" y="8057"/>
                    <a:pt x="12102" y="3458"/>
                    <a:pt x="8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65"/>
            <p:cNvSpPr/>
            <p:nvPr/>
          </p:nvSpPr>
          <p:spPr>
            <a:xfrm>
              <a:off x="3953525" y="1595925"/>
              <a:ext cx="349875" cy="648325"/>
            </a:xfrm>
            <a:custGeom>
              <a:avLst/>
              <a:gdLst/>
              <a:ahLst/>
              <a:cxnLst/>
              <a:rect l="l" t="t" r="r" b="b"/>
              <a:pathLst>
                <a:path w="13995" h="25933" extrusionOk="0">
                  <a:moveTo>
                    <a:pt x="5350" y="0"/>
                  </a:moveTo>
                  <a:cubicBezTo>
                    <a:pt x="1892" y="3458"/>
                    <a:pt x="0" y="8057"/>
                    <a:pt x="0" y="12983"/>
                  </a:cubicBezTo>
                  <a:cubicBezTo>
                    <a:pt x="0" y="17876"/>
                    <a:pt x="1892" y="22475"/>
                    <a:pt x="5350" y="25933"/>
                  </a:cubicBezTo>
                  <a:lnTo>
                    <a:pt x="13994" y="17289"/>
                  </a:lnTo>
                  <a:cubicBezTo>
                    <a:pt x="12852" y="16147"/>
                    <a:pt x="12233" y="14614"/>
                    <a:pt x="12233" y="12950"/>
                  </a:cubicBezTo>
                  <a:cubicBezTo>
                    <a:pt x="12233" y="11319"/>
                    <a:pt x="12852" y="9786"/>
                    <a:pt x="13994" y="8644"/>
                  </a:cubicBezTo>
                  <a:lnTo>
                    <a:pt x="5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65"/>
            <p:cNvSpPr/>
            <p:nvPr/>
          </p:nvSpPr>
          <p:spPr>
            <a:xfrm>
              <a:off x="1190625" y="238125"/>
              <a:ext cx="1771275" cy="5219200"/>
            </a:xfrm>
            <a:custGeom>
              <a:avLst/>
              <a:gdLst/>
              <a:ahLst/>
              <a:cxnLst/>
              <a:rect l="l" t="t" r="r" b="b"/>
              <a:pathLst>
                <a:path w="70851" h="208768" extrusionOk="0">
                  <a:moveTo>
                    <a:pt x="45244" y="0"/>
                  </a:moveTo>
                  <a:cubicBezTo>
                    <a:pt x="16734" y="24302"/>
                    <a:pt x="0" y="68012"/>
                    <a:pt x="0" y="103992"/>
                  </a:cubicBezTo>
                  <a:cubicBezTo>
                    <a:pt x="0" y="139907"/>
                    <a:pt x="16734" y="184465"/>
                    <a:pt x="45244" y="208767"/>
                  </a:cubicBezTo>
                  <a:lnTo>
                    <a:pt x="70850" y="183161"/>
                  </a:lnTo>
                  <a:lnTo>
                    <a:pt x="53529" y="148551"/>
                  </a:lnTo>
                  <a:lnTo>
                    <a:pt x="31804" y="144212"/>
                  </a:lnTo>
                  <a:cubicBezTo>
                    <a:pt x="31217" y="142157"/>
                    <a:pt x="25280" y="120889"/>
                    <a:pt x="25280" y="103960"/>
                  </a:cubicBezTo>
                  <a:cubicBezTo>
                    <a:pt x="25280" y="87226"/>
                    <a:pt x="31282" y="66349"/>
                    <a:pt x="31804" y="64555"/>
                  </a:cubicBezTo>
                  <a:lnTo>
                    <a:pt x="53529" y="60216"/>
                  </a:lnTo>
                  <a:lnTo>
                    <a:pt x="70850" y="25607"/>
                  </a:lnTo>
                  <a:lnTo>
                    <a:pt x="452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0" name="Google Shape;8180;p65"/>
          <p:cNvGrpSpPr/>
          <p:nvPr/>
        </p:nvGrpSpPr>
        <p:grpSpPr>
          <a:xfrm>
            <a:off x="787012" y="2779207"/>
            <a:ext cx="330067" cy="241485"/>
            <a:chOff x="1195500" y="940250"/>
            <a:chExt cx="5214325" cy="3814925"/>
          </a:xfrm>
        </p:grpSpPr>
        <p:sp>
          <p:nvSpPr>
            <p:cNvPr id="8181" name="Google Shape;8181;p65"/>
            <p:cNvSpPr/>
            <p:nvPr/>
          </p:nvSpPr>
          <p:spPr>
            <a:xfrm>
              <a:off x="2886850" y="940250"/>
              <a:ext cx="3522975" cy="1527450"/>
            </a:xfrm>
            <a:custGeom>
              <a:avLst/>
              <a:gdLst/>
              <a:ahLst/>
              <a:cxnLst/>
              <a:rect l="l" t="t" r="r" b="b"/>
              <a:pathLst>
                <a:path w="140919" h="61098" extrusionOk="0">
                  <a:moveTo>
                    <a:pt x="35947" y="1"/>
                  </a:moveTo>
                  <a:lnTo>
                    <a:pt x="0" y="35948"/>
                  </a:lnTo>
                  <a:lnTo>
                    <a:pt x="17289" y="53236"/>
                  </a:lnTo>
                  <a:cubicBezTo>
                    <a:pt x="18808" y="51717"/>
                    <a:pt x="59268" y="11257"/>
                    <a:pt x="60479" y="10016"/>
                  </a:cubicBezTo>
                  <a:lnTo>
                    <a:pt x="60479" y="10016"/>
                  </a:lnTo>
                  <a:lnTo>
                    <a:pt x="86410" y="35948"/>
                  </a:lnTo>
                  <a:lnTo>
                    <a:pt x="95055" y="27304"/>
                  </a:lnTo>
                  <a:lnTo>
                    <a:pt x="103699" y="35948"/>
                  </a:lnTo>
                  <a:lnTo>
                    <a:pt x="95055" y="44592"/>
                  </a:lnTo>
                  <a:lnTo>
                    <a:pt x="111593" y="61098"/>
                  </a:lnTo>
                  <a:lnTo>
                    <a:pt x="140918" y="61098"/>
                  </a:lnTo>
                  <a:lnTo>
                    <a:pt x="14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65"/>
            <p:cNvSpPr/>
            <p:nvPr/>
          </p:nvSpPr>
          <p:spPr>
            <a:xfrm>
              <a:off x="1195500" y="941075"/>
              <a:ext cx="4607575" cy="3814100"/>
            </a:xfrm>
            <a:custGeom>
              <a:avLst/>
              <a:gdLst/>
              <a:ahLst/>
              <a:cxnLst/>
              <a:rect l="l" t="t" r="r" b="b"/>
              <a:pathLst>
                <a:path w="184303" h="152564" extrusionOk="0">
                  <a:moveTo>
                    <a:pt x="1" y="0"/>
                  </a:moveTo>
                  <a:lnTo>
                    <a:pt x="1" y="61065"/>
                  </a:lnTo>
                  <a:lnTo>
                    <a:pt x="27238" y="61065"/>
                  </a:lnTo>
                  <a:lnTo>
                    <a:pt x="50007" y="104677"/>
                  </a:lnTo>
                  <a:lnTo>
                    <a:pt x="97893" y="152563"/>
                  </a:lnTo>
                  <a:lnTo>
                    <a:pt x="110876" y="139613"/>
                  </a:lnTo>
                  <a:lnTo>
                    <a:pt x="80604" y="109375"/>
                  </a:lnTo>
                  <a:lnTo>
                    <a:pt x="89249" y="100730"/>
                  </a:lnTo>
                  <a:lnTo>
                    <a:pt x="128132" y="139613"/>
                  </a:lnTo>
                  <a:lnTo>
                    <a:pt x="141114" y="126631"/>
                  </a:lnTo>
                  <a:lnTo>
                    <a:pt x="102231" y="87748"/>
                  </a:lnTo>
                  <a:lnTo>
                    <a:pt x="110876" y="79103"/>
                  </a:lnTo>
                  <a:lnTo>
                    <a:pt x="149759" y="118019"/>
                  </a:lnTo>
                  <a:lnTo>
                    <a:pt x="162709" y="105036"/>
                  </a:lnTo>
                  <a:lnTo>
                    <a:pt x="123826" y="66153"/>
                  </a:lnTo>
                  <a:lnTo>
                    <a:pt x="132470" y="57509"/>
                  </a:lnTo>
                  <a:lnTo>
                    <a:pt x="171353" y="96392"/>
                  </a:lnTo>
                  <a:lnTo>
                    <a:pt x="184303" y="83442"/>
                  </a:lnTo>
                  <a:lnTo>
                    <a:pt x="128132" y="27271"/>
                  </a:lnTo>
                  <a:lnTo>
                    <a:pt x="84943" y="70492"/>
                  </a:lnTo>
                  <a:lnTo>
                    <a:pt x="50366" y="35915"/>
                  </a:lnTo>
                  <a:lnTo>
                    <a:pt x="86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3" name="Google Shape;8183;p65"/>
          <p:cNvGrpSpPr/>
          <p:nvPr/>
        </p:nvGrpSpPr>
        <p:grpSpPr>
          <a:xfrm>
            <a:off x="786857" y="2011216"/>
            <a:ext cx="330375" cy="330375"/>
            <a:chOff x="1190625" y="238125"/>
            <a:chExt cx="5219200" cy="5219200"/>
          </a:xfrm>
        </p:grpSpPr>
        <p:sp>
          <p:nvSpPr>
            <p:cNvPr id="8184" name="Google Shape;8184;p65"/>
            <p:cNvSpPr/>
            <p:nvPr/>
          </p:nvSpPr>
          <p:spPr>
            <a:xfrm>
              <a:off x="1190625" y="2072975"/>
              <a:ext cx="4301750" cy="3384350"/>
            </a:xfrm>
            <a:custGeom>
              <a:avLst/>
              <a:gdLst/>
              <a:ahLst/>
              <a:cxnLst/>
              <a:rect l="l" t="t" r="r" b="b"/>
              <a:pathLst>
                <a:path w="172070" h="135374" extrusionOk="0">
                  <a:moveTo>
                    <a:pt x="116616" y="55454"/>
                  </a:moveTo>
                  <a:lnTo>
                    <a:pt x="116616" y="92152"/>
                  </a:lnTo>
                  <a:lnTo>
                    <a:pt x="55454" y="92152"/>
                  </a:lnTo>
                  <a:lnTo>
                    <a:pt x="55454" y="55454"/>
                  </a:lnTo>
                  <a:close/>
                  <a:moveTo>
                    <a:pt x="0" y="1"/>
                  </a:moveTo>
                  <a:lnTo>
                    <a:pt x="0" y="135373"/>
                  </a:lnTo>
                  <a:lnTo>
                    <a:pt x="172070" y="135373"/>
                  </a:lnTo>
                  <a:lnTo>
                    <a:pt x="172070" y="24466"/>
                  </a:lnTo>
                  <a:lnTo>
                    <a:pt x="71470" y="24466"/>
                  </a:lnTo>
                  <a:lnTo>
                    <a:pt x="59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65"/>
            <p:cNvSpPr/>
            <p:nvPr/>
          </p:nvSpPr>
          <p:spPr>
            <a:xfrm>
              <a:off x="2882775" y="3765125"/>
              <a:ext cx="917450" cy="305850"/>
            </a:xfrm>
            <a:custGeom>
              <a:avLst/>
              <a:gdLst/>
              <a:ahLst/>
              <a:cxnLst/>
              <a:rect l="l" t="t" r="r" b="b"/>
              <a:pathLst>
                <a:path w="36698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36698" y="12233"/>
                  </a:lnTo>
                  <a:lnTo>
                    <a:pt x="36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65"/>
            <p:cNvSpPr/>
            <p:nvPr/>
          </p:nvSpPr>
          <p:spPr>
            <a:xfrm>
              <a:off x="4259325" y="327825"/>
              <a:ext cx="827750" cy="827750"/>
            </a:xfrm>
            <a:custGeom>
              <a:avLst/>
              <a:gdLst/>
              <a:ahLst/>
              <a:cxnLst/>
              <a:rect l="l" t="t" r="r" b="b"/>
              <a:pathLst>
                <a:path w="33110" h="33110" extrusionOk="0">
                  <a:moveTo>
                    <a:pt x="1" y="0"/>
                  </a:moveTo>
                  <a:lnTo>
                    <a:pt x="1" y="33109"/>
                  </a:lnTo>
                  <a:lnTo>
                    <a:pt x="33110" y="331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65"/>
            <p:cNvSpPr/>
            <p:nvPr/>
          </p:nvSpPr>
          <p:spPr>
            <a:xfrm>
              <a:off x="1812825" y="238125"/>
              <a:ext cx="3363950" cy="2140700"/>
            </a:xfrm>
            <a:custGeom>
              <a:avLst/>
              <a:gdLst/>
              <a:ahLst/>
              <a:cxnLst/>
              <a:rect l="l" t="t" r="r" b="b"/>
              <a:pathLst>
                <a:path w="134558" h="85628" extrusionOk="0">
                  <a:moveTo>
                    <a:pt x="1" y="0"/>
                  </a:moveTo>
                  <a:lnTo>
                    <a:pt x="1" y="61162"/>
                  </a:lnTo>
                  <a:lnTo>
                    <a:pt x="41917" y="61162"/>
                  </a:lnTo>
                  <a:lnTo>
                    <a:pt x="54150" y="85627"/>
                  </a:lnTo>
                  <a:lnTo>
                    <a:pt x="134558" y="85627"/>
                  </a:lnTo>
                  <a:lnTo>
                    <a:pt x="134558" y="48930"/>
                  </a:lnTo>
                  <a:lnTo>
                    <a:pt x="85628" y="48930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65"/>
            <p:cNvSpPr/>
            <p:nvPr/>
          </p:nvSpPr>
          <p:spPr>
            <a:xfrm>
              <a:off x="5798175" y="3306825"/>
              <a:ext cx="611650" cy="2150500"/>
            </a:xfrm>
            <a:custGeom>
              <a:avLst/>
              <a:gdLst/>
              <a:ahLst/>
              <a:cxnLst/>
              <a:rect l="l" t="t" r="r" b="b"/>
              <a:pathLst>
                <a:path w="24466" h="86020" extrusionOk="0">
                  <a:moveTo>
                    <a:pt x="0" y="1"/>
                  </a:moveTo>
                  <a:lnTo>
                    <a:pt x="0" y="86019"/>
                  </a:lnTo>
                  <a:lnTo>
                    <a:pt x="24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9" name="Google Shape;8189;p65"/>
          <p:cNvGrpSpPr/>
          <p:nvPr/>
        </p:nvGrpSpPr>
        <p:grpSpPr>
          <a:xfrm>
            <a:off x="786857" y="1243281"/>
            <a:ext cx="330375" cy="330375"/>
            <a:chOff x="1190625" y="238125"/>
            <a:chExt cx="5219200" cy="5219200"/>
          </a:xfrm>
        </p:grpSpPr>
        <p:sp>
          <p:nvSpPr>
            <p:cNvPr id="8190" name="Google Shape;8190;p65"/>
            <p:cNvSpPr/>
            <p:nvPr/>
          </p:nvSpPr>
          <p:spPr>
            <a:xfrm>
              <a:off x="1802225" y="1155550"/>
              <a:ext cx="917475" cy="3374550"/>
            </a:xfrm>
            <a:custGeom>
              <a:avLst/>
              <a:gdLst/>
              <a:ahLst/>
              <a:cxnLst/>
              <a:rect l="l" t="t" r="r" b="b"/>
              <a:pathLst>
                <a:path w="36699" h="134982" extrusionOk="0">
                  <a:moveTo>
                    <a:pt x="1" y="0"/>
                  </a:moveTo>
                  <a:lnTo>
                    <a:pt x="1" y="134981"/>
                  </a:lnTo>
                  <a:lnTo>
                    <a:pt x="36698" y="134981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65"/>
            <p:cNvSpPr/>
            <p:nvPr/>
          </p:nvSpPr>
          <p:spPr>
            <a:xfrm>
              <a:off x="1190625" y="1155550"/>
              <a:ext cx="611625" cy="4301775"/>
            </a:xfrm>
            <a:custGeom>
              <a:avLst/>
              <a:gdLst/>
              <a:ahLst/>
              <a:cxnLst/>
              <a:rect l="l" t="t" r="r" b="b"/>
              <a:pathLst>
                <a:path w="24465" h="172071" extrusionOk="0">
                  <a:moveTo>
                    <a:pt x="0" y="0"/>
                  </a:moveTo>
                  <a:lnTo>
                    <a:pt x="0" y="172070"/>
                  </a:lnTo>
                  <a:lnTo>
                    <a:pt x="24465" y="172070"/>
                  </a:lnTo>
                  <a:lnTo>
                    <a:pt x="24465" y="147214"/>
                  </a:lnTo>
                  <a:lnTo>
                    <a:pt x="12232" y="147214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65"/>
            <p:cNvSpPr/>
            <p:nvPr/>
          </p:nvSpPr>
          <p:spPr>
            <a:xfrm>
              <a:off x="3953525" y="1155550"/>
              <a:ext cx="1529075" cy="928050"/>
            </a:xfrm>
            <a:custGeom>
              <a:avLst/>
              <a:gdLst/>
              <a:ahLst/>
              <a:cxnLst/>
              <a:rect l="l" t="t" r="r" b="b"/>
              <a:pathLst>
                <a:path w="61163" h="37122" extrusionOk="0">
                  <a:moveTo>
                    <a:pt x="0" y="0"/>
                  </a:moveTo>
                  <a:lnTo>
                    <a:pt x="0" y="37122"/>
                  </a:lnTo>
                  <a:lnTo>
                    <a:pt x="61162" y="37122"/>
                  </a:lnTo>
                  <a:lnTo>
                    <a:pt x="61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65"/>
            <p:cNvSpPr/>
            <p:nvPr/>
          </p:nvSpPr>
          <p:spPr>
            <a:xfrm>
              <a:off x="2108050" y="238125"/>
              <a:ext cx="4301775" cy="5219200"/>
            </a:xfrm>
            <a:custGeom>
              <a:avLst/>
              <a:gdLst/>
              <a:ahLst/>
              <a:cxnLst/>
              <a:rect l="l" t="t" r="r" b="b"/>
              <a:pathLst>
                <a:path w="172071" h="208768" extrusionOk="0">
                  <a:moveTo>
                    <a:pt x="73819" y="98284"/>
                  </a:moveTo>
                  <a:lnTo>
                    <a:pt x="73819" y="110516"/>
                  </a:lnTo>
                  <a:lnTo>
                    <a:pt x="61587" y="110516"/>
                  </a:lnTo>
                  <a:lnTo>
                    <a:pt x="61587" y="98284"/>
                  </a:lnTo>
                  <a:close/>
                  <a:moveTo>
                    <a:pt x="98284" y="98284"/>
                  </a:moveTo>
                  <a:lnTo>
                    <a:pt x="98284" y="110516"/>
                  </a:lnTo>
                  <a:lnTo>
                    <a:pt x="86052" y="110516"/>
                  </a:lnTo>
                  <a:lnTo>
                    <a:pt x="86052" y="98284"/>
                  </a:lnTo>
                  <a:close/>
                  <a:moveTo>
                    <a:pt x="122749" y="98284"/>
                  </a:moveTo>
                  <a:lnTo>
                    <a:pt x="122749" y="110516"/>
                  </a:lnTo>
                  <a:lnTo>
                    <a:pt x="110516" y="110516"/>
                  </a:lnTo>
                  <a:lnTo>
                    <a:pt x="110516" y="98284"/>
                  </a:lnTo>
                  <a:close/>
                  <a:moveTo>
                    <a:pt x="147214" y="98284"/>
                  </a:moveTo>
                  <a:lnTo>
                    <a:pt x="147214" y="110516"/>
                  </a:lnTo>
                  <a:lnTo>
                    <a:pt x="134981" y="110516"/>
                  </a:lnTo>
                  <a:lnTo>
                    <a:pt x="134981" y="98284"/>
                  </a:lnTo>
                  <a:close/>
                  <a:moveTo>
                    <a:pt x="73819" y="122749"/>
                  </a:moveTo>
                  <a:lnTo>
                    <a:pt x="73819" y="134981"/>
                  </a:lnTo>
                  <a:lnTo>
                    <a:pt x="61587" y="134981"/>
                  </a:lnTo>
                  <a:lnTo>
                    <a:pt x="61587" y="122749"/>
                  </a:lnTo>
                  <a:close/>
                  <a:moveTo>
                    <a:pt x="98284" y="122749"/>
                  </a:moveTo>
                  <a:lnTo>
                    <a:pt x="98284" y="134981"/>
                  </a:lnTo>
                  <a:lnTo>
                    <a:pt x="86052" y="134981"/>
                  </a:lnTo>
                  <a:lnTo>
                    <a:pt x="86052" y="122749"/>
                  </a:lnTo>
                  <a:close/>
                  <a:moveTo>
                    <a:pt x="122749" y="122749"/>
                  </a:moveTo>
                  <a:lnTo>
                    <a:pt x="122749" y="134981"/>
                  </a:lnTo>
                  <a:lnTo>
                    <a:pt x="110516" y="134981"/>
                  </a:lnTo>
                  <a:lnTo>
                    <a:pt x="110516" y="122749"/>
                  </a:lnTo>
                  <a:close/>
                  <a:moveTo>
                    <a:pt x="147214" y="122749"/>
                  </a:moveTo>
                  <a:lnTo>
                    <a:pt x="147214" y="134981"/>
                  </a:lnTo>
                  <a:lnTo>
                    <a:pt x="134981" y="134981"/>
                  </a:lnTo>
                  <a:lnTo>
                    <a:pt x="134981" y="122749"/>
                  </a:lnTo>
                  <a:close/>
                  <a:moveTo>
                    <a:pt x="73819" y="147213"/>
                  </a:moveTo>
                  <a:lnTo>
                    <a:pt x="73819" y="159446"/>
                  </a:lnTo>
                  <a:lnTo>
                    <a:pt x="61587" y="159446"/>
                  </a:lnTo>
                  <a:lnTo>
                    <a:pt x="61587" y="147213"/>
                  </a:lnTo>
                  <a:close/>
                  <a:moveTo>
                    <a:pt x="98284" y="147213"/>
                  </a:moveTo>
                  <a:lnTo>
                    <a:pt x="98284" y="159446"/>
                  </a:lnTo>
                  <a:lnTo>
                    <a:pt x="86052" y="159446"/>
                  </a:lnTo>
                  <a:lnTo>
                    <a:pt x="86052" y="147213"/>
                  </a:lnTo>
                  <a:close/>
                  <a:moveTo>
                    <a:pt x="122749" y="147213"/>
                  </a:moveTo>
                  <a:lnTo>
                    <a:pt x="122749" y="159446"/>
                  </a:lnTo>
                  <a:lnTo>
                    <a:pt x="110516" y="159446"/>
                  </a:lnTo>
                  <a:lnTo>
                    <a:pt x="110516" y="147213"/>
                  </a:lnTo>
                  <a:close/>
                  <a:moveTo>
                    <a:pt x="147214" y="147213"/>
                  </a:moveTo>
                  <a:lnTo>
                    <a:pt x="147214" y="159446"/>
                  </a:lnTo>
                  <a:lnTo>
                    <a:pt x="134981" y="159446"/>
                  </a:lnTo>
                  <a:lnTo>
                    <a:pt x="134981" y="147213"/>
                  </a:lnTo>
                  <a:close/>
                  <a:moveTo>
                    <a:pt x="73819" y="171678"/>
                  </a:moveTo>
                  <a:lnTo>
                    <a:pt x="73819" y="183911"/>
                  </a:lnTo>
                  <a:lnTo>
                    <a:pt x="61587" y="183911"/>
                  </a:lnTo>
                  <a:lnTo>
                    <a:pt x="61587" y="171678"/>
                  </a:lnTo>
                  <a:close/>
                  <a:moveTo>
                    <a:pt x="98284" y="171678"/>
                  </a:moveTo>
                  <a:lnTo>
                    <a:pt x="98284" y="183911"/>
                  </a:lnTo>
                  <a:lnTo>
                    <a:pt x="86052" y="183911"/>
                  </a:lnTo>
                  <a:lnTo>
                    <a:pt x="86052" y="171678"/>
                  </a:lnTo>
                  <a:close/>
                  <a:moveTo>
                    <a:pt x="122749" y="171678"/>
                  </a:moveTo>
                  <a:lnTo>
                    <a:pt x="122749" y="183911"/>
                  </a:lnTo>
                  <a:lnTo>
                    <a:pt x="110516" y="183911"/>
                  </a:lnTo>
                  <a:lnTo>
                    <a:pt x="110516" y="171678"/>
                  </a:lnTo>
                  <a:close/>
                  <a:moveTo>
                    <a:pt x="147214" y="171678"/>
                  </a:moveTo>
                  <a:lnTo>
                    <a:pt x="147214" y="183911"/>
                  </a:lnTo>
                  <a:lnTo>
                    <a:pt x="134981" y="183911"/>
                  </a:lnTo>
                  <a:lnTo>
                    <a:pt x="134981" y="171678"/>
                  </a:lnTo>
                  <a:close/>
                  <a:moveTo>
                    <a:pt x="147214" y="0"/>
                  </a:moveTo>
                  <a:lnTo>
                    <a:pt x="147214" y="86051"/>
                  </a:lnTo>
                  <a:lnTo>
                    <a:pt x="61587" y="86051"/>
                  </a:lnTo>
                  <a:lnTo>
                    <a:pt x="61587" y="36697"/>
                  </a:lnTo>
                  <a:lnTo>
                    <a:pt x="36698" y="36697"/>
                  </a:lnTo>
                  <a:lnTo>
                    <a:pt x="36698" y="183911"/>
                  </a:lnTo>
                  <a:lnTo>
                    <a:pt x="0" y="183911"/>
                  </a:lnTo>
                  <a:lnTo>
                    <a:pt x="0" y="208767"/>
                  </a:lnTo>
                  <a:lnTo>
                    <a:pt x="172070" y="208767"/>
                  </a:lnTo>
                  <a:lnTo>
                    <a:pt x="172070" y="36697"/>
                  </a:lnTo>
                  <a:lnTo>
                    <a:pt x="159446" y="36697"/>
                  </a:lnTo>
                  <a:lnTo>
                    <a:pt x="1594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4" name="Google Shape;8194;p65"/>
          <p:cNvGrpSpPr/>
          <p:nvPr/>
        </p:nvGrpSpPr>
        <p:grpSpPr>
          <a:xfrm>
            <a:off x="8027455" y="4168684"/>
            <a:ext cx="330375" cy="309728"/>
            <a:chOff x="1190625" y="401200"/>
            <a:chExt cx="5219200" cy="4893025"/>
          </a:xfrm>
        </p:grpSpPr>
        <p:sp>
          <p:nvSpPr>
            <p:cNvPr id="8195" name="Google Shape;8195;p65"/>
            <p:cNvSpPr/>
            <p:nvPr/>
          </p:nvSpPr>
          <p:spPr>
            <a:xfrm>
              <a:off x="3341900" y="401200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6"/>
                  </a:cubicBezTo>
                  <a:cubicBezTo>
                    <a:pt x="36698" y="8221"/>
                    <a:pt x="28477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65"/>
            <p:cNvSpPr/>
            <p:nvPr/>
          </p:nvSpPr>
          <p:spPr>
            <a:xfrm>
              <a:off x="3188575" y="1318650"/>
              <a:ext cx="1223275" cy="3975575"/>
            </a:xfrm>
            <a:custGeom>
              <a:avLst/>
              <a:gdLst/>
              <a:ahLst/>
              <a:cxnLst/>
              <a:rect l="l" t="t" r="r" b="b"/>
              <a:pathLst>
                <a:path w="48931" h="159023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73395"/>
                  </a:lnTo>
                  <a:cubicBezTo>
                    <a:pt x="1" y="80147"/>
                    <a:pt x="5481" y="85627"/>
                    <a:pt x="12233" y="85627"/>
                  </a:cubicBezTo>
                  <a:lnTo>
                    <a:pt x="12233" y="159022"/>
                  </a:lnTo>
                  <a:lnTo>
                    <a:pt x="36698" y="159022"/>
                  </a:lnTo>
                  <a:lnTo>
                    <a:pt x="36698" y="85627"/>
                  </a:lnTo>
                  <a:cubicBezTo>
                    <a:pt x="43450" y="85627"/>
                    <a:pt x="48930" y="80147"/>
                    <a:pt x="48930" y="73395"/>
                  </a:cubicBezTo>
                  <a:lnTo>
                    <a:pt x="48930" y="12233"/>
                  </a:lnTo>
                  <a:cubicBezTo>
                    <a:pt x="48930" y="5480"/>
                    <a:pt x="43450" y="0"/>
                    <a:pt x="36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65"/>
            <p:cNvSpPr/>
            <p:nvPr/>
          </p:nvSpPr>
          <p:spPr>
            <a:xfrm>
              <a:off x="4411825" y="3918450"/>
              <a:ext cx="1998000" cy="1223275"/>
            </a:xfrm>
            <a:custGeom>
              <a:avLst/>
              <a:gdLst/>
              <a:ahLst/>
              <a:cxnLst/>
              <a:rect l="l" t="t" r="r" b="b"/>
              <a:pathLst>
                <a:path w="79920" h="48931" extrusionOk="0">
                  <a:moveTo>
                    <a:pt x="43222" y="0"/>
                  </a:moveTo>
                  <a:lnTo>
                    <a:pt x="43222" y="12233"/>
                  </a:lnTo>
                  <a:lnTo>
                    <a:pt x="0" y="12233"/>
                  </a:lnTo>
                  <a:lnTo>
                    <a:pt x="0" y="36698"/>
                  </a:lnTo>
                  <a:lnTo>
                    <a:pt x="43222" y="36698"/>
                  </a:lnTo>
                  <a:lnTo>
                    <a:pt x="43222" y="48930"/>
                  </a:lnTo>
                  <a:lnTo>
                    <a:pt x="79919" y="24465"/>
                  </a:lnTo>
                  <a:lnTo>
                    <a:pt x="432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65"/>
            <p:cNvSpPr/>
            <p:nvPr/>
          </p:nvSpPr>
          <p:spPr>
            <a:xfrm>
              <a:off x="1190625" y="3918450"/>
              <a:ext cx="1997975" cy="1223275"/>
            </a:xfrm>
            <a:custGeom>
              <a:avLst/>
              <a:gdLst/>
              <a:ahLst/>
              <a:cxnLst/>
              <a:rect l="l" t="t" r="r" b="b"/>
              <a:pathLst>
                <a:path w="79919" h="48931" extrusionOk="0">
                  <a:moveTo>
                    <a:pt x="36697" y="0"/>
                  </a:moveTo>
                  <a:lnTo>
                    <a:pt x="0" y="24465"/>
                  </a:lnTo>
                  <a:lnTo>
                    <a:pt x="36697" y="48930"/>
                  </a:lnTo>
                  <a:lnTo>
                    <a:pt x="36697" y="36698"/>
                  </a:lnTo>
                  <a:lnTo>
                    <a:pt x="79919" y="36698"/>
                  </a:lnTo>
                  <a:lnTo>
                    <a:pt x="79919" y="12233"/>
                  </a:lnTo>
                  <a:lnTo>
                    <a:pt x="36697" y="12233"/>
                  </a:lnTo>
                  <a:lnTo>
                    <a:pt x="36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9" name="Google Shape;8199;p65"/>
          <p:cNvGrpSpPr/>
          <p:nvPr/>
        </p:nvGrpSpPr>
        <p:grpSpPr>
          <a:xfrm>
            <a:off x="8028851" y="3448061"/>
            <a:ext cx="327589" cy="330375"/>
            <a:chOff x="1240350" y="238125"/>
            <a:chExt cx="5175175" cy="5219200"/>
          </a:xfrm>
        </p:grpSpPr>
        <p:sp>
          <p:nvSpPr>
            <p:cNvPr id="8200" name="Google Shape;8200;p65"/>
            <p:cNvSpPr/>
            <p:nvPr/>
          </p:nvSpPr>
          <p:spPr>
            <a:xfrm>
              <a:off x="2167575" y="1155550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66" y="0"/>
                  </a:moveTo>
                  <a:cubicBezTo>
                    <a:pt x="8221" y="0"/>
                    <a:pt x="1" y="8221"/>
                    <a:pt x="1" y="18365"/>
                  </a:cubicBezTo>
                  <a:cubicBezTo>
                    <a:pt x="1" y="28477"/>
                    <a:pt x="8221" y="36698"/>
                    <a:pt x="18366" y="36698"/>
                  </a:cubicBezTo>
                  <a:cubicBezTo>
                    <a:pt x="28478" y="36698"/>
                    <a:pt x="36698" y="28477"/>
                    <a:pt x="36698" y="18365"/>
                  </a:cubicBezTo>
                  <a:cubicBezTo>
                    <a:pt x="36698" y="8221"/>
                    <a:pt x="28478" y="0"/>
                    <a:pt x="18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65"/>
            <p:cNvSpPr/>
            <p:nvPr/>
          </p:nvSpPr>
          <p:spPr>
            <a:xfrm>
              <a:off x="3262800" y="1767175"/>
              <a:ext cx="730700" cy="700525"/>
            </a:xfrm>
            <a:custGeom>
              <a:avLst/>
              <a:gdLst/>
              <a:ahLst/>
              <a:cxnLst/>
              <a:rect l="l" t="t" r="r" b="b"/>
              <a:pathLst>
                <a:path w="29228" h="28021" extrusionOk="0">
                  <a:moveTo>
                    <a:pt x="4404" y="0"/>
                  </a:moveTo>
                  <a:cubicBezTo>
                    <a:pt x="3784" y="3915"/>
                    <a:pt x="2186" y="7470"/>
                    <a:pt x="0" y="10765"/>
                  </a:cubicBezTo>
                  <a:lnTo>
                    <a:pt x="17354" y="28021"/>
                  </a:lnTo>
                  <a:cubicBezTo>
                    <a:pt x="23715" y="20061"/>
                    <a:pt x="27988" y="10504"/>
                    <a:pt x="29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65"/>
            <p:cNvSpPr/>
            <p:nvPr/>
          </p:nvSpPr>
          <p:spPr>
            <a:xfrm>
              <a:off x="2779200" y="238125"/>
              <a:ext cx="1214300" cy="1223250"/>
            </a:xfrm>
            <a:custGeom>
              <a:avLst/>
              <a:gdLst/>
              <a:ahLst/>
              <a:cxnLst/>
              <a:rect l="l" t="t" r="r" b="b"/>
              <a:pathLst>
                <a:path w="48572" h="48930" extrusionOk="0">
                  <a:moveTo>
                    <a:pt x="0" y="0"/>
                  </a:moveTo>
                  <a:lnTo>
                    <a:pt x="0" y="25085"/>
                  </a:lnTo>
                  <a:cubicBezTo>
                    <a:pt x="12005" y="27531"/>
                    <a:pt x="21399" y="36926"/>
                    <a:pt x="23846" y="48930"/>
                  </a:cubicBezTo>
                  <a:lnTo>
                    <a:pt x="48571" y="48930"/>
                  </a:lnTo>
                  <a:cubicBezTo>
                    <a:pt x="45766" y="23486"/>
                    <a:pt x="25444" y="280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65"/>
            <p:cNvSpPr/>
            <p:nvPr/>
          </p:nvSpPr>
          <p:spPr>
            <a:xfrm>
              <a:off x="1240350" y="238125"/>
              <a:ext cx="2240200" cy="2752325"/>
            </a:xfrm>
            <a:custGeom>
              <a:avLst/>
              <a:gdLst/>
              <a:ahLst/>
              <a:cxnLst/>
              <a:rect l="l" t="t" r="r" b="b"/>
              <a:pathLst>
                <a:path w="89608" h="110093" extrusionOk="0">
                  <a:moveTo>
                    <a:pt x="49322" y="0"/>
                  </a:moveTo>
                  <a:cubicBezTo>
                    <a:pt x="21889" y="3099"/>
                    <a:pt x="1" y="26781"/>
                    <a:pt x="1" y="55062"/>
                  </a:cubicBezTo>
                  <a:cubicBezTo>
                    <a:pt x="1" y="85399"/>
                    <a:pt x="25085" y="110092"/>
                    <a:pt x="55455" y="110092"/>
                  </a:cubicBezTo>
                  <a:cubicBezTo>
                    <a:pt x="68405" y="110092"/>
                    <a:pt x="80180" y="105395"/>
                    <a:pt x="89608" y="97860"/>
                  </a:cubicBezTo>
                  <a:lnTo>
                    <a:pt x="72286" y="80538"/>
                  </a:lnTo>
                  <a:cubicBezTo>
                    <a:pt x="67459" y="83735"/>
                    <a:pt x="61652" y="85627"/>
                    <a:pt x="55455" y="85627"/>
                  </a:cubicBezTo>
                  <a:cubicBezTo>
                    <a:pt x="38590" y="85627"/>
                    <a:pt x="24857" y="71894"/>
                    <a:pt x="24857" y="55062"/>
                  </a:cubicBezTo>
                  <a:cubicBezTo>
                    <a:pt x="24857" y="40286"/>
                    <a:pt x="35393" y="27923"/>
                    <a:pt x="49322" y="25085"/>
                  </a:cubicBezTo>
                  <a:lnTo>
                    <a:pt x="49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65"/>
            <p:cNvSpPr/>
            <p:nvPr/>
          </p:nvSpPr>
          <p:spPr>
            <a:xfrm>
              <a:off x="3732525" y="1461350"/>
              <a:ext cx="2683000" cy="3995975"/>
            </a:xfrm>
            <a:custGeom>
              <a:avLst/>
              <a:gdLst/>
              <a:ahLst/>
              <a:cxnLst/>
              <a:rect l="l" t="t" r="r" b="b"/>
              <a:pathLst>
                <a:path w="107320" h="159839" extrusionOk="0">
                  <a:moveTo>
                    <a:pt x="10438" y="1"/>
                  </a:moveTo>
                  <a:cubicBezTo>
                    <a:pt x="10667" y="1958"/>
                    <a:pt x="10797" y="4046"/>
                    <a:pt x="10797" y="6133"/>
                  </a:cubicBezTo>
                  <a:cubicBezTo>
                    <a:pt x="10797" y="8188"/>
                    <a:pt x="10667" y="10276"/>
                    <a:pt x="10438" y="12233"/>
                  </a:cubicBezTo>
                  <a:lnTo>
                    <a:pt x="41395" y="12233"/>
                  </a:lnTo>
                  <a:lnTo>
                    <a:pt x="41395" y="24466"/>
                  </a:lnTo>
                  <a:lnTo>
                    <a:pt x="35262" y="24466"/>
                  </a:lnTo>
                  <a:lnTo>
                    <a:pt x="35262" y="122325"/>
                  </a:lnTo>
                  <a:lnTo>
                    <a:pt x="23030" y="122325"/>
                  </a:lnTo>
                  <a:lnTo>
                    <a:pt x="23030" y="77669"/>
                  </a:lnTo>
                  <a:lnTo>
                    <a:pt x="4110" y="106048"/>
                  </a:lnTo>
                  <a:cubicBezTo>
                    <a:pt x="0" y="112213"/>
                    <a:pt x="0" y="120205"/>
                    <a:pt x="4110" y="126403"/>
                  </a:cubicBezTo>
                  <a:lnTo>
                    <a:pt x="25868" y="159838"/>
                  </a:lnTo>
                  <a:lnTo>
                    <a:pt x="81876" y="159838"/>
                  </a:lnTo>
                  <a:lnTo>
                    <a:pt x="103177" y="116356"/>
                  </a:lnTo>
                  <a:cubicBezTo>
                    <a:pt x="107319" y="108103"/>
                    <a:pt x="104645" y="98023"/>
                    <a:pt x="96946" y="92902"/>
                  </a:cubicBezTo>
                  <a:lnTo>
                    <a:pt x="59727" y="68078"/>
                  </a:lnTo>
                  <a:lnTo>
                    <a:pt x="59727" y="24466"/>
                  </a:lnTo>
                  <a:lnTo>
                    <a:pt x="53627" y="24466"/>
                  </a:lnTo>
                  <a:lnTo>
                    <a:pt x="53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5" name="Google Shape;8205;p65"/>
          <p:cNvGrpSpPr/>
          <p:nvPr/>
        </p:nvGrpSpPr>
        <p:grpSpPr>
          <a:xfrm>
            <a:off x="8027455" y="2731036"/>
            <a:ext cx="330375" cy="330375"/>
            <a:chOff x="1190625" y="238125"/>
            <a:chExt cx="5219200" cy="5219200"/>
          </a:xfrm>
        </p:grpSpPr>
        <p:sp>
          <p:nvSpPr>
            <p:cNvPr id="8206" name="Google Shape;8206;p65"/>
            <p:cNvSpPr/>
            <p:nvPr/>
          </p:nvSpPr>
          <p:spPr>
            <a:xfrm>
              <a:off x="2424450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6" y="0"/>
                  </a:moveTo>
                  <a:cubicBezTo>
                    <a:pt x="10929" y="0"/>
                    <a:pt x="1" y="10960"/>
                    <a:pt x="1" y="24465"/>
                  </a:cubicBezTo>
                  <a:cubicBezTo>
                    <a:pt x="1" y="37970"/>
                    <a:pt x="10929" y="48930"/>
                    <a:pt x="24466" y="48930"/>
                  </a:cubicBezTo>
                  <a:cubicBezTo>
                    <a:pt x="37970" y="48930"/>
                    <a:pt x="48931" y="37970"/>
                    <a:pt x="48931" y="24465"/>
                  </a:cubicBezTo>
                  <a:cubicBezTo>
                    <a:pt x="48931" y="10960"/>
                    <a:pt x="37970" y="0"/>
                    <a:pt x="24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65"/>
            <p:cNvSpPr/>
            <p:nvPr/>
          </p:nvSpPr>
          <p:spPr>
            <a:xfrm>
              <a:off x="3647700" y="3928225"/>
              <a:ext cx="2762125" cy="1529100"/>
            </a:xfrm>
            <a:custGeom>
              <a:avLst/>
              <a:gdLst/>
              <a:ahLst/>
              <a:cxnLst/>
              <a:rect l="l" t="t" r="r" b="b"/>
              <a:pathLst>
                <a:path w="110485" h="61164" extrusionOk="0">
                  <a:moveTo>
                    <a:pt x="48930" y="1"/>
                  </a:moveTo>
                  <a:lnTo>
                    <a:pt x="48930" y="36698"/>
                  </a:lnTo>
                  <a:lnTo>
                    <a:pt x="1" y="36698"/>
                  </a:lnTo>
                  <a:lnTo>
                    <a:pt x="1" y="61163"/>
                  </a:lnTo>
                  <a:lnTo>
                    <a:pt x="110484" y="61163"/>
                  </a:lnTo>
                  <a:lnTo>
                    <a:pt x="110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65"/>
            <p:cNvSpPr/>
            <p:nvPr/>
          </p:nvSpPr>
          <p:spPr>
            <a:xfrm>
              <a:off x="1190625" y="543925"/>
              <a:ext cx="3374525" cy="4913400"/>
            </a:xfrm>
            <a:custGeom>
              <a:avLst/>
              <a:gdLst/>
              <a:ahLst/>
              <a:cxnLst/>
              <a:rect l="l" t="t" r="r" b="b"/>
              <a:pathLst>
                <a:path w="134981" h="196536" extrusionOk="0">
                  <a:moveTo>
                    <a:pt x="110516" y="0"/>
                  </a:moveTo>
                  <a:lnTo>
                    <a:pt x="110516" y="24465"/>
                  </a:lnTo>
                  <a:cubicBezTo>
                    <a:pt x="110516" y="31185"/>
                    <a:pt x="105003" y="36698"/>
                    <a:pt x="98284" y="36698"/>
                  </a:cubicBezTo>
                  <a:lnTo>
                    <a:pt x="49354" y="36698"/>
                  </a:lnTo>
                  <a:cubicBezTo>
                    <a:pt x="22312" y="36698"/>
                    <a:pt x="0" y="58586"/>
                    <a:pt x="0" y="85628"/>
                  </a:cubicBezTo>
                  <a:lnTo>
                    <a:pt x="24465" y="85628"/>
                  </a:lnTo>
                  <a:cubicBezTo>
                    <a:pt x="24465" y="72156"/>
                    <a:pt x="35882" y="61163"/>
                    <a:pt x="49354" y="61163"/>
                  </a:cubicBezTo>
                  <a:lnTo>
                    <a:pt x="49354" y="196535"/>
                  </a:lnTo>
                  <a:lnTo>
                    <a:pt x="73819" y="196535"/>
                  </a:lnTo>
                  <a:lnTo>
                    <a:pt x="73819" y="135373"/>
                  </a:lnTo>
                  <a:lnTo>
                    <a:pt x="98284" y="135373"/>
                  </a:lnTo>
                  <a:lnTo>
                    <a:pt x="98284" y="159838"/>
                  </a:lnTo>
                  <a:lnTo>
                    <a:pt x="122749" y="159838"/>
                  </a:lnTo>
                  <a:lnTo>
                    <a:pt x="122749" y="123140"/>
                  </a:lnTo>
                  <a:cubicBezTo>
                    <a:pt x="122749" y="116421"/>
                    <a:pt x="117236" y="110908"/>
                    <a:pt x="110516" y="110908"/>
                  </a:cubicBezTo>
                  <a:lnTo>
                    <a:pt x="98284" y="110908"/>
                  </a:lnTo>
                  <a:lnTo>
                    <a:pt x="98284" y="61163"/>
                  </a:lnTo>
                  <a:cubicBezTo>
                    <a:pt x="118573" y="61163"/>
                    <a:pt x="134981" y="44755"/>
                    <a:pt x="134981" y="24465"/>
                  </a:cubicBezTo>
                  <a:lnTo>
                    <a:pt x="1349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9" name="Google Shape;8209;p65"/>
          <p:cNvGrpSpPr/>
          <p:nvPr/>
        </p:nvGrpSpPr>
        <p:grpSpPr>
          <a:xfrm>
            <a:off x="8027455" y="2015489"/>
            <a:ext cx="330375" cy="262133"/>
            <a:chOff x="1190625" y="777150"/>
            <a:chExt cx="5219200" cy="4141125"/>
          </a:xfrm>
        </p:grpSpPr>
        <p:sp>
          <p:nvSpPr>
            <p:cNvPr id="8210" name="Google Shape;8210;p65"/>
            <p:cNvSpPr/>
            <p:nvPr/>
          </p:nvSpPr>
          <p:spPr>
            <a:xfrm>
              <a:off x="5798175" y="2624250"/>
              <a:ext cx="611650" cy="305850"/>
            </a:xfrm>
            <a:custGeom>
              <a:avLst/>
              <a:gdLst/>
              <a:ahLst/>
              <a:cxnLst/>
              <a:rect l="l" t="t" r="r" b="b"/>
              <a:pathLst>
                <a:path w="24466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24465" y="12233"/>
                  </a:lnTo>
                  <a:lnTo>
                    <a:pt x="24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65"/>
            <p:cNvSpPr/>
            <p:nvPr/>
          </p:nvSpPr>
          <p:spPr>
            <a:xfrm>
              <a:off x="5472775" y="3370425"/>
              <a:ext cx="649175" cy="649175"/>
            </a:xfrm>
            <a:custGeom>
              <a:avLst/>
              <a:gdLst/>
              <a:ahLst/>
              <a:cxnLst/>
              <a:rect l="l" t="t" r="r" b="b"/>
              <a:pathLst>
                <a:path w="25967" h="25967" extrusionOk="0">
                  <a:moveTo>
                    <a:pt x="8645" y="1"/>
                  </a:moveTo>
                  <a:lnTo>
                    <a:pt x="1" y="8645"/>
                  </a:lnTo>
                  <a:lnTo>
                    <a:pt x="17289" y="25966"/>
                  </a:lnTo>
                  <a:lnTo>
                    <a:pt x="25966" y="17322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65"/>
            <p:cNvSpPr/>
            <p:nvPr/>
          </p:nvSpPr>
          <p:spPr>
            <a:xfrm>
              <a:off x="5473600" y="1536375"/>
              <a:ext cx="648350" cy="648350"/>
            </a:xfrm>
            <a:custGeom>
              <a:avLst/>
              <a:gdLst/>
              <a:ahLst/>
              <a:cxnLst/>
              <a:rect l="l" t="t" r="r" b="b"/>
              <a:pathLst>
                <a:path w="25934" h="25934" extrusionOk="0">
                  <a:moveTo>
                    <a:pt x="17289" y="1"/>
                  </a:moveTo>
                  <a:lnTo>
                    <a:pt x="1" y="17289"/>
                  </a:lnTo>
                  <a:lnTo>
                    <a:pt x="8645" y="25934"/>
                  </a:lnTo>
                  <a:lnTo>
                    <a:pt x="25933" y="8645"/>
                  </a:lnTo>
                  <a:lnTo>
                    <a:pt x="17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65"/>
            <p:cNvSpPr/>
            <p:nvPr/>
          </p:nvSpPr>
          <p:spPr>
            <a:xfrm>
              <a:off x="2108050" y="40008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0" y="0"/>
                  </a:moveTo>
                  <a:lnTo>
                    <a:pt x="0" y="36697"/>
                  </a:lnTo>
                  <a:lnTo>
                    <a:pt x="36698" y="36697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65"/>
            <p:cNvSpPr/>
            <p:nvPr/>
          </p:nvSpPr>
          <p:spPr>
            <a:xfrm>
              <a:off x="1802225" y="1860125"/>
              <a:ext cx="1223275" cy="1834900"/>
            </a:xfrm>
            <a:custGeom>
              <a:avLst/>
              <a:gdLst/>
              <a:ahLst/>
              <a:cxnLst/>
              <a:rect l="l" t="t" r="r" b="b"/>
              <a:pathLst>
                <a:path w="48931" h="73396" extrusionOk="0">
                  <a:moveTo>
                    <a:pt x="1" y="1"/>
                  </a:moveTo>
                  <a:lnTo>
                    <a:pt x="1" y="73396"/>
                  </a:lnTo>
                  <a:lnTo>
                    <a:pt x="48931" y="73396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65"/>
            <p:cNvSpPr/>
            <p:nvPr/>
          </p:nvSpPr>
          <p:spPr>
            <a:xfrm>
              <a:off x="3331300" y="777150"/>
              <a:ext cx="1855275" cy="4000850"/>
            </a:xfrm>
            <a:custGeom>
              <a:avLst/>
              <a:gdLst/>
              <a:ahLst/>
              <a:cxnLst/>
              <a:rect l="l" t="t" r="r" b="b"/>
              <a:pathLst>
                <a:path w="74211" h="160034" extrusionOk="0">
                  <a:moveTo>
                    <a:pt x="74210" y="1"/>
                  </a:moveTo>
                  <a:lnTo>
                    <a:pt x="64261" y="7960"/>
                  </a:lnTo>
                  <a:cubicBezTo>
                    <a:pt x="45179" y="23226"/>
                    <a:pt x="22965" y="34806"/>
                    <a:pt x="0" y="42928"/>
                  </a:cubicBezTo>
                  <a:lnTo>
                    <a:pt x="0" y="117106"/>
                  </a:lnTo>
                  <a:cubicBezTo>
                    <a:pt x="22965" y="125196"/>
                    <a:pt x="45179" y="136776"/>
                    <a:pt x="64261" y="152075"/>
                  </a:cubicBezTo>
                  <a:lnTo>
                    <a:pt x="74210" y="160034"/>
                  </a:lnTo>
                  <a:lnTo>
                    <a:pt x="7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65"/>
            <p:cNvSpPr/>
            <p:nvPr/>
          </p:nvSpPr>
          <p:spPr>
            <a:xfrm>
              <a:off x="1190625" y="2165950"/>
              <a:ext cx="305825" cy="1223275"/>
            </a:xfrm>
            <a:custGeom>
              <a:avLst/>
              <a:gdLst/>
              <a:ahLst/>
              <a:cxnLst/>
              <a:rect l="l" t="t" r="r" b="b"/>
              <a:pathLst>
                <a:path w="12233" h="48931" extrusionOk="0">
                  <a:moveTo>
                    <a:pt x="0" y="0"/>
                  </a:moveTo>
                  <a:lnTo>
                    <a:pt x="0" y="48930"/>
                  </a:lnTo>
                  <a:lnTo>
                    <a:pt x="12232" y="48930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7" name="Google Shape;8217;p65"/>
          <p:cNvGrpSpPr/>
          <p:nvPr/>
        </p:nvGrpSpPr>
        <p:grpSpPr>
          <a:xfrm>
            <a:off x="8061284" y="1275486"/>
            <a:ext cx="290370" cy="330375"/>
            <a:chOff x="1507025" y="238125"/>
            <a:chExt cx="4587200" cy="5219200"/>
          </a:xfrm>
        </p:grpSpPr>
        <p:sp>
          <p:nvSpPr>
            <p:cNvPr id="8218" name="Google Shape;8218;p65"/>
            <p:cNvSpPr/>
            <p:nvPr/>
          </p:nvSpPr>
          <p:spPr>
            <a:xfrm>
              <a:off x="5176750" y="2389400"/>
              <a:ext cx="305850" cy="917450"/>
            </a:xfrm>
            <a:custGeom>
              <a:avLst/>
              <a:gdLst/>
              <a:ahLst/>
              <a:cxnLst/>
              <a:rect l="l" t="t" r="r" b="b"/>
              <a:pathLst>
                <a:path w="12234" h="36698" extrusionOk="0">
                  <a:moveTo>
                    <a:pt x="1" y="0"/>
                  </a:moveTo>
                  <a:lnTo>
                    <a:pt x="1" y="36698"/>
                  </a:lnTo>
                  <a:lnTo>
                    <a:pt x="12233" y="36698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65"/>
            <p:cNvSpPr/>
            <p:nvPr/>
          </p:nvSpPr>
          <p:spPr>
            <a:xfrm>
              <a:off x="5788375" y="2083575"/>
              <a:ext cx="305850" cy="1529075"/>
            </a:xfrm>
            <a:custGeom>
              <a:avLst/>
              <a:gdLst/>
              <a:ahLst/>
              <a:cxnLst/>
              <a:rect l="l" t="t" r="r" b="b"/>
              <a:pathLst>
                <a:path w="12234" h="61163" extrusionOk="0">
                  <a:moveTo>
                    <a:pt x="1" y="1"/>
                  </a:moveTo>
                  <a:lnTo>
                    <a:pt x="1" y="61163"/>
                  </a:lnTo>
                  <a:lnTo>
                    <a:pt x="12233" y="61163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65"/>
            <p:cNvSpPr/>
            <p:nvPr/>
          </p:nvSpPr>
          <p:spPr>
            <a:xfrm>
              <a:off x="1507025" y="238125"/>
              <a:ext cx="3363950" cy="5219200"/>
            </a:xfrm>
            <a:custGeom>
              <a:avLst/>
              <a:gdLst/>
              <a:ahLst/>
              <a:cxnLst/>
              <a:rect l="l" t="t" r="r" b="b"/>
              <a:pathLst>
                <a:path w="134558" h="208768" extrusionOk="0">
                  <a:moveTo>
                    <a:pt x="73395" y="24889"/>
                  </a:moveTo>
                  <a:lnTo>
                    <a:pt x="73395" y="37121"/>
                  </a:lnTo>
                  <a:lnTo>
                    <a:pt x="61163" y="37121"/>
                  </a:lnTo>
                  <a:lnTo>
                    <a:pt x="61163" y="24889"/>
                  </a:lnTo>
                  <a:close/>
                  <a:moveTo>
                    <a:pt x="67263" y="49354"/>
                  </a:moveTo>
                  <a:cubicBezTo>
                    <a:pt x="80767" y="49354"/>
                    <a:pt x="91728" y="60314"/>
                    <a:pt x="91728" y="73819"/>
                  </a:cubicBezTo>
                  <a:cubicBezTo>
                    <a:pt x="91728" y="87291"/>
                    <a:pt x="80767" y="98284"/>
                    <a:pt x="67263" y="98284"/>
                  </a:cubicBezTo>
                  <a:lnTo>
                    <a:pt x="79495" y="98284"/>
                  </a:lnTo>
                  <a:cubicBezTo>
                    <a:pt x="89607" y="98284"/>
                    <a:pt x="97860" y="106504"/>
                    <a:pt x="97860" y="116616"/>
                  </a:cubicBezTo>
                  <a:lnTo>
                    <a:pt x="97860" y="147213"/>
                  </a:lnTo>
                  <a:lnTo>
                    <a:pt x="36698" y="147213"/>
                  </a:lnTo>
                  <a:lnTo>
                    <a:pt x="36698" y="116616"/>
                  </a:lnTo>
                  <a:cubicBezTo>
                    <a:pt x="36698" y="106504"/>
                    <a:pt x="44918" y="98284"/>
                    <a:pt x="55030" y="98284"/>
                  </a:cubicBezTo>
                  <a:lnTo>
                    <a:pt x="67263" y="98284"/>
                  </a:lnTo>
                  <a:cubicBezTo>
                    <a:pt x="53758" y="98284"/>
                    <a:pt x="42798" y="87291"/>
                    <a:pt x="42798" y="73819"/>
                  </a:cubicBezTo>
                  <a:cubicBezTo>
                    <a:pt x="42798" y="60314"/>
                    <a:pt x="53758" y="49354"/>
                    <a:pt x="67263" y="49354"/>
                  </a:cubicBezTo>
                  <a:close/>
                  <a:moveTo>
                    <a:pt x="85628" y="171678"/>
                  </a:moveTo>
                  <a:lnTo>
                    <a:pt x="85628" y="183911"/>
                  </a:lnTo>
                  <a:lnTo>
                    <a:pt x="48930" y="183911"/>
                  </a:lnTo>
                  <a:lnTo>
                    <a:pt x="48930" y="171678"/>
                  </a:lnTo>
                  <a:close/>
                  <a:moveTo>
                    <a:pt x="1" y="0"/>
                  </a:moveTo>
                  <a:lnTo>
                    <a:pt x="1" y="208767"/>
                  </a:lnTo>
                  <a:lnTo>
                    <a:pt x="134557" y="208767"/>
                  </a:lnTo>
                  <a:lnTo>
                    <a:pt x="13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65"/>
            <p:cNvSpPr/>
            <p:nvPr/>
          </p:nvSpPr>
          <p:spPr>
            <a:xfrm>
              <a:off x="2730275" y="3001025"/>
              <a:ext cx="917450" cy="611625"/>
            </a:xfrm>
            <a:custGeom>
              <a:avLst/>
              <a:gdLst/>
              <a:ahLst/>
              <a:cxnLst/>
              <a:rect l="l" t="t" r="r" b="b"/>
              <a:pathLst>
                <a:path w="36698" h="24465" extrusionOk="0">
                  <a:moveTo>
                    <a:pt x="6100" y="0"/>
                  </a:moveTo>
                  <a:cubicBezTo>
                    <a:pt x="2740" y="0"/>
                    <a:pt x="0" y="2740"/>
                    <a:pt x="0" y="6100"/>
                  </a:cubicBezTo>
                  <a:lnTo>
                    <a:pt x="0" y="24465"/>
                  </a:lnTo>
                  <a:lnTo>
                    <a:pt x="36698" y="24465"/>
                  </a:lnTo>
                  <a:lnTo>
                    <a:pt x="36698" y="6100"/>
                  </a:lnTo>
                  <a:cubicBezTo>
                    <a:pt x="36698" y="2740"/>
                    <a:pt x="33925" y="0"/>
                    <a:pt x="30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65"/>
            <p:cNvSpPr/>
            <p:nvPr/>
          </p:nvSpPr>
          <p:spPr>
            <a:xfrm>
              <a:off x="2882775" y="1777775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0"/>
                  </a:moveTo>
                  <a:cubicBezTo>
                    <a:pt x="5480" y="0"/>
                    <a:pt x="0" y="5448"/>
                    <a:pt x="0" y="12233"/>
                  </a:cubicBezTo>
                  <a:cubicBezTo>
                    <a:pt x="0" y="18985"/>
                    <a:pt x="5480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48"/>
                    <a:pt x="18985" y="0"/>
                    <a:pt x="1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3" name="Google Shape;8223;p65"/>
          <p:cNvGrpSpPr/>
          <p:nvPr/>
        </p:nvGrpSpPr>
        <p:grpSpPr>
          <a:xfrm>
            <a:off x="7234298" y="4133631"/>
            <a:ext cx="290318" cy="330271"/>
            <a:chOff x="1507025" y="238125"/>
            <a:chExt cx="4586375" cy="5217550"/>
          </a:xfrm>
        </p:grpSpPr>
        <p:sp>
          <p:nvSpPr>
            <p:cNvPr id="8224" name="Google Shape;8224;p65"/>
            <p:cNvSpPr/>
            <p:nvPr/>
          </p:nvSpPr>
          <p:spPr>
            <a:xfrm>
              <a:off x="3647700" y="238125"/>
              <a:ext cx="2445700" cy="5217550"/>
            </a:xfrm>
            <a:custGeom>
              <a:avLst/>
              <a:gdLst/>
              <a:ahLst/>
              <a:cxnLst/>
              <a:rect l="l" t="t" r="r" b="b"/>
              <a:pathLst>
                <a:path w="97828" h="208702" extrusionOk="0">
                  <a:moveTo>
                    <a:pt x="48898" y="0"/>
                  </a:moveTo>
                  <a:lnTo>
                    <a:pt x="48898" y="86019"/>
                  </a:lnTo>
                  <a:lnTo>
                    <a:pt x="61130" y="86019"/>
                  </a:lnTo>
                  <a:cubicBezTo>
                    <a:pt x="67883" y="86019"/>
                    <a:pt x="73363" y="80538"/>
                    <a:pt x="73363" y="73786"/>
                  </a:cubicBezTo>
                  <a:lnTo>
                    <a:pt x="73363" y="49321"/>
                  </a:lnTo>
                  <a:lnTo>
                    <a:pt x="85595" y="49321"/>
                  </a:lnTo>
                  <a:lnTo>
                    <a:pt x="85595" y="98251"/>
                  </a:lnTo>
                  <a:lnTo>
                    <a:pt x="48898" y="98251"/>
                  </a:lnTo>
                  <a:lnTo>
                    <a:pt x="48898" y="122683"/>
                  </a:lnTo>
                  <a:lnTo>
                    <a:pt x="36665" y="122683"/>
                  </a:lnTo>
                  <a:lnTo>
                    <a:pt x="36665" y="98251"/>
                  </a:lnTo>
                  <a:lnTo>
                    <a:pt x="1" y="98251"/>
                  </a:lnTo>
                  <a:lnTo>
                    <a:pt x="1" y="110483"/>
                  </a:lnTo>
                  <a:lnTo>
                    <a:pt x="24433" y="110483"/>
                  </a:lnTo>
                  <a:lnTo>
                    <a:pt x="24433" y="122683"/>
                  </a:lnTo>
                  <a:lnTo>
                    <a:pt x="1" y="122683"/>
                  </a:lnTo>
                  <a:lnTo>
                    <a:pt x="1" y="208702"/>
                  </a:lnTo>
                  <a:lnTo>
                    <a:pt x="12200" y="208702"/>
                  </a:lnTo>
                  <a:lnTo>
                    <a:pt x="12200" y="196469"/>
                  </a:lnTo>
                  <a:lnTo>
                    <a:pt x="85595" y="196469"/>
                  </a:lnTo>
                  <a:lnTo>
                    <a:pt x="85595" y="208702"/>
                  </a:lnTo>
                  <a:lnTo>
                    <a:pt x="97828" y="208702"/>
                  </a:lnTo>
                  <a:lnTo>
                    <a:pt x="97828" y="122683"/>
                  </a:lnTo>
                  <a:lnTo>
                    <a:pt x="61130" y="122683"/>
                  </a:lnTo>
                  <a:lnTo>
                    <a:pt x="61130" y="110483"/>
                  </a:lnTo>
                  <a:lnTo>
                    <a:pt x="97828" y="110483"/>
                  </a:lnTo>
                  <a:lnTo>
                    <a:pt x="97828" y="37089"/>
                  </a:lnTo>
                  <a:lnTo>
                    <a:pt x="73363" y="37089"/>
                  </a:lnTo>
                  <a:lnTo>
                    <a:pt x="73363" y="12232"/>
                  </a:lnTo>
                  <a:cubicBezTo>
                    <a:pt x="73363" y="5480"/>
                    <a:pt x="67883" y="0"/>
                    <a:pt x="6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65"/>
            <p:cNvSpPr/>
            <p:nvPr/>
          </p:nvSpPr>
          <p:spPr>
            <a:xfrm>
              <a:off x="1507025" y="707025"/>
              <a:ext cx="1834900" cy="4748650"/>
            </a:xfrm>
            <a:custGeom>
              <a:avLst/>
              <a:gdLst/>
              <a:ahLst/>
              <a:cxnLst/>
              <a:rect l="l" t="t" r="r" b="b"/>
              <a:pathLst>
                <a:path w="73396" h="189946" extrusionOk="0">
                  <a:moveTo>
                    <a:pt x="1" y="0"/>
                  </a:moveTo>
                  <a:lnTo>
                    <a:pt x="1" y="103927"/>
                  </a:lnTo>
                  <a:cubicBezTo>
                    <a:pt x="1" y="117432"/>
                    <a:pt x="10993" y="128392"/>
                    <a:pt x="24465" y="128392"/>
                  </a:cubicBezTo>
                  <a:lnTo>
                    <a:pt x="36698" y="128392"/>
                  </a:lnTo>
                  <a:lnTo>
                    <a:pt x="36698" y="177713"/>
                  </a:lnTo>
                  <a:lnTo>
                    <a:pt x="12233" y="177713"/>
                  </a:lnTo>
                  <a:lnTo>
                    <a:pt x="12233" y="189946"/>
                  </a:lnTo>
                  <a:lnTo>
                    <a:pt x="73395" y="189946"/>
                  </a:lnTo>
                  <a:lnTo>
                    <a:pt x="73395" y="177713"/>
                  </a:lnTo>
                  <a:lnTo>
                    <a:pt x="48930" y="177713"/>
                  </a:lnTo>
                  <a:lnTo>
                    <a:pt x="48930" y="128392"/>
                  </a:lnTo>
                  <a:lnTo>
                    <a:pt x="73395" y="128392"/>
                  </a:lnTo>
                  <a:lnTo>
                    <a:pt x="73395" y="116160"/>
                  </a:lnTo>
                  <a:lnTo>
                    <a:pt x="24465" y="116160"/>
                  </a:lnTo>
                  <a:cubicBezTo>
                    <a:pt x="17713" y="116160"/>
                    <a:pt x="12233" y="110680"/>
                    <a:pt x="12233" y="103927"/>
                  </a:cubicBezTo>
                  <a:lnTo>
                    <a:pt x="12233" y="67263"/>
                  </a:lnTo>
                  <a:lnTo>
                    <a:pt x="52518" y="67263"/>
                  </a:lnTo>
                  <a:lnTo>
                    <a:pt x="62957" y="77701"/>
                  </a:lnTo>
                  <a:lnTo>
                    <a:pt x="71601" y="69057"/>
                  </a:lnTo>
                  <a:lnTo>
                    <a:pt x="57575" y="55030"/>
                  </a:lnTo>
                  <a:lnTo>
                    <a:pt x="12233" y="55030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6" name="Google Shape;8226;p65"/>
          <p:cNvGrpSpPr/>
          <p:nvPr/>
        </p:nvGrpSpPr>
        <p:grpSpPr>
          <a:xfrm>
            <a:off x="7223251" y="3442758"/>
            <a:ext cx="330375" cy="330375"/>
            <a:chOff x="1190625" y="238125"/>
            <a:chExt cx="5219200" cy="5219200"/>
          </a:xfrm>
        </p:grpSpPr>
        <p:sp>
          <p:nvSpPr>
            <p:cNvPr id="8227" name="Google Shape;8227;p65"/>
            <p:cNvSpPr/>
            <p:nvPr/>
          </p:nvSpPr>
          <p:spPr>
            <a:xfrm>
              <a:off x="4116625" y="1155550"/>
              <a:ext cx="611625" cy="611650"/>
            </a:xfrm>
            <a:custGeom>
              <a:avLst/>
              <a:gdLst/>
              <a:ahLst/>
              <a:cxnLst/>
              <a:rect l="l" t="t" r="r" b="b"/>
              <a:pathLst>
                <a:path w="24465" h="24466" extrusionOk="0">
                  <a:moveTo>
                    <a:pt x="12233" y="0"/>
                  </a:moveTo>
                  <a:cubicBezTo>
                    <a:pt x="5448" y="0"/>
                    <a:pt x="0" y="5480"/>
                    <a:pt x="0" y="12233"/>
                  </a:cubicBezTo>
                  <a:cubicBezTo>
                    <a:pt x="0" y="18985"/>
                    <a:pt x="5448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80"/>
                    <a:pt x="18985" y="0"/>
                    <a:pt x="1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65"/>
            <p:cNvSpPr/>
            <p:nvPr/>
          </p:nvSpPr>
          <p:spPr>
            <a:xfrm>
              <a:off x="3963300" y="237880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6133" y="0"/>
                  </a:moveTo>
                  <a:cubicBezTo>
                    <a:pt x="2741" y="0"/>
                    <a:pt x="1" y="2740"/>
                    <a:pt x="1" y="6133"/>
                  </a:cubicBezTo>
                  <a:lnTo>
                    <a:pt x="1" y="24465"/>
                  </a:lnTo>
                  <a:lnTo>
                    <a:pt x="36698" y="24465"/>
                  </a:lnTo>
                  <a:lnTo>
                    <a:pt x="36698" y="6133"/>
                  </a:lnTo>
                  <a:cubicBezTo>
                    <a:pt x="36698" y="2740"/>
                    <a:pt x="33958" y="0"/>
                    <a:pt x="30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65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29273" y="24465"/>
                  </a:moveTo>
                  <a:cubicBezTo>
                    <a:pt x="142745" y="24465"/>
                    <a:pt x="153737" y="35425"/>
                    <a:pt x="153737" y="48930"/>
                  </a:cubicBezTo>
                  <a:cubicBezTo>
                    <a:pt x="153737" y="62434"/>
                    <a:pt x="142745" y="73395"/>
                    <a:pt x="129273" y="73395"/>
                  </a:cubicBezTo>
                  <a:lnTo>
                    <a:pt x="141505" y="73395"/>
                  </a:lnTo>
                  <a:cubicBezTo>
                    <a:pt x="151617" y="73395"/>
                    <a:pt x="159837" y="81615"/>
                    <a:pt x="159837" y="91760"/>
                  </a:cubicBezTo>
                  <a:lnTo>
                    <a:pt x="159837" y="122324"/>
                  </a:lnTo>
                  <a:lnTo>
                    <a:pt x="98675" y="122324"/>
                  </a:lnTo>
                  <a:lnTo>
                    <a:pt x="98675" y="91760"/>
                  </a:lnTo>
                  <a:cubicBezTo>
                    <a:pt x="98675" y="81615"/>
                    <a:pt x="106895" y="73395"/>
                    <a:pt x="117040" y="73395"/>
                  </a:cubicBezTo>
                  <a:lnTo>
                    <a:pt x="129273" y="73395"/>
                  </a:lnTo>
                  <a:cubicBezTo>
                    <a:pt x="115768" y="73395"/>
                    <a:pt x="104808" y="62434"/>
                    <a:pt x="104808" y="48930"/>
                  </a:cubicBezTo>
                  <a:cubicBezTo>
                    <a:pt x="104808" y="35425"/>
                    <a:pt x="115768" y="24465"/>
                    <a:pt x="129273" y="24465"/>
                  </a:cubicBezTo>
                  <a:close/>
                  <a:moveTo>
                    <a:pt x="129273" y="0"/>
                  </a:moveTo>
                  <a:cubicBezTo>
                    <a:pt x="85431" y="0"/>
                    <a:pt x="49745" y="35686"/>
                    <a:pt x="49745" y="79527"/>
                  </a:cubicBezTo>
                  <a:cubicBezTo>
                    <a:pt x="49745" y="99230"/>
                    <a:pt x="57020" y="117268"/>
                    <a:pt x="68958" y="131164"/>
                  </a:cubicBezTo>
                  <a:lnTo>
                    <a:pt x="59825" y="140298"/>
                  </a:lnTo>
                  <a:lnTo>
                    <a:pt x="51181" y="131621"/>
                  </a:lnTo>
                  <a:lnTo>
                    <a:pt x="46875" y="135960"/>
                  </a:lnTo>
                  <a:cubicBezTo>
                    <a:pt x="27335" y="155499"/>
                    <a:pt x="19409" y="160131"/>
                    <a:pt x="14483" y="162643"/>
                  </a:cubicBezTo>
                  <a:cubicBezTo>
                    <a:pt x="11384" y="164208"/>
                    <a:pt x="8481" y="165676"/>
                    <a:pt x="4338" y="169852"/>
                  </a:cubicBezTo>
                  <a:lnTo>
                    <a:pt x="0" y="174157"/>
                  </a:lnTo>
                  <a:lnTo>
                    <a:pt x="34610" y="208767"/>
                  </a:lnTo>
                  <a:lnTo>
                    <a:pt x="38916" y="204429"/>
                  </a:lnTo>
                  <a:cubicBezTo>
                    <a:pt x="43091" y="200286"/>
                    <a:pt x="44591" y="197350"/>
                    <a:pt x="46190" y="194219"/>
                  </a:cubicBezTo>
                  <a:cubicBezTo>
                    <a:pt x="48734" y="189293"/>
                    <a:pt x="53399" y="181334"/>
                    <a:pt x="72808" y="161892"/>
                  </a:cubicBezTo>
                  <a:lnTo>
                    <a:pt x="77146" y="157587"/>
                  </a:lnTo>
                  <a:lnTo>
                    <a:pt x="68469" y="148942"/>
                  </a:lnTo>
                  <a:lnTo>
                    <a:pt x="77603" y="139809"/>
                  </a:lnTo>
                  <a:cubicBezTo>
                    <a:pt x="91499" y="151748"/>
                    <a:pt x="109538" y="159022"/>
                    <a:pt x="129273" y="159022"/>
                  </a:cubicBezTo>
                  <a:cubicBezTo>
                    <a:pt x="173114" y="159022"/>
                    <a:pt x="208767" y="123336"/>
                    <a:pt x="208767" y="79495"/>
                  </a:cubicBezTo>
                  <a:cubicBezTo>
                    <a:pt x="208767" y="35654"/>
                    <a:pt x="173114" y="0"/>
                    <a:pt x="129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0" name="Google Shape;8230;p65"/>
          <p:cNvGrpSpPr/>
          <p:nvPr/>
        </p:nvGrpSpPr>
        <p:grpSpPr>
          <a:xfrm>
            <a:off x="7222936" y="2717839"/>
            <a:ext cx="330375" cy="330375"/>
            <a:chOff x="1190625" y="238125"/>
            <a:chExt cx="5219200" cy="5219200"/>
          </a:xfrm>
        </p:grpSpPr>
        <p:sp>
          <p:nvSpPr>
            <p:cNvPr id="8231" name="Google Shape;8231;p65"/>
            <p:cNvSpPr/>
            <p:nvPr/>
          </p:nvSpPr>
          <p:spPr>
            <a:xfrm>
              <a:off x="3188575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6" y="0"/>
                  </a:moveTo>
                  <a:cubicBezTo>
                    <a:pt x="10961" y="0"/>
                    <a:pt x="1" y="10960"/>
                    <a:pt x="1" y="24465"/>
                  </a:cubicBezTo>
                  <a:cubicBezTo>
                    <a:pt x="1" y="37970"/>
                    <a:pt x="10961" y="48930"/>
                    <a:pt x="24466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65"/>
            <p:cNvSpPr/>
            <p:nvPr/>
          </p:nvSpPr>
          <p:spPr>
            <a:xfrm>
              <a:off x="1190625" y="1461350"/>
              <a:ext cx="5219200" cy="3995975"/>
            </a:xfrm>
            <a:custGeom>
              <a:avLst/>
              <a:gdLst/>
              <a:ahLst/>
              <a:cxnLst/>
              <a:rect l="l" t="t" r="r" b="b"/>
              <a:pathLst>
                <a:path w="208768" h="159839" extrusionOk="0">
                  <a:moveTo>
                    <a:pt x="30597" y="44266"/>
                  </a:moveTo>
                  <a:lnTo>
                    <a:pt x="45146" y="73395"/>
                  </a:lnTo>
                  <a:lnTo>
                    <a:pt x="16016" y="73395"/>
                  </a:lnTo>
                  <a:lnTo>
                    <a:pt x="30597" y="44266"/>
                  </a:lnTo>
                  <a:close/>
                  <a:moveTo>
                    <a:pt x="178202" y="44266"/>
                  </a:moveTo>
                  <a:lnTo>
                    <a:pt x="192751" y="73395"/>
                  </a:lnTo>
                  <a:lnTo>
                    <a:pt x="163621" y="73395"/>
                  </a:lnTo>
                  <a:lnTo>
                    <a:pt x="178202" y="44266"/>
                  </a:lnTo>
                  <a:close/>
                  <a:moveTo>
                    <a:pt x="24465" y="1"/>
                  </a:moveTo>
                  <a:lnTo>
                    <a:pt x="24465" y="24466"/>
                  </a:lnTo>
                  <a:lnTo>
                    <a:pt x="26814" y="24466"/>
                  </a:lnTo>
                  <a:lnTo>
                    <a:pt x="0" y="78060"/>
                  </a:lnTo>
                  <a:lnTo>
                    <a:pt x="0" y="79528"/>
                  </a:lnTo>
                  <a:cubicBezTo>
                    <a:pt x="0" y="96360"/>
                    <a:pt x="13733" y="110093"/>
                    <a:pt x="30597" y="110093"/>
                  </a:cubicBezTo>
                  <a:cubicBezTo>
                    <a:pt x="47429" y="110093"/>
                    <a:pt x="61162" y="96360"/>
                    <a:pt x="61162" y="79528"/>
                  </a:cubicBezTo>
                  <a:lnTo>
                    <a:pt x="61162" y="78060"/>
                  </a:lnTo>
                  <a:lnTo>
                    <a:pt x="34349" y="24466"/>
                  </a:lnTo>
                  <a:lnTo>
                    <a:pt x="79919" y="24466"/>
                  </a:lnTo>
                  <a:lnTo>
                    <a:pt x="79919" y="159838"/>
                  </a:lnTo>
                  <a:lnTo>
                    <a:pt x="128848" y="159838"/>
                  </a:lnTo>
                  <a:lnTo>
                    <a:pt x="128848" y="24466"/>
                  </a:lnTo>
                  <a:lnTo>
                    <a:pt x="174418" y="24466"/>
                  </a:lnTo>
                  <a:lnTo>
                    <a:pt x="147605" y="78060"/>
                  </a:lnTo>
                  <a:lnTo>
                    <a:pt x="147605" y="79528"/>
                  </a:lnTo>
                  <a:cubicBezTo>
                    <a:pt x="147605" y="96360"/>
                    <a:pt x="161338" y="110093"/>
                    <a:pt x="178202" y="110093"/>
                  </a:cubicBezTo>
                  <a:cubicBezTo>
                    <a:pt x="195034" y="110093"/>
                    <a:pt x="208767" y="96360"/>
                    <a:pt x="208767" y="79528"/>
                  </a:cubicBezTo>
                  <a:lnTo>
                    <a:pt x="208767" y="78060"/>
                  </a:lnTo>
                  <a:lnTo>
                    <a:pt x="181954" y="24466"/>
                  </a:lnTo>
                  <a:lnTo>
                    <a:pt x="184302" y="24466"/>
                  </a:lnTo>
                  <a:lnTo>
                    <a:pt x="184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3" name="Google Shape;8233;p65"/>
          <p:cNvGrpSpPr/>
          <p:nvPr/>
        </p:nvGrpSpPr>
        <p:grpSpPr>
          <a:xfrm>
            <a:off x="7222944" y="2029699"/>
            <a:ext cx="330375" cy="251654"/>
            <a:chOff x="1190625" y="860325"/>
            <a:chExt cx="5219200" cy="3975575"/>
          </a:xfrm>
        </p:grpSpPr>
        <p:sp>
          <p:nvSpPr>
            <p:cNvPr id="8234" name="Google Shape;8234;p65"/>
            <p:cNvSpPr/>
            <p:nvPr/>
          </p:nvSpPr>
          <p:spPr>
            <a:xfrm>
              <a:off x="2118650" y="2972475"/>
              <a:ext cx="305825" cy="362100"/>
            </a:xfrm>
            <a:custGeom>
              <a:avLst/>
              <a:gdLst/>
              <a:ahLst/>
              <a:cxnLst/>
              <a:rect l="l" t="t" r="r" b="b"/>
              <a:pathLst>
                <a:path w="12233" h="14484" extrusionOk="0">
                  <a:moveTo>
                    <a:pt x="0" y="0"/>
                  </a:moveTo>
                  <a:lnTo>
                    <a:pt x="0" y="14484"/>
                  </a:lnTo>
                  <a:cubicBezTo>
                    <a:pt x="1892" y="13799"/>
                    <a:pt x="3947" y="13375"/>
                    <a:pt x="6100" y="13375"/>
                  </a:cubicBezTo>
                  <a:cubicBezTo>
                    <a:pt x="8253" y="13375"/>
                    <a:pt x="10308" y="13799"/>
                    <a:pt x="12233" y="14484"/>
                  </a:cubicBezTo>
                  <a:lnTo>
                    <a:pt x="12233" y="0"/>
                  </a:lnTo>
                  <a:cubicBezTo>
                    <a:pt x="10308" y="685"/>
                    <a:pt x="8253" y="1142"/>
                    <a:pt x="6100" y="1142"/>
                  </a:cubicBezTo>
                  <a:cubicBezTo>
                    <a:pt x="3947" y="1142"/>
                    <a:pt x="1892" y="68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65"/>
            <p:cNvSpPr/>
            <p:nvPr/>
          </p:nvSpPr>
          <p:spPr>
            <a:xfrm>
              <a:off x="1190625" y="1471950"/>
              <a:ext cx="2151300" cy="3363950"/>
            </a:xfrm>
            <a:custGeom>
              <a:avLst/>
              <a:gdLst/>
              <a:ahLst/>
              <a:cxnLst/>
              <a:rect l="l" t="t" r="r" b="b"/>
              <a:pathLst>
                <a:path w="86052" h="134558" extrusionOk="0">
                  <a:moveTo>
                    <a:pt x="43221" y="24466"/>
                  </a:moveTo>
                  <a:cubicBezTo>
                    <a:pt x="53333" y="24466"/>
                    <a:pt x="61586" y="32686"/>
                    <a:pt x="61586" y="42798"/>
                  </a:cubicBezTo>
                  <a:lnTo>
                    <a:pt x="61586" y="91728"/>
                  </a:lnTo>
                  <a:cubicBezTo>
                    <a:pt x="61586" y="101840"/>
                    <a:pt x="53333" y="110093"/>
                    <a:pt x="43221" y="110093"/>
                  </a:cubicBezTo>
                  <a:cubicBezTo>
                    <a:pt x="33109" y="110093"/>
                    <a:pt x="24889" y="101840"/>
                    <a:pt x="24889" y="91728"/>
                  </a:cubicBezTo>
                  <a:lnTo>
                    <a:pt x="24889" y="42798"/>
                  </a:lnTo>
                  <a:cubicBezTo>
                    <a:pt x="24889" y="32686"/>
                    <a:pt x="33109" y="24466"/>
                    <a:pt x="43221" y="24466"/>
                  </a:cubicBezTo>
                  <a:close/>
                  <a:moveTo>
                    <a:pt x="0" y="1"/>
                  </a:moveTo>
                  <a:lnTo>
                    <a:pt x="0" y="134558"/>
                  </a:lnTo>
                  <a:lnTo>
                    <a:pt x="67686" y="134558"/>
                  </a:lnTo>
                  <a:cubicBezTo>
                    <a:pt x="77798" y="134558"/>
                    <a:pt x="86051" y="126305"/>
                    <a:pt x="86051" y="116193"/>
                  </a:cubicBezTo>
                  <a:lnTo>
                    <a:pt x="86051" y="18333"/>
                  </a:lnTo>
                  <a:cubicBezTo>
                    <a:pt x="86051" y="8221"/>
                    <a:pt x="77798" y="1"/>
                    <a:pt x="67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65"/>
            <p:cNvSpPr/>
            <p:nvPr/>
          </p:nvSpPr>
          <p:spPr>
            <a:xfrm>
              <a:off x="2118650" y="3612650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6100" y="0"/>
                  </a:moveTo>
                  <a:cubicBezTo>
                    <a:pt x="2708" y="0"/>
                    <a:pt x="0" y="2707"/>
                    <a:pt x="0" y="6100"/>
                  </a:cubicBezTo>
                  <a:cubicBezTo>
                    <a:pt x="0" y="9492"/>
                    <a:pt x="2708" y="12232"/>
                    <a:pt x="6100" y="12232"/>
                  </a:cubicBezTo>
                  <a:cubicBezTo>
                    <a:pt x="9493" y="12232"/>
                    <a:pt x="12233" y="9492"/>
                    <a:pt x="12233" y="6100"/>
                  </a:cubicBezTo>
                  <a:cubicBezTo>
                    <a:pt x="12233" y="2707"/>
                    <a:pt x="9493" y="0"/>
                    <a:pt x="6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65"/>
            <p:cNvSpPr/>
            <p:nvPr/>
          </p:nvSpPr>
          <p:spPr>
            <a:xfrm>
              <a:off x="3490325" y="1471950"/>
              <a:ext cx="2919500" cy="3363950"/>
            </a:xfrm>
            <a:custGeom>
              <a:avLst/>
              <a:gdLst/>
              <a:ahLst/>
              <a:cxnLst/>
              <a:rect l="l" t="t" r="r" b="b"/>
              <a:pathLst>
                <a:path w="116780" h="134558" extrusionOk="0">
                  <a:moveTo>
                    <a:pt x="86214" y="24466"/>
                  </a:moveTo>
                  <a:lnTo>
                    <a:pt x="86214" y="36698"/>
                  </a:lnTo>
                  <a:lnTo>
                    <a:pt x="36860" y="36698"/>
                  </a:lnTo>
                  <a:lnTo>
                    <a:pt x="36860" y="24466"/>
                  </a:lnTo>
                  <a:close/>
                  <a:moveTo>
                    <a:pt x="98447" y="48931"/>
                  </a:moveTo>
                  <a:lnTo>
                    <a:pt x="98447" y="61163"/>
                  </a:lnTo>
                  <a:lnTo>
                    <a:pt x="24628" y="61163"/>
                  </a:lnTo>
                  <a:lnTo>
                    <a:pt x="24628" y="48931"/>
                  </a:lnTo>
                  <a:close/>
                  <a:moveTo>
                    <a:pt x="98447" y="73396"/>
                  </a:moveTo>
                  <a:lnTo>
                    <a:pt x="98447" y="85628"/>
                  </a:lnTo>
                  <a:lnTo>
                    <a:pt x="24628" y="85628"/>
                  </a:lnTo>
                  <a:lnTo>
                    <a:pt x="24628" y="73396"/>
                  </a:lnTo>
                  <a:close/>
                  <a:moveTo>
                    <a:pt x="86214" y="97860"/>
                  </a:moveTo>
                  <a:lnTo>
                    <a:pt x="86214" y="110093"/>
                  </a:lnTo>
                  <a:lnTo>
                    <a:pt x="36860" y="110093"/>
                  </a:lnTo>
                  <a:lnTo>
                    <a:pt x="36860" y="97860"/>
                  </a:lnTo>
                  <a:close/>
                  <a:moveTo>
                    <a:pt x="0" y="1"/>
                  </a:moveTo>
                  <a:cubicBezTo>
                    <a:pt x="3882" y="5122"/>
                    <a:pt x="6296" y="11418"/>
                    <a:pt x="6296" y="18333"/>
                  </a:cubicBezTo>
                  <a:lnTo>
                    <a:pt x="6296" y="116193"/>
                  </a:lnTo>
                  <a:cubicBezTo>
                    <a:pt x="6296" y="123108"/>
                    <a:pt x="3882" y="129404"/>
                    <a:pt x="0" y="134558"/>
                  </a:cubicBezTo>
                  <a:lnTo>
                    <a:pt x="116779" y="134558"/>
                  </a:lnTo>
                  <a:lnTo>
                    <a:pt x="116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65"/>
            <p:cNvSpPr/>
            <p:nvPr/>
          </p:nvSpPr>
          <p:spPr>
            <a:xfrm>
              <a:off x="2118650" y="2389400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6100" y="0"/>
                  </a:moveTo>
                  <a:cubicBezTo>
                    <a:pt x="2708" y="0"/>
                    <a:pt x="0" y="2708"/>
                    <a:pt x="0" y="6100"/>
                  </a:cubicBezTo>
                  <a:cubicBezTo>
                    <a:pt x="0" y="9493"/>
                    <a:pt x="2708" y="12233"/>
                    <a:pt x="6100" y="12233"/>
                  </a:cubicBezTo>
                  <a:cubicBezTo>
                    <a:pt x="9493" y="12233"/>
                    <a:pt x="12233" y="9493"/>
                    <a:pt x="12233" y="6100"/>
                  </a:cubicBezTo>
                  <a:cubicBezTo>
                    <a:pt x="12233" y="2708"/>
                    <a:pt x="9493" y="0"/>
                    <a:pt x="6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65"/>
            <p:cNvSpPr/>
            <p:nvPr/>
          </p:nvSpPr>
          <p:spPr>
            <a:xfrm>
              <a:off x="1812825" y="860325"/>
              <a:ext cx="458350" cy="305850"/>
            </a:xfrm>
            <a:custGeom>
              <a:avLst/>
              <a:gdLst/>
              <a:ahLst/>
              <a:cxnLst/>
              <a:rect l="l" t="t" r="r" b="b"/>
              <a:pathLst>
                <a:path w="18334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8333" y="12233"/>
                  </a:lnTo>
                  <a:lnTo>
                    <a:pt x="183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65"/>
            <p:cNvSpPr/>
            <p:nvPr/>
          </p:nvSpPr>
          <p:spPr>
            <a:xfrm>
              <a:off x="2576950" y="860325"/>
              <a:ext cx="459150" cy="305850"/>
            </a:xfrm>
            <a:custGeom>
              <a:avLst/>
              <a:gdLst/>
              <a:ahLst/>
              <a:cxnLst/>
              <a:rect l="l" t="t" r="r" b="b"/>
              <a:pathLst>
                <a:path w="18366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8366" y="12233"/>
                  </a:lnTo>
                  <a:lnTo>
                    <a:pt x="18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65"/>
            <p:cNvSpPr/>
            <p:nvPr/>
          </p:nvSpPr>
          <p:spPr>
            <a:xfrm>
              <a:off x="3341900" y="860325"/>
              <a:ext cx="458325" cy="305850"/>
            </a:xfrm>
            <a:custGeom>
              <a:avLst/>
              <a:gdLst/>
              <a:ahLst/>
              <a:cxnLst/>
              <a:rect l="l" t="t" r="r" b="b"/>
              <a:pathLst>
                <a:path w="18333" h="12234" extrusionOk="0">
                  <a:moveTo>
                    <a:pt x="0" y="1"/>
                  </a:moveTo>
                  <a:lnTo>
                    <a:pt x="0" y="12233"/>
                  </a:lnTo>
                  <a:lnTo>
                    <a:pt x="18333" y="12233"/>
                  </a:lnTo>
                  <a:lnTo>
                    <a:pt x="183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2" name="Google Shape;8242;p65"/>
          <p:cNvGrpSpPr/>
          <p:nvPr/>
        </p:nvGrpSpPr>
        <p:grpSpPr>
          <a:xfrm>
            <a:off x="7214260" y="1292721"/>
            <a:ext cx="330375" cy="309728"/>
            <a:chOff x="1190625" y="401200"/>
            <a:chExt cx="5219200" cy="4893025"/>
          </a:xfrm>
        </p:grpSpPr>
        <p:sp>
          <p:nvSpPr>
            <p:cNvPr id="8243" name="Google Shape;8243;p65"/>
            <p:cNvSpPr/>
            <p:nvPr/>
          </p:nvSpPr>
          <p:spPr>
            <a:xfrm>
              <a:off x="1190625" y="2541900"/>
              <a:ext cx="5219200" cy="611650"/>
            </a:xfrm>
            <a:custGeom>
              <a:avLst/>
              <a:gdLst/>
              <a:ahLst/>
              <a:cxnLst/>
              <a:rect l="l" t="t" r="r" b="b"/>
              <a:pathLst>
                <a:path w="208768" h="24466" extrusionOk="0">
                  <a:moveTo>
                    <a:pt x="0" y="0"/>
                  </a:moveTo>
                  <a:lnTo>
                    <a:pt x="0" y="24465"/>
                  </a:lnTo>
                  <a:lnTo>
                    <a:pt x="208767" y="24465"/>
                  </a:lnTo>
                  <a:lnTo>
                    <a:pt x="208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65"/>
            <p:cNvSpPr/>
            <p:nvPr/>
          </p:nvSpPr>
          <p:spPr>
            <a:xfrm>
              <a:off x="1507025" y="3459325"/>
              <a:ext cx="1529075" cy="1834900"/>
            </a:xfrm>
            <a:custGeom>
              <a:avLst/>
              <a:gdLst/>
              <a:ahLst/>
              <a:cxnLst/>
              <a:rect l="l" t="t" r="r" b="b"/>
              <a:pathLst>
                <a:path w="61163" h="73396" extrusionOk="0">
                  <a:moveTo>
                    <a:pt x="1" y="0"/>
                  </a:moveTo>
                  <a:lnTo>
                    <a:pt x="1" y="73395"/>
                  </a:lnTo>
                  <a:lnTo>
                    <a:pt x="12233" y="73395"/>
                  </a:lnTo>
                  <a:lnTo>
                    <a:pt x="12233" y="61163"/>
                  </a:lnTo>
                  <a:lnTo>
                    <a:pt x="48930" y="61163"/>
                  </a:lnTo>
                  <a:lnTo>
                    <a:pt x="48930" y="73395"/>
                  </a:lnTo>
                  <a:lnTo>
                    <a:pt x="61163" y="73395"/>
                  </a:lnTo>
                  <a:lnTo>
                    <a:pt x="61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65"/>
            <p:cNvSpPr/>
            <p:nvPr/>
          </p:nvSpPr>
          <p:spPr>
            <a:xfrm>
              <a:off x="3341900" y="3459325"/>
              <a:ext cx="2140700" cy="1834900"/>
            </a:xfrm>
            <a:custGeom>
              <a:avLst/>
              <a:gdLst/>
              <a:ahLst/>
              <a:cxnLst/>
              <a:rect l="l" t="t" r="r" b="b"/>
              <a:pathLst>
                <a:path w="85628" h="73396" extrusionOk="0">
                  <a:moveTo>
                    <a:pt x="73395" y="24465"/>
                  </a:moveTo>
                  <a:lnTo>
                    <a:pt x="73395" y="48930"/>
                  </a:lnTo>
                  <a:lnTo>
                    <a:pt x="12233" y="48930"/>
                  </a:lnTo>
                  <a:lnTo>
                    <a:pt x="12233" y="24465"/>
                  </a:lnTo>
                  <a:close/>
                  <a:moveTo>
                    <a:pt x="0" y="0"/>
                  </a:moveTo>
                  <a:lnTo>
                    <a:pt x="0" y="73395"/>
                  </a:lnTo>
                  <a:lnTo>
                    <a:pt x="12233" y="73395"/>
                  </a:lnTo>
                  <a:lnTo>
                    <a:pt x="12233" y="61163"/>
                  </a:lnTo>
                  <a:lnTo>
                    <a:pt x="73395" y="61163"/>
                  </a:lnTo>
                  <a:lnTo>
                    <a:pt x="73395" y="73395"/>
                  </a:lnTo>
                  <a:lnTo>
                    <a:pt x="85627" y="73395"/>
                  </a:lnTo>
                  <a:lnTo>
                    <a:pt x="856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65"/>
            <p:cNvSpPr/>
            <p:nvPr/>
          </p:nvSpPr>
          <p:spPr>
            <a:xfrm>
              <a:off x="5788375" y="3459325"/>
              <a:ext cx="305850" cy="1834900"/>
            </a:xfrm>
            <a:custGeom>
              <a:avLst/>
              <a:gdLst/>
              <a:ahLst/>
              <a:cxnLst/>
              <a:rect l="l" t="t" r="r" b="b"/>
              <a:pathLst>
                <a:path w="12234" h="73396" extrusionOk="0">
                  <a:moveTo>
                    <a:pt x="1" y="0"/>
                  </a:moveTo>
                  <a:lnTo>
                    <a:pt x="1" y="73395"/>
                  </a:lnTo>
                  <a:lnTo>
                    <a:pt x="12233" y="73395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65"/>
            <p:cNvSpPr/>
            <p:nvPr/>
          </p:nvSpPr>
          <p:spPr>
            <a:xfrm>
              <a:off x="3023850" y="401200"/>
              <a:ext cx="2775975" cy="1834900"/>
            </a:xfrm>
            <a:custGeom>
              <a:avLst/>
              <a:gdLst/>
              <a:ahLst/>
              <a:cxnLst/>
              <a:rect l="l" t="t" r="r" b="b"/>
              <a:pathLst>
                <a:path w="111039" h="73396" extrusionOk="0">
                  <a:moveTo>
                    <a:pt x="55519" y="1"/>
                  </a:moveTo>
                  <a:cubicBezTo>
                    <a:pt x="27238" y="1"/>
                    <a:pt x="4567" y="12494"/>
                    <a:pt x="3621" y="13016"/>
                  </a:cubicBezTo>
                  <a:lnTo>
                    <a:pt x="0" y="15006"/>
                  </a:lnTo>
                  <a:lnTo>
                    <a:pt x="7307" y="73396"/>
                  </a:lnTo>
                  <a:lnTo>
                    <a:pt x="103732" y="73396"/>
                  </a:lnTo>
                  <a:lnTo>
                    <a:pt x="111038" y="15006"/>
                  </a:lnTo>
                  <a:lnTo>
                    <a:pt x="107418" y="13016"/>
                  </a:lnTo>
                  <a:cubicBezTo>
                    <a:pt x="106472" y="12494"/>
                    <a:pt x="83801" y="1"/>
                    <a:pt x="55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65"/>
            <p:cNvSpPr/>
            <p:nvPr/>
          </p:nvSpPr>
          <p:spPr>
            <a:xfrm>
              <a:off x="1812825" y="1334950"/>
              <a:ext cx="832650" cy="901150"/>
            </a:xfrm>
            <a:custGeom>
              <a:avLst/>
              <a:gdLst/>
              <a:ahLst/>
              <a:cxnLst/>
              <a:rect l="l" t="t" r="r" b="b"/>
              <a:pathLst>
                <a:path w="33306" h="36046" extrusionOk="0">
                  <a:moveTo>
                    <a:pt x="27826" y="1"/>
                  </a:moveTo>
                  <a:lnTo>
                    <a:pt x="1" y="13929"/>
                  </a:lnTo>
                  <a:lnTo>
                    <a:pt x="1" y="36046"/>
                  </a:lnTo>
                  <a:lnTo>
                    <a:pt x="12233" y="36046"/>
                  </a:lnTo>
                  <a:lnTo>
                    <a:pt x="12233" y="21465"/>
                  </a:lnTo>
                  <a:lnTo>
                    <a:pt x="33306" y="10928"/>
                  </a:lnTo>
                  <a:lnTo>
                    <a:pt x="27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9" name="Google Shape;8249;p65"/>
          <p:cNvGrpSpPr/>
          <p:nvPr/>
        </p:nvGrpSpPr>
        <p:grpSpPr>
          <a:xfrm>
            <a:off x="6418419" y="4202527"/>
            <a:ext cx="330375" cy="268512"/>
            <a:chOff x="1190625" y="726925"/>
            <a:chExt cx="5219200" cy="4241900"/>
          </a:xfrm>
        </p:grpSpPr>
        <p:sp>
          <p:nvSpPr>
            <p:cNvPr id="8250" name="Google Shape;8250;p65"/>
            <p:cNvSpPr/>
            <p:nvPr/>
          </p:nvSpPr>
          <p:spPr>
            <a:xfrm>
              <a:off x="1496425" y="726925"/>
              <a:ext cx="3761900" cy="3324475"/>
            </a:xfrm>
            <a:custGeom>
              <a:avLst/>
              <a:gdLst/>
              <a:ahLst/>
              <a:cxnLst/>
              <a:rect l="l" t="t" r="r" b="b"/>
              <a:pathLst>
                <a:path w="150476" h="132979" extrusionOk="0">
                  <a:moveTo>
                    <a:pt x="123351" y="0"/>
                  </a:moveTo>
                  <a:cubicBezTo>
                    <a:pt x="120247" y="0"/>
                    <a:pt x="117106" y="784"/>
                    <a:pt x="114235" y="2434"/>
                  </a:cubicBezTo>
                  <a:lnTo>
                    <a:pt x="93032" y="14666"/>
                  </a:lnTo>
                  <a:cubicBezTo>
                    <a:pt x="84877" y="19396"/>
                    <a:pt x="81844" y="29378"/>
                    <a:pt x="85432" y="37761"/>
                  </a:cubicBezTo>
                  <a:lnTo>
                    <a:pt x="12233" y="74132"/>
                  </a:lnTo>
                  <a:lnTo>
                    <a:pt x="12233" y="108514"/>
                  </a:lnTo>
                  <a:lnTo>
                    <a:pt x="0" y="108514"/>
                  </a:lnTo>
                  <a:lnTo>
                    <a:pt x="0" y="132978"/>
                  </a:lnTo>
                  <a:lnTo>
                    <a:pt x="36698" y="132978"/>
                  </a:lnTo>
                  <a:lnTo>
                    <a:pt x="36698" y="108514"/>
                  </a:lnTo>
                  <a:lnTo>
                    <a:pt x="24465" y="108514"/>
                  </a:lnTo>
                  <a:lnTo>
                    <a:pt x="24465" y="81700"/>
                  </a:lnTo>
                  <a:lnTo>
                    <a:pt x="91369" y="48460"/>
                  </a:lnTo>
                  <a:lnTo>
                    <a:pt x="92445" y="50320"/>
                  </a:lnTo>
                  <a:cubicBezTo>
                    <a:pt x="95888" y="56268"/>
                    <a:pt x="102066" y="59494"/>
                    <a:pt x="108356" y="59494"/>
                  </a:cubicBezTo>
                  <a:cubicBezTo>
                    <a:pt x="111483" y="59494"/>
                    <a:pt x="114637" y="58697"/>
                    <a:pt x="117497" y="57039"/>
                  </a:cubicBezTo>
                  <a:lnTo>
                    <a:pt x="138700" y="44807"/>
                  </a:lnTo>
                  <a:cubicBezTo>
                    <a:pt x="147475" y="39718"/>
                    <a:pt x="150476" y="28530"/>
                    <a:pt x="145420" y="19755"/>
                  </a:cubicBezTo>
                  <a:lnTo>
                    <a:pt x="139287" y="9153"/>
                  </a:lnTo>
                  <a:cubicBezTo>
                    <a:pt x="135891" y="3282"/>
                    <a:pt x="129699" y="0"/>
                    <a:pt x="123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65"/>
            <p:cNvSpPr/>
            <p:nvPr/>
          </p:nvSpPr>
          <p:spPr>
            <a:xfrm>
              <a:off x="1190625" y="4357175"/>
              <a:ext cx="5219200" cy="611650"/>
            </a:xfrm>
            <a:custGeom>
              <a:avLst/>
              <a:gdLst/>
              <a:ahLst/>
              <a:cxnLst/>
              <a:rect l="l" t="t" r="r" b="b"/>
              <a:pathLst>
                <a:path w="208768" h="24466" extrusionOk="0">
                  <a:moveTo>
                    <a:pt x="0" y="1"/>
                  </a:moveTo>
                  <a:lnTo>
                    <a:pt x="0" y="24466"/>
                  </a:lnTo>
                  <a:lnTo>
                    <a:pt x="208767" y="24466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65"/>
            <p:cNvSpPr/>
            <p:nvPr/>
          </p:nvSpPr>
          <p:spPr>
            <a:xfrm>
              <a:off x="5186550" y="343975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0" y="1"/>
                  </a:moveTo>
                  <a:lnTo>
                    <a:pt x="0" y="24465"/>
                  </a:lnTo>
                  <a:lnTo>
                    <a:pt x="36698" y="24465"/>
                  </a:lnTo>
                  <a:lnTo>
                    <a:pt x="36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3" name="Google Shape;8253;p65"/>
          <p:cNvGrpSpPr/>
          <p:nvPr/>
        </p:nvGrpSpPr>
        <p:grpSpPr>
          <a:xfrm>
            <a:off x="6418419" y="2747520"/>
            <a:ext cx="330375" cy="271011"/>
            <a:chOff x="1190625" y="707025"/>
            <a:chExt cx="5219200" cy="4281375"/>
          </a:xfrm>
        </p:grpSpPr>
        <p:sp>
          <p:nvSpPr>
            <p:cNvPr id="8254" name="Google Shape;8254;p65"/>
            <p:cNvSpPr/>
            <p:nvPr/>
          </p:nvSpPr>
          <p:spPr>
            <a:xfrm>
              <a:off x="3341900" y="269520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6100" y="1"/>
                  </a:moveTo>
                  <a:cubicBezTo>
                    <a:pt x="2740" y="1"/>
                    <a:pt x="0" y="2741"/>
                    <a:pt x="0" y="6101"/>
                  </a:cubicBezTo>
                  <a:lnTo>
                    <a:pt x="0" y="24466"/>
                  </a:lnTo>
                  <a:lnTo>
                    <a:pt x="36698" y="24466"/>
                  </a:lnTo>
                  <a:lnTo>
                    <a:pt x="36698" y="6101"/>
                  </a:lnTo>
                  <a:cubicBezTo>
                    <a:pt x="36698" y="2741"/>
                    <a:pt x="33925" y="1"/>
                    <a:pt x="30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65"/>
            <p:cNvSpPr/>
            <p:nvPr/>
          </p:nvSpPr>
          <p:spPr>
            <a:xfrm>
              <a:off x="1496425" y="707025"/>
              <a:ext cx="4607575" cy="3363950"/>
            </a:xfrm>
            <a:custGeom>
              <a:avLst/>
              <a:gdLst/>
              <a:ahLst/>
              <a:cxnLst/>
              <a:rect l="l" t="t" r="r" b="b"/>
              <a:pathLst>
                <a:path w="184303" h="134558" extrusionOk="0">
                  <a:moveTo>
                    <a:pt x="92152" y="18365"/>
                  </a:moveTo>
                  <a:cubicBezTo>
                    <a:pt x="105656" y="18365"/>
                    <a:pt x="116616" y="29326"/>
                    <a:pt x="116616" y="42830"/>
                  </a:cubicBezTo>
                  <a:cubicBezTo>
                    <a:pt x="116616" y="56302"/>
                    <a:pt x="105656" y="67295"/>
                    <a:pt x="92152" y="67295"/>
                  </a:cubicBezTo>
                  <a:lnTo>
                    <a:pt x="104384" y="67295"/>
                  </a:lnTo>
                  <a:cubicBezTo>
                    <a:pt x="114496" y="67295"/>
                    <a:pt x="122749" y="75515"/>
                    <a:pt x="122749" y="85628"/>
                  </a:cubicBezTo>
                  <a:lnTo>
                    <a:pt x="122749" y="116225"/>
                  </a:lnTo>
                  <a:lnTo>
                    <a:pt x="61587" y="116225"/>
                  </a:lnTo>
                  <a:lnTo>
                    <a:pt x="61587" y="85628"/>
                  </a:lnTo>
                  <a:cubicBezTo>
                    <a:pt x="61587" y="75515"/>
                    <a:pt x="69807" y="67295"/>
                    <a:pt x="79919" y="67295"/>
                  </a:cubicBezTo>
                  <a:lnTo>
                    <a:pt x="92152" y="67295"/>
                  </a:lnTo>
                  <a:cubicBezTo>
                    <a:pt x="78647" y="67295"/>
                    <a:pt x="67687" y="56302"/>
                    <a:pt x="67687" y="42830"/>
                  </a:cubicBezTo>
                  <a:cubicBezTo>
                    <a:pt x="67687" y="29326"/>
                    <a:pt x="78647" y="18365"/>
                    <a:pt x="92152" y="18365"/>
                  </a:cubicBezTo>
                  <a:close/>
                  <a:moveTo>
                    <a:pt x="18365" y="0"/>
                  </a:moveTo>
                  <a:cubicBezTo>
                    <a:pt x="8221" y="0"/>
                    <a:pt x="0" y="8221"/>
                    <a:pt x="0" y="18365"/>
                  </a:cubicBezTo>
                  <a:lnTo>
                    <a:pt x="0" y="116225"/>
                  </a:lnTo>
                  <a:cubicBezTo>
                    <a:pt x="0" y="126337"/>
                    <a:pt x="8221" y="134557"/>
                    <a:pt x="18365" y="134557"/>
                  </a:cubicBezTo>
                  <a:lnTo>
                    <a:pt x="165970" y="134557"/>
                  </a:lnTo>
                  <a:cubicBezTo>
                    <a:pt x="176082" y="134557"/>
                    <a:pt x="184303" y="126337"/>
                    <a:pt x="184303" y="116225"/>
                  </a:cubicBezTo>
                  <a:lnTo>
                    <a:pt x="184303" y="18365"/>
                  </a:lnTo>
                  <a:cubicBezTo>
                    <a:pt x="184303" y="8221"/>
                    <a:pt x="176082" y="0"/>
                    <a:pt x="165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65"/>
            <p:cNvSpPr/>
            <p:nvPr/>
          </p:nvSpPr>
          <p:spPr>
            <a:xfrm>
              <a:off x="3494400" y="1471950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1"/>
                  </a:moveTo>
                  <a:cubicBezTo>
                    <a:pt x="5480" y="1"/>
                    <a:pt x="0" y="5448"/>
                    <a:pt x="0" y="12233"/>
                  </a:cubicBezTo>
                  <a:cubicBezTo>
                    <a:pt x="0" y="18986"/>
                    <a:pt x="5480" y="24466"/>
                    <a:pt x="12233" y="24466"/>
                  </a:cubicBezTo>
                  <a:cubicBezTo>
                    <a:pt x="18985" y="24466"/>
                    <a:pt x="24465" y="18986"/>
                    <a:pt x="24465" y="12233"/>
                  </a:cubicBezTo>
                  <a:cubicBezTo>
                    <a:pt x="24465" y="5448"/>
                    <a:pt x="18985" y="1"/>
                    <a:pt x="12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65"/>
            <p:cNvSpPr/>
            <p:nvPr/>
          </p:nvSpPr>
          <p:spPr>
            <a:xfrm>
              <a:off x="1190625" y="4376750"/>
              <a:ext cx="5219200" cy="611650"/>
            </a:xfrm>
            <a:custGeom>
              <a:avLst/>
              <a:gdLst/>
              <a:ahLst/>
              <a:cxnLst/>
              <a:rect l="l" t="t" r="r" b="b"/>
              <a:pathLst>
                <a:path w="208768" h="24466" extrusionOk="0">
                  <a:moveTo>
                    <a:pt x="12232" y="1"/>
                  </a:moveTo>
                  <a:cubicBezTo>
                    <a:pt x="5480" y="1"/>
                    <a:pt x="0" y="5481"/>
                    <a:pt x="0" y="12233"/>
                  </a:cubicBezTo>
                  <a:lnTo>
                    <a:pt x="0" y="24466"/>
                  </a:lnTo>
                  <a:lnTo>
                    <a:pt x="208767" y="24466"/>
                  </a:lnTo>
                  <a:lnTo>
                    <a:pt x="208767" y="12233"/>
                  </a:lnTo>
                  <a:cubicBezTo>
                    <a:pt x="208767" y="5481"/>
                    <a:pt x="203287" y="1"/>
                    <a:pt x="196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8" name="Google Shape;8258;p65"/>
          <p:cNvGrpSpPr/>
          <p:nvPr/>
        </p:nvGrpSpPr>
        <p:grpSpPr>
          <a:xfrm>
            <a:off x="6418419" y="3445336"/>
            <a:ext cx="330375" cy="330375"/>
            <a:chOff x="1190625" y="238125"/>
            <a:chExt cx="5219200" cy="5219200"/>
          </a:xfrm>
        </p:grpSpPr>
        <p:sp>
          <p:nvSpPr>
            <p:cNvPr id="8259" name="Google Shape;8259;p65"/>
            <p:cNvSpPr/>
            <p:nvPr/>
          </p:nvSpPr>
          <p:spPr>
            <a:xfrm>
              <a:off x="5034050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5" y="0"/>
                  </a:moveTo>
                  <a:cubicBezTo>
                    <a:pt x="10928" y="0"/>
                    <a:pt x="0" y="10960"/>
                    <a:pt x="0" y="24465"/>
                  </a:cubicBezTo>
                  <a:cubicBezTo>
                    <a:pt x="0" y="37970"/>
                    <a:pt x="10928" y="48930"/>
                    <a:pt x="24465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65"/>
            <p:cNvSpPr/>
            <p:nvPr/>
          </p:nvSpPr>
          <p:spPr>
            <a:xfrm>
              <a:off x="4880725" y="1461350"/>
              <a:ext cx="1529100" cy="1233875"/>
            </a:xfrm>
            <a:custGeom>
              <a:avLst/>
              <a:gdLst/>
              <a:ahLst/>
              <a:cxnLst/>
              <a:rect l="l" t="t" r="r" b="b"/>
              <a:pathLst>
                <a:path w="61164" h="49355" extrusionOk="0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lnTo>
                    <a:pt x="1" y="49355"/>
                  </a:lnTo>
                  <a:lnTo>
                    <a:pt x="61163" y="49355"/>
                  </a:lnTo>
                  <a:lnTo>
                    <a:pt x="61163" y="18366"/>
                  </a:lnTo>
                  <a:cubicBezTo>
                    <a:pt x="61163" y="8221"/>
                    <a:pt x="52943" y="1"/>
                    <a:pt x="42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65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0" y="0"/>
                  </a:moveTo>
                  <a:lnTo>
                    <a:pt x="0" y="208767"/>
                  </a:lnTo>
                  <a:lnTo>
                    <a:pt x="208767" y="208767"/>
                  </a:lnTo>
                  <a:lnTo>
                    <a:pt x="208767" y="110516"/>
                  </a:lnTo>
                  <a:lnTo>
                    <a:pt x="147605" y="110516"/>
                  </a:lnTo>
                  <a:lnTo>
                    <a:pt x="147605" y="196535"/>
                  </a:lnTo>
                  <a:lnTo>
                    <a:pt x="135372" y="196535"/>
                  </a:lnTo>
                  <a:lnTo>
                    <a:pt x="135372" y="134981"/>
                  </a:lnTo>
                  <a:lnTo>
                    <a:pt x="73819" y="134981"/>
                  </a:lnTo>
                  <a:lnTo>
                    <a:pt x="73819" y="196535"/>
                  </a:lnTo>
                  <a:lnTo>
                    <a:pt x="61586" y="196535"/>
                  </a:lnTo>
                  <a:lnTo>
                    <a:pt x="61586" y="159446"/>
                  </a:lnTo>
                  <a:lnTo>
                    <a:pt x="12232" y="159446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2" name="Google Shape;8262;p65"/>
          <p:cNvGrpSpPr/>
          <p:nvPr/>
        </p:nvGrpSpPr>
        <p:grpSpPr>
          <a:xfrm>
            <a:off x="6432482" y="1282420"/>
            <a:ext cx="330375" cy="330375"/>
            <a:chOff x="1190625" y="238125"/>
            <a:chExt cx="5219200" cy="5219200"/>
          </a:xfrm>
        </p:grpSpPr>
        <p:sp>
          <p:nvSpPr>
            <p:cNvPr id="8263" name="Google Shape;8263;p65"/>
            <p:cNvSpPr/>
            <p:nvPr/>
          </p:nvSpPr>
          <p:spPr>
            <a:xfrm>
              <a:off x="2424450" y="238125"/>
              <a:ext cx="2752325" cy="2752325"/>
            </a:xfrm>
            <a:custGeom>
              <a:avLst/>
              <a:gdLst/>
              <a:ahLst/>
              <a:cxnLst/>
              <a:rect l="l" t="t" r="r" b="b"/>
              <a:pathLst>
                <a:path w="110093" h="110093" extrusionOk="0">
                  <a:moveTo>
                    <a:pt x="97860" y="12232"/>
                  </a:moveTo>
                  <a:lnTo>
                    <a:pt x="97860" y="48930"/>
                  </a:lnTo>
                  <a:lnTo>
                    <a:pt x="85628" y="48930"/>
                  </a:lnTo>
                  <a:lnTo>
                    <a:pt x="85628" y="61162"/>
                  </a:lnTo>
                  <a:lnTo>
                    <a:pt x="97860" y="61162"/>
                  </a:lnTo>
                  <a:lnTo>
                    <a:pt x="97860" y="97860"/>
                  </a:lnTo>
                  <a:lnTo>
                    <a:pt x="85628" y="97860"/>
                  </a:lnTo>
                  <a:lnTo>
                    <a:pt x="85628" y="85627"/>
                  </a:lnTo>
                  <a:lnTo>
                    <a:pt x="73396" y="85627"/>
                  </a:lnTo>
                  <a:lnTo>
                    <a:pt x="73396" y="97860"/>
                  </a:lnTo>
                  <a:lnTo>
                    <a:pt x="48931" y="97860"/>
                  </a:lnTo>
                  <a:lnTo>
                    <a:pt x="48931" y="73395"/>
                  </a:lnTo>
                  <a:lnTo>
                    <a:pt x="24466" y="73395"/>
                  </a:lnTo>
                  <a:lnTo>
                    <a:pt x="24466" y="85627"/>
                  </a:lnTo>
                  <a:lnTo>
                    <a:pt x="36698" y="85627"/>
                  </a:lnTo>
                  <a:lnTo>
                    <a:pt x="36698" y="97860"/>
                  </a:lnTo>
                  <a:lnTo>
                    <a:pt x="12233" y="97860"/>
                  </a:lnTo>
                  <a:lnTo>
                    <a:pt x="12233" y="36697"/>
                  </a:lnTo>
                  <a:lnTo>
                    <a:pt x="24466" y="36697"/>
                  </a:lnTo>
                  <a:lnTo>
                    <a:pt x="24466" y="61162"/>
                  </a:lnTo>
                  <a:lnTo>
                    <a:pt x="61163" y="61162"/>
                  </a:lnTo>
                  <a:lnTo>
                    <a:pt x="61163" y="73395"/>
                  </a:lnTo>
                  <a:lnTo>
                    <a:pt x="73396" y="73395"/>
                  </a:lnTo>
                  <a:lnTo>
                    <a:pt x="73396" y="48930"/>
                  </a:lnTo>
                  <a:lnTo>
                    <a:pt x="36698" y="48930"/>
                  </a:lnTo>
                  <a:lnTo>
                    <a:pt x="36698" y="36697"/>
                  </a:lnTo>
                  <a:lnTo>
                    <a:pt x="48931" y="36697"/>
                  </a:lnTo>
                  <a:lnTo>
                    <a:pt x="48931" y="24465"/>
                  </a:lnTo>
                  <a:lnTo>
                    <a:pt x="12233" y="24465"/>
                  </a:lnTo>
                  <a:lnTo>
                    <a:pt x="12233" y="12232"/>
                  </a:lnTo>
                  <a:lnTo>
                    <a:pt x="61163" y="12232"/>
                  </a:lnTo>
                  <a:lnTo>
                    <a:pt x="61163" y="36697"/>
                  </a:lnTo>
                  <a:lnTo>
                    <a:pt x="85628" y="36697"/>
                  </a:lnTo>
                  <a:lnTo>
                    <a:pt x="85628" y="24465"/>
                  </a:lnTo>
                  <a:lnTo>
                    <a:pt x="73396" y="24465"/>
                  </a:lnTo>
                  <a:lnTo>
                    <a:pt x="73396" y="12232"/>
                  </a:lnTo>
                  <a:close/>
                  <a:moveTo>
                    <a:pt x="1" y="0"/>
                  </a:moveTo>
                  <a:lnTo>
                    <a:pt x="1" y="110092"/>
                  </a:lnTo>
                  <a:lnTo>
                    <a:pt x="110093" y="110092"/>
                  </a:lnTo>
                  <a:lnTo>
                    <a:pt x="110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65"/>
            <p:cNvSpPr/>
            <p:nvPr/>
          </p:nvSpPr>
          <p:spPr>
            <a:xfrm>
              <a:off x="1343925" y="3602025"/>
              <a:ext cx="927250" cy="917475"/>
            </a:xfrm>
            <a:custGeom>
              <a:avLst/>
              <a:gdLst/>
              <a:ahLst/>
              <a:cxnLst/>
              <a:rect l="l" t="t" r="r" b="b"/>
              <a:pathLst>
                <a:path w="37090" h="36699" extrusionOk="0">
                  <a:moveTo>
                    <a:pt x="18757" y="1"/>
                  </a:moveTo>
                  <a:cubicBezTo>
                    <a:pt x="8612" y="1"/>
                    <a:pt x="1" y="8221"/>
                    <a:pt x="1" y="18366"/>
                  </a:cubicBezTo>
                  <a:cubicBezTo>
                    <a:pt x="1" y="28478"/>
                    <a:pt x="8612" y="36698"/>
                    <a:pt x="18757" y="36698"/>
                  </a:cubicBezTo>
                  <a:cubicBezTo>
                    <a:pt x="28869" y="36698"/>
                    <a:pt x="37089" y="28478"/>
                    <a:pt x="37089" y="18366"/>
                  </a:cubicBezTo>
                  <a:cubicBezTo>
                    <a:pt x="37089" y="8221"/>
                    <a:pt x="28869" y="1"/>
                    <a:pt x="18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65"/>
            <p:cNvSpPr/>
            <p:nvPr/>
          </p:nvSpPr>
          <p:spPr>
            <a:xfrm>
              <a:off x="1190625" y="4519475"/>
              <a:ext cx="1233850" cy="937850"/>
            </a:xfrm>
            <a:custGeom>
              <a:avLst/>
              <a:gdLst/>
              <a:ahLst/>
              <a:cxnLst/>
              <a:rect l="l" t="t" r="r" b="b"/>
              <a:pathLst>
                <a:path w="49354" h="37514" extrusionOk="0">
                  <a:moveTo>
                    <a:pt x="12232" y="0"/>
                  </a:moveTo>
                  <a:cubicBezTo>
                    <a:pt x="5480" y="0"/>
                    <a:pt x="0" y="5480"/>
                    <a:pt x="0" y="12233"/>
                  </a:cubicBezTo>
                  <a:lnTo>
                    <a:pt x="0" y="37513"/>
                  </a:lnTo>
                  <a:lnTo>
                    <a:pt x="49354" y="37513"/>
                  </a:lnTo>
                  <a:lnTo>
                    <a:pt x="49354" y="12233"/>
                  </a:lnTo>
                  <a:cubicBezTo>
                    <a:pt x="49354" y="5480"/>
                    <a:pt x="43841" y="0"/>
                    <a:pt x="37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65"/>
            <p:cNvSpPr/>
            <p:nvPr/>
          </p:nvSpPr>
          <p:spPr>
            <a:xfrm>
              <a:off x="3341900" y="36020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6"/>
                  </a:cubicBezTo>
                  <a:cubicBezTo>
                    <a:pt x="36698" y="8221"/>
                    <a:pt x="28477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65"/>
            <p:cNvSpPr/>
            <p:nvPr/>
          </p:nvSpPr>
          <p:spPr>
            <a:xfrm>
              <a:off x="3188575" y="4519475"/>
              <a:ext cx="1223275" cy="937850"/>
            </a:xfrm>
            <a:custGeom>
              <a:avLst/>
              <a:gdLst/>
              <a:ahLst/>
              <a:cxnLst/>
              <a:rect l="l" t="t" r="r" b="b"/>
              <a:pathLst>
                <a:path w="48931" h="37514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37513"/>
                  </a:lnTo>
                  <a:lnTo>
                    <a:pt x="48930" y="37513"/>
                  </a:lnTo>
                  <a:lnTo>
                    <a:pt x="48930" y="12233"/>
                  </a:lnTo>
                  <a:cubicBezTo>
                    <a:pt x="48930" y="5480"/>
                    <a:pt x="43450" y="0"/>
                    <a:pt x="36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65"/>
            <p:cNvSpPr/>
            <p:nvPr/>
          </p:nvSpPr>
          <p:spPr>
            <a:xfrm>
              <a:off x="5329250" y="3602025"/>
              <a:ext cx="928075" cy="917475"/>
            </a:xfrm>
            <a:custGeom>
              <a:avLst/>
              <a:gdLst/>
              <a:ahLst/>
              <a:cxnLst/>
              <a:rect l="l" t="t" r="r" b="b"/>
              <a:pathLst>
                <a:path w="37123" h="36699" extrusionOk="0">
                  <a:moveTo>
                    <a:pt x="18366" y="1"/>
                  </a:moveTo>
                  <a:cubicBezTo>
                    <a:pt x="8221" y="1"/>
                    <a:pt x="1" y="8221"/>
                    <a:pt x="1" y="18366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6"/>
                  </a:cubicBezTo>
                  <a:cubicBezTo>
                    <a:pt x="37122" y="8221"/>
                    <a:pt x="28478" y="1"/>
                    <a:pt x="1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65"/>
            <p:cNvSpPr/>
            <p:nvPr/>
          </p:nvSpPr>
          <p:spPr>
            <a:xfrm>
              <a:off x="5176750" y="4519475"/>
              <a:ext cx="1233075" cy="937850"/>
            </a:xfrm>
            <a:custGeom>
              <a:avLst/>
              <a:gdLst/>
              <a:ahLst/>
              <a:cxnLst/>
              <a:rect l="l" t="t" r="r" b="b"/>
              <a:pathLst>
                <a:path w="49323" h="37514" extrusionOk="0"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lnTo>
                    <a:pt x="1" y="37513"/>
                  </a:lnTo>
                  <a:lnTo>
                    <a:pt x="49322" y="37513"/>
                  </a:lnTo>
                  <a:lnTo>
                    <a:pt x="49322" y="12233"/>
                  </a:lnTo>
                  <a:cubicBezTo>
                    <a:pt x="49322" y="5480"/>
                    <a:pt x="43842" y="0"/>
                    <a:pt x="37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0" name="Google Shape;8270;p65"/>
          <p:cNvGrpSpPr/>
          <p:nvPr/>
        </p:nvGrpSpPr>
        <p:grpSpPr>
          <a:xfrm>
            <a:off x="6430480" y="2014941"/>
            <a:ext cx="334401" cy="330371"/>
            <a:chOff x="1190625" y="238200"/>
            <a:chExt cx="5282800" cy="5219125"/>
          </a:xfrm>
        </p:grpSpPr>
        <p:sp>
          <p:nvSpPr>
            <p:cNvPr id="8271" name="Google Shape;8271;p65"/>
            <p:cNvSpPr/>
            <p:nvPr/>
          </p:nvSpPr>
          <p:spPr>
            <a:xfrm>
              <a:off x="2570425" y="1828325"/>
              <a:ext cx="2280150" cy="2317675"/>
            </a:xfrm>
            <a:custGeom>
              <a:avLst/>
              <a:gdLst/>
              <a:ahLst/>
              <a:cxnLst/>
              <a:rect l="l" t="t" r="r" b="b"/>
              <a:pathLst>
                <a:path w="91206" h="92707" extrusionOk="0">
                  <a:moveTo>
                    <a:pt x="60935" y="1"/>
                  </a:moveTo>
                  <a:lnTo>
                    <a:pt x="1" y="66578"/>
                  </a:lnTo>
                  <a:lnTo>
                    <a:pt x="26129" y="92706"/>
                  </a:lnTo>
                  <a:lnTo>
                    <a:pt x="91206" y="30272"/>
                  </a:lnTo>
                  <a:lnTo>
                    <a:pt x="60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65"/>
            <p:cNvSpPr/>
            <p:nvPr/>
          </p:nvSpPr>
          <p:spPr>
            <a:xfrm>
              <a:off x="4300100" y="238200"/>
              <a:ext cx="2173325" cy="2135725"/>
            </a:xfrm>
            <a:custGeom>
              <a:avLst/>
              <a:gdLst/>
              <a:ahLst/>
              <a:cxnLst/>
              <a:rect l="l" t="t" r="r" b="b"/>
              <a:pathLst>
                <a:path w="86933" h="85429" extrusionOk="0">
                  <a:moveTo>
                    <a:pt x="60451" y="0"/>
                  </a:moveTo>
                  <a:cubicBezTo>
                    <a:pt x="54160" y="0"/>
                    <a:pt x="47833" y="2462"/>
                    <a:pt x="43059" y="7532"/>
                  </a:cubicBezTo>
                  <a:lnTo>
                    <a:pt x="1" y="54570"/>
                  </a:lnTo>
                  <a:lnTo>
                    <a:pt x="30859" y="85428"/>
                  </a:lnTo>
                  <a:lnTo>
                    <a:pt x="76820" y="41294"/>
                  </a:lnTo>
                  <a:cubicBezTo>
                    <a:pt x="86672" y="32062"/>
                    <a:pt x="86932" y="16535"/>
                    <a:pt x="77375" y="6978"/>
                  </a:cubicBezTo>
                  <a:cubicBezTo>
                    <a:pt x="72770" y="2372"/>
                    <a:pt x="66628" y="0"/>
                    <a:pt x="60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65"/>
            <p:cNvSpPr/>
            <p:nvPr/>
          </p:nvSpPr>
          <p:spPr>
            <a:xfrm>
              <a:off x="1190625" y="3744750"/>
              <a:ext cx="1794100" cy="1712575"/>
            </a:xfrm>
            <a:custGeom>
              <a:avLst/>
              <a:gdLst/>
              <a:ahLst/>
              <a:cxnLst/>
              <a:rect l="l" t="t" r="r" b="b"/>
              <a:pathLst>
                <a:path w="71764" h="68503" extrusionOk="0">
                  <a:moveTo>
                    <a:pt x="26585" y="0"/>
                  </a:moveTo>
                  <a:lnTo>
                    <a:pt x="0" y="68502"/>
                  </a:lnTo>
                  <a:lnTo>
                    <a:pt x="71764" y="44722"/>
                  </a:lnTo>
                  <a:lnTo>
                    <a:pt x="71764" y="23519"/>
                  </a:lnTo>
                  <a:lnTo>
                    <a:pt x="47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65"/>
            <p:cNvSpPr/>
            <p:nvPr/>
          </p:nvSpPr>
          <p:spPr>
            <a:xfrm>
              <a:off x="2159425" y="5151475"/>
              <a:ext cx="2700950" cy="305850"/>
            </a:xfrm>
            <a:custGeom>
              <a:avLst/>
              <a:gdLst/>
              <a:ahLst/>
              <a:cxnLst/>
              <a:rect l="l" t="t" r="r" b="b"/>
              <a:pathLst>
                <a:path w="108038" h="12234" extrusionOk="0">
                  <a:moveTo>
                    <a:pt x="36796" y="1"/>
                  </a:moveTo>
                  <a:lnTo>
                    <a:pt x="0" y="12233"/>
                  </a:lnTo>
                  <a:lnTo>
                    <a:pt x="108037" y="12233"/>
                  </a:lnTo>
                  <a:lnTo>
                    <a:pt x="1080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5" name="Google Shape;8275;p65"/>
          <p:cNvGrpSpPr/>
          <p:nvPr/>
        </p:nvGrpSpPr>
        <p:grpSpPr>
          <a:xfrm>
            <a:off x="5613911" y="4171366"/>
            <a:ext cx="330375" cy="330375"/>
            <a:chOff x="1190625" y="238125"/>
            <a:chExt cx="5219200" cy="5219200"/>
          </a:xfrm>
        </p:grpSpPr>
        <p:sp>
          <p:nvSpPr>
            <p:cNvPr id="8276" name="Google Shape;8276;p65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cubicBezTo>
                    <a:pt x="47038" y="0"/>
                    <a:pt x="0" y="47038"/>
                    <a:pt x="0" y="104384"/>
                  </a:cubicBezTo>
                  <a:cubicBezTo>
                    <a:pt x="0" y="161729"/>
                    <a:pt x="47038" y="208767"/>
                    <a:pt x="104384" y="208767"/>
                  </a:cubicBezTo>
                  <a:cubicBezTo>
                    <a:pt x="161729" y="208767"/>
                    <a:pt x="208767" y="161729"/>
                    <a:pt x="208767" y="104384"/>
                  </a:cubicBezTo>
                  <a:cubicBezTo>
                    <a:pt x="208767" y="93130"/>
                    <a:pt x="206582" y="82072"/>
                    <a:pt x="203059" y="71503"/>
                  </a:cubicBezTo>
                  <a:lnTo>
                    <a:pt x="191446" y="75352"/>
                  </a:lnTo>
                  <a:cubicBezTo>
                    <a:pt x="194545" y="84681"/>
                    <a:pt x="196535" y="94467"/>
                    <a:pt x="196535" y="104384"/>
                  </a:cubicBezTo>
                  <a:cubicBezTo>
                    <a:pt x="196535" y="154977"/>
                    <a:pt x="154977" y="196535"/>
                    <a:pt x="104384" y="196535"/>
                  </a:cubicBezTo>
                  <a:cubicBezTo>
                    <a:pt x="53790" y="196535"/>
                    <a:pt x="12232" y="154977"/>
                    <a:pt x="12232" y="104384"/>
                  </a:cubicBezTo>
                  <a:cubicBezTo>
                    <a:pt x="12232" y="53790"/>
                    <a:pt x="53790" y="12232"/>
                    <a:pt x="104384" y="12232"/>
                  </a:cubicBezTo>
                  <a:cubicBezTo>
                    <a:pt x="125521" y="12232"/>
                    <a:pt x="145713" y="19898"/>
                    <a:pt x="161990" y="33077"/>
                  </a:cubicBezTo>
                  <a:lnTo>
                    <a:pt x="149171" y="45896"/>
                  </a:lnTo>
                  <a:lnTo>
                    <a:pt x="196111" y="61554"/>
                  </a:lnTo>
                  <a:lnTo>
                    <a:pt x="196111" y="61554"/>
                  </a:lnTo>
                  <a:lnTo>
                    <a:pt x="180453" y="14614"/>
                  </a:lnTo>
                  <a:lnTo>
                    <a:pt x="170635" y="24400"/>
                  </a:lnTo>
                  <a:cubicBezTo>
                    <a:pt x="152009" y="8938"/>
                    <a:pt x="128751" y="0"/>
                    <a:pt x="104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65"/>
            <p:cNvSpPr/>
            <p:nvPr/>
          </p:nvSpPr>
          <p:spPr>
            <a:xfrm>
              <a:off x="2125975" y="1173475"/>
              <a:ext cx="3348475" cy="3359075"/>
            </a:xfrm>
            <a:custGeom>
              <a:avLst/>
              <a:gdLst/>
              <a:ahLst/>
              <a:cxnLst/>
              <a:rect l="l" t="t" r="r" b="b"/>
              <a:pathLst>
                <a:path w="133939" h="134363" extrusionOk="0">
                  <a:moveTo>
                    <a:pt x="73102" y="36405"/>
                  </a:moveTo>
                  <a:lnTo>
                    <a:pt x="73102" y="60870"/>
                  </a:lnTo>
                  <a:lnTo>
                    <a:pt x="97567" y="60870"/>
                  </a:lnTo>
                  <a:lnTo>
                    <a:pt x="97567" y="73102"/>
                  </a:lnTo>
                  <a:lnTo>
                    <a:pt x="60870" y="73102"/>
                  </a:lnTo>
                  <a:lnTo>
                    <a:pt x="60870" y="36405"/>
                  </a:lnTo>
                  <a:close/>
                  <a:moveTo>
                    <a:pt x="60870" y="1"/>
                  </a:moveTo>
                  <a:cubicBezTo>
                    <a:pt x="46876" y="1273"/>
                    <a:pt x="34154" y="6786"/>
                    <a:pt x="23944" y="15300"/>
                  </a:cubicBezTo>
                  <a:lnTo>
                    <a:pt x="41004" y="32360"/>
                  </a:lnTo>
                  <a:lnTo>
                    <a:pt x="32360" y="41004"/>
                  </a:lnTo>
                  <a:lnTo>
                    <a:pt x="15300" y="23944"/>
                  </a:lnTo>
                  <a:cubicBezTo>
                    <a:pt x="6786" y="34154"/>
                    <a:pt x="1273" y="46876"/>
                    <a:pt x="1" y="60870"/>
                  </a:cubicBezTo>
                  <a:lnTo>
                    <a:pt x="24172" y="60870"/>
                  </a:lnTo>
                  <a:lnTo>
                    <a:pt x="24172" y="73102"/>
                  </a:lnTo>
                  <a:lnTo>
                    <a:pt x="1" y="73102"/>
                  </a:lnTo>
                  <a:cubicBezTo>
                    <a:pt x="1273" y="87063"/>
                    <a:pt x="6786" y="99785"/>
                    <a:pt x="15300" y="109995"/>
                  </a:cubicBezTo>
                  <a:lnTo>
                    <a:pt x="32360" y="92935"/>
                  </a:lnTo>
                  <a:lnTo>
                    <a:pt x="41004" y="101579"/>
                  </a:lnTo>
                  <a:lnTo>
                    <a:pt x="23944" y="118639"/>
                  </a:lnTo>
                  <a:cubicBezTo>
                    <a:pt x="34154" y="127153"/>
                    <a:pt x="46876" y="133090"/>
                    <a:pt x="60870" y="134362"/>
                  </a:cubicBezTo>
                  <a:lnTo>
                    <a:pt x="60870" y="109799"/>
                  </a:lnTo>
                  <a:lnTo>
                    <a:pt x="73102" y="109799"/>
                  </a:lnTo>
                  <a:lnTo>
                    <a:pt x="73102" y="134362"/>
                  </a:lnTo>
                  <a:cubicBezTo>
                    <a:pt x="87063" y="133090"/>
                    <a:pt x="99785" y="127153"/>
                    <a:pt x="109995" y="118639"/>
                  </a:cubicBezTo>
                  <a:lnTo>
                    <a:pt x="92935" y="101579"/>
                  </a:lnTo>
                  <a:lnTo>
                    <a:pt x="101579" y="92935"/>
                  </a:lnTo>
                  <a:lnTo>
                    <a:pt x="118639" y="109995"/>
                  </a:lnTo>
                  <a:cubicBezTo>
                    <a:pt x="127153" y="99785"/>
                    <a:pt x="132666" y="87063"/>
                    <a:pt x="133938" y="73102"/>
                  </a:cubicBezTo>
                  <a:lnTo>
                    <a:pt x="109799" y="73102"/>
                  </a:lnTo>
                  <a:lnTo>
                    <a:pt x="109799" y="60870"/>
                  </a:lnTo>
                  <a:lnTo>
                    <a:pt x="133938" y="60870"/>
                  </a:lnTo>
                  <a:cubicBezTo>
                    <a:pt x="132666" y="46876"/>
                    <a:pt x="127153" y="34154"/>
                    <a:pt x="118639" y="23944"/>
                  </a:cubicBezTo>
                  <a:lnTo>
                    <a:pt x="101579" y="41004"/>
                  </a:lnTo>
                  <a:lnTo>
                    <a:pt x="92935" y="32360"/>
                  </a:lnTo>
                  <a:lnTo>
                    <a:pt x="109995" y="15300"/>
                  </a:lnTo>
                  <a:cubicBezTo>
                    <a:pt x="99785" y="6786"/>
                    <a:pt x="87063" y="1273"/>
                    <a:pt x="73102" y="1"/>
                  </a:cubicBezTo>
                  <a:lnTo>
                    <a:pt x="73102" y="24172"/>
                  </a:lnTo>
                  <a:lnTo>
                    <a:pt x="60870" y="24172"/>
                  </a:lnTo>
                  <a:lnTo>
                    <a:pt x="60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8" name="Google Shape;8278;p65"/>
          <p:cNvGrpSpPr/>
          <p:nvPr/>
        </p:nvGrpSpPr>
        <p:grpSpPr>
          <a:xfrm>
            <a:off x="3200379" y="1990332"/>
            <a:ext cx="330375" cy="330375"/>
            <a:chOff x="1190625" y="238125"/>
            <a:chExt cx="5219200" cy="5219200"/>
          </a:xfrm>
        </p:grpSpPr>
        <p:sp>
          <p:nvSpPr>
            <p:cNvPr id="8279" name="Google Shape;8279;p65"/>
            <p:cNvSpPr/>
            <p:nvPr/>
          </p:nvSpPr>
          <p:spPr>
            <a:xfrm>
              <a:off x="1343925" y="8603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1" y="8189"/>
                    <a:pt x="1" y="18333"/>
                  </a:cubicBezTo>
                  <a:cubicBezTo>
                    <a:pt x="1" y="28478"/>
                    <a:pt x="8188" y="36698"/>
                    <a:pt x="18333" y="36698"/>
                  </a:cubicBezTo>
                  <a:cubicBezTo>
                    <a:pt x="28478" y="36698"/>
                    <a:pt x="36698" y="28478"/>
                    <a:pt x="36698" y="18333"/>
                  </a:cubicBezTo>
                  <a:cubicBezTo>
                    <a:pt x="36698" y="8189"/>
                    <a:pt x="28478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65"/>
            <p:cNvSpPr/>
            <p:nvPr/>
          </p:nvSpPr>
          <p:spPr>
            <a:xfrm>
              <a:off x="1190625" y="1777775"/>
              <a:ext cx="1223250" cy="3679550"/>
            </a:xfrm>
            <a:custGeom>
              <a:avLst/>
              <a:gdLst/>
              <a:ahLst/>
              <a:cxnLst/>
              <a:rect l="l" t="t" r="r" b="b"/>
              <a:pathLst>
                <a:path w="48930" h="147182" extrusionOk="0">
                  <a:moveTo>
                    <a:pt x="12232" y="0"/>
                  </a:moveTo>
                  <a:cubicBezTo>
                    <a:pt x="5480" y="0"/>
                    <a:pt x="0" y="5448"/>
                    <a:pt x="0" y="12233"/>
                  </a:cubicBezTo>
                  <a:lnTo>
                    <a:pt x="0" y="67687"/>
                  </a:lnTo>
                  <a:cubicBezTo>
                    <a:pt x="0" y="74439"/>
                    <a:pt x="5480" y="79919"/>
                    <a:pt x="12232" y="79919"/>
                  </a:cubicBezTo>
                  <a:lnTo>
                    <a:pt x="12232" y="147181"/>
                  </a:lnTo>
                  <a:lnTo>
                    <a:pt x="36697" y="147181"/>
                  </a:lnTo>
                  <a:lnTo>
                    <a:pt x="36697" y="79919"/>
                  </a:lnTo>
                  <a:cubicBezTo>
                    <a:pt x="43450" y="79919"/>
                    <a:pt x="48930" y="74439"/>
                    <a:pt x="48930" y="67687"/>
                  </a:cubicBezTo>
                  <a:lnTo>
                    <a:pt x="48930" y="12233"/>
                  </a:lnTo>
                  <a:cubicBezTo>
                    <a:pt x="48930" y="5448"/>
                    <a:pt x="43450" y="0"/>
                    <a:pt x="36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65"/>
            <p:cNvSpPr/>
            <p:nvPr/>
          </p:nvSpPr>
          <p:spPr>
            <a:xfrm>
              <a:off x="3331300" y="238125"/>
              <a:ext cx="2889325" cy="3995950"/>
            </a:xfrm>
            <a:custGeom>
              <a:avLst/>
              <a:gdLst/>
              <a:ahLst/>
              <a:cxnLst/>
              <a:rect l="l" t="t" r="r" b="b"/>
              <a:pathLst>
                <a:path w="115573" h="159838" extrusionOk="0">
                  <a:moveTo>
                    <a:pt x="0" y="0"/>
                  </a:moveTo>
                  <a:lnTo>
                    <a:pt x="0" y="159837"/>
                  </a:lnTo>
                  <a:lnTo>
                    <a:pt x="37122" y="159837"/>
                  </a:lnTo>
                  <a:lnTo>
                    <a:pt x="37122" y="39046"/>
                  </a:lnTo>
                  <a:lnTo>
                    <a:pt x="115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65"/>
            <p:cNvSpPr/>
            <p:nvPr/>
          </p:nvSpPr>
          <p:spPr>
            <a:xfrm>
              <a:off x="4565150" y="485200"/>
              <a:ext cx="1844675" cy="4607600"/>
            </a:xfrm>
            <a:custGeom>
              <a:avLst/>
              <a:gdLst/>
              <a:ahLst/>
              <a:cxnLst/>
              <a:rect l="l" t="t" r="r" b="b"/>
              <a:pathLst>
                <a:path w="73787" h="184304" extrusionOk="0">
                  <a:moveTo>
                    <a:pt x="73786" y="1"/>
                  </a:moveTo>
                  <a:lnTo>
                    <a:pt x="0" y="36698"/>
                  </a:lnTo>
                  <a:lnTo>
                    <a:pt x="0" y="184303"/>
                  </a:lnTo>
                  <a:lnTo>
                    <a:pt x="73786" y="147606"/>
                  </a:lnTo>
                  <a:lnTo>
                    <a:pt x="7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3" name="Google Shape;8283;p65"/>
          <p:cNvGrpSpPr/>
          <p:nvPr/>
        </p:nvGrpSpPr>
        <p:grpSpPr>
          <a:xfrm>
            <a:off x="5695234" y="3445326"/>
            <a:ext cx="268432" cy="330375"/>
            <a:chOff x="1679900" y="238125"/>
            <a:chExt cx="4240625" cy="5219200"/>
          </a:xfrm>
        </p:grpSpPr>
        <p:sp>
          <p:nvSpPr>
            <p:cNvPr id="8284" name="Google Shape;8284;p65"/>
            <p:cNvSpPr/>
            <p:nvPr/>
          </p:nvSpPr>
          <p:spPr>
            <a:xfrm>
              <a:off x="3820600" y="238125"/>
              <a:ext cx="2099925" cy="1410000"/>
            </a:xfrm>
            <a:custGeom>
              <a:avLst/>
              <a:gdLst/>
              <a:ahLst/>
              <a:cxnLst/>
              <a:rect l="l" t="t" r="r" b="b"/>
              <a:pathLst>
                <a:path w="83997" h="56400" extrusionOk="0">
                  <a:moveTo>
                    <a:pt x="0" y="0"/>
                  </a:moveTo>
                  <a:lnTo>
                    <a:pt x="0" y="23813"/>
                  </a:lnTo>
                  <a:lnTo>
                    <a:pt x="27075" y="32848"/>
                  </a:lnTo>
                  <a:lnTo>
                    <a:pt x="19213" y="56400"/>
                  </a:lnTo>
                  <a:lnTo>
                    <a:pt x="83996" y="30597"/>
                  </a:lnTo>
                  <a:lnTo>
                    <a:pt x="12233" y="1990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65"/>
            <p:cNvSpPr/>
            <p:nvPr/>
          </p:nvSpPr>
          <p:spPr>
            <a:xfrm>
              <a:off x="3820600" y="2028125"/>
              <a:ext cx="305825" cy="3429200"/>
            </a:xfrm>
            <a:custGeom>
              <a:avLst/>
              <a:gdLst/>
              <a:ahLst/>
              <a:cxnLst/>
              <a:rect l="l" t="t" r="r" b="b"/>
              <a:pathLst>
                <a:path w="12233" h="137168" extrusionOk="0">
                  <a:moveTo>
                    <a:pt x="12233" y="1"/>
                  </a:moveTo>
                  <a:cubicBezTo>
                    <a:pt x="8905" y="5187"/>
                    <a:pt x="4763" y="9623"/>
                    <a:pt x="0" y="13375"/>
                  </a:cubicBezTo>
                  <a:lnTo>
                    <a:pt x="0" y="137167"/>
                  </a:lnTo>
                  <a:lnTo>
                    <a:pt x="12233" y="137167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65"/>
            <p:cNvSpPr/>
            <p:nvPr/>
          </p:nvSpPr>
          <p:spPr>
            <a:xfrm>
              <a:off x="1679900" y="1058500"/>
              <a:ext cx="2431025" cy="4398825"/>
            </a:xfrm>
            <a:custGeom>
              <a:avLst/>
              <a:gdLst/>
              <a:ahLst/>
              <a:cxnLst/>
              <a:rect l="l" t="t" r="r" b="b"/>
              <a:pathLst>
                <a:path w="97241" h="175953" extrusionOk="0">
                  <a:moveTo>
                    <a:pt x="74015" y="1"/>
                  </a:moveTo>
                  <a:lnTo>
                    <a:pt x="70166" y="11613"/>
                  </a:lnTo>
                  <a:cubicBezTo>
                    <a:pt x="66806" y="21628"/>
                    <a:pt x="57477" y="28347"/>
                    <a:pt x="46941" y="28347"/>
                  </a:cubicBezTo>
                  <a:lnTo>
                    <a:pt x="12233" y="28347"/>
                  </a:lnTo>
                  <a:cubicBezTo>
                    <a:pt x="5481" y="28347"/>
                    <a:pt x="1" y="33827"/>
                    <a:pt x="1" y="40580"/>
                  </a:cubicBezTo>
                  <a:lnTo>
                    <a:pt x="1" y="96033"/>
                  </a:lnTo>
                  <a:cubicBezTo>
                    <a:pt x="1" y="102786"/>
                    <a:pt x="5481" y="108266"/>
                    <a:pt x="12233" y="108266"/>
                  </a:cubicBezTo>
                  <a:lnTo>
                    <a:pt x="12233" y="175952"/>
                  </a:lnTo>
                  <a:lnTo>
                    <a:pt x="36698" y="175952"/>
                  </a:lnTo>
                  <a:lnTo>
                    <a:pt x="36698" y="108266"/>
                  </a:lnTo>
                  <a:cubicBezTo>
                    <a:pt x="43451" y="108266"/>
                    <a:pt x="48931" y="102786"/>
                    <a:pt x="48931" y="96033"/>
                  </a:cubicBezTo>
                  <a:lnTo>
                    <a:pt x="48931" y="53138"/>
                  </a:lnTo>
                  <a:cubicBezTo>
                    <a:pt x="50170" y="52649"/>
                    <a:pt x="82170" y="52975"/>
                    <a:pt x="92739" y="21236"/>
                  </a:cubicBezTo>
                  <a:lnTo>
                    <a:pt x="97241" y="7764"/>
                  </a:lnTo>
                  <a:lnTo>
                    <a:pt x="74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65"/>
            <p:cNvSpPr/>
            <p:nvPr/>
          </p:nvSpPr>
          <p:spPr>
            <a:xfrm>
              <a:off x="1833225" y="849725"/>
              <a:ext cx="917450" cy="917475"/>
            </a:xfrm>
            <a:custGeom>
              <a:avLst/>
              <a:gdLst/>
              <a:ahLst/>
              <a:cxnLst/>
              <a:rect l="l" t="t" r="r" b="b"/>
              <a:pathLst>
                <a:path w="36698" h="36699" extrusionOk="0">
                  <a:moveTo>
                    <a:pt x="18333" y="1"/>
                  </a:moveTo>
                  <a:cubicBezTo>
                    <a:pt x="8188" y="1"/>
                    <a:pt x="0" y="8221"/>
                    <a:pt x="0" y="18366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8" y="36698"/>
                    <a:pt x="36698" y="28478"/>
                    <a:pt x="36698" y="18366"/>
                  </a:cubicBezTo>
                  <a:cubicBezTo>
                    <a:pt x="36698" y="8221"/>
                    <a:pt x="28478" y="1"/>
                    <a:pt x="18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8" name="Google Shape;8288;p65"/>
          <p:cNvGrpSpPr/>
          <p:nvPr/>
        </p:nvGrpSpPr>
        <p:grpSpPr>
          <a:xfrm>
            <a:off x="5613914" y="2739955"/>
            <a:ext cx="330375" cy="309728"/>
            <a:chOff x="1190625" y="401200"/>
            <a:chExt cx="5219200" cy="4893025"/>
          </a:xfrm>
        </p:grpSpPr>
        <p:sp>
          <p:nvSpPr>
            <p:cNvPr id="8289" name="Google Shape;8289;p65"/>
            <p:cNvSpPr/>
            <p:nvPr/>
          </p:nvSpPr>
          <p:spPr>
            <a:xfrm>
              <a:off x="3341900" y="193027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0"/>
                    <a:pt x="0" y="18365"/>
                  </a:cubicBezTo>
                  <a:cubicBezTo>
                    <a:pt x="0" y="28477"/>
                    <a:pt x="8188" y="36698"/>
                    <a:pt x="18333" y="36698"/>
                  </a:cubicBezTo>
                  <a:cubicBezTo>
                    <a:pt x="28477" y="36698"/>
                    <a:pt x="36698" y="28477"/>
                    <a:pt x="36698" y="18365"/>
                  </a:cubicBezTo>
                  <a:cubicBezTo>
                    <a:pt x="36698" y="8220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65"/>
            <p:cNvSpPr/>
            <p:nvPr/>
          </p:nvSpPr>
          <p:spPr>
            <a:xfrm>
              <a:off x="3953525" y="1334150"/>
              <a:ext cx="901950" cy="901950"/>
            </a:xfrm>
            <a:custGeom>
              <a:avLst/>
              <a:gdLst/>
              <a:ahLst/>
              <a:cxnLst/>
              <a:rect l="l" t="t" r="r" b="b"/>
              <a:pathLst>
                <a:path w="36078" h="36078" extrusionOk="0">
                  <a:moveTo>
                    <a:pt x="0" y="0"/>
                  </a:moveTo>
                  <a:lnTo>
                    <a:pt x="0" y="12233"/>
                  </a:lnTo>
                  <a:cubicBezTo>
                    <a:pt x="11939" y="14679"/>
                    <a:pt x="21399" y="24106"/>
                    <a:pt x="23845" y="36078"/>
                  </a:cubicBezTo>
                  <a:lnTo>
                    <a:pt x="36078" y="36078"/>
                  </a:lnTo>
                  <a:cubicBezTo>
                    <a:pt x="33370" y="17386"/>
                    <a:pt x="18659" y="27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65"/>
            <p:cNvSpPr/>
            <p:nvPr/>
          </p:nvSpPr>
          <p:spPr>
            <a:xfrm>
              <a:off x="4437100" y="2541900"/>
              <a:ext cx="418375" cy="485225"/>
            </a:xfrm>
            <a:custGeom>
              <a:avLst/>
              <a:gdLst/>
              <a:ahLst/>
              <a:cxnLst/>
              <a:rect l="l" t="t" r="r" b="b"/>
              <a:pathLst>
                <a:path w="16735" h="19409" extrusionOk="0">
                  <a:moveTo>
                    <a:pt x="4502" y="0"/>
                  </a:moveTo>
                  <a:cubicBezTo>
                    <a:pt x="3687" y="3882"/>
                    <a:pt x="2154" y="7503"/>
                    <a:pt x="1" y="10732"/>
                  </a:cubicBezTo>
                  <a:lnTo>
                    <a:pt x="8710" y="19409"/>
                  </a:lnTo>
                  <a:cubicBezTo>
                    <a:pt x="12886" y="13831"/>
                    <a:pt x="15658" y="7209"/>
                    <a:pt x="16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65"/>
            <p:cNvSpPr/>
            <p:nvPr/>
          </p:nvSpPr>
          <p:spPr>
            <a:xfrm>
              <a:off x="1190625" y="401200"/>
              <a:ext cx="5219200" cy="3975575"/>
            </a:xfrm>
            <a:custGeom>
              <a:avLst/>
              <a:gdLst/>
              <a:ahLst/>
              <a:cxnLst/>
              <a:rect l="l" t="t" r="r" b="b"/>
              <a:pathLst>
                <a:path w="208768" h="159023" extrusionOk="0">
                  <a:moveTo>
                    <a:pt x="104384" y="24466"/>
                  </a:moveTo>
                  <a:cubicBezTo>
                    <a:pt x="134753" y="24466"/>
                    <a:pt x="159446" y="49159"/>
                    <a:pt x="159446" y="79528"/>
                  </a:cubicBezTo>
                  <a:cubicBezTo>
                    <a:pt x="159446" y="109865"/>
                    <a:pt x="134753" y="134558"/>
                    <a:pt x="104384" y="134558"/>
                  </a:cubicBezTo>
                  <a:cubicBezTo>
                    <a:pt x="74014" y="134558"/>
                    <a:pt x="49354" y="109865"/>
                    <a:pt x="49354" y="79528"/>
                  </a:cubicBezTo>
                  <a:cubicBezTo>
                    <a:pt x="49354" y="49159"/>
                    <a:pt x="74014" y="24466"/>
                    <a:pt x="104384" y="24466"/>
                  </a:cubicBezTo>
                  <a:close/>
                  <a:moveTo>
                    <a:pt x="0" y="1"/>
                  </a:moveTo>
                  <a:lnTo>
                    <a:pt x="0" y="159023"/>
                  </a:lnTo>
                  <a:lnTo>
                    <a:pt x="208767" y="159023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65"/>
            <p:cNvSpPr/>
            <p:nvPr/>
          </p:nvSpPr>
          <p:spPr>
            <a:xfrm>
              <a:off x="2730275" y="1334150"/>
              <a:ext cx="1707675" cy="2125200"/>
            </a:xfrm>
            <a:custGeom>
              <a:avLst/>
              <a:gdLst/>
              <a:ahLst/>
              <a:cxnLst/>
              <a:rect l="l" t="t" r="r" b="b"/>
              <a:pathLst>
                <a:path w="68307" h="85008" extrusionOk="0">
                  <a:moveTo>
                    <a:pt x="36698" y="0"/>
                  </a:moveTo>
                  <a:cubicBezTo>
                    <a:pt x="15984" y="3001"/>
                    <a:pt x="0" y="20681"/>
                    <a:pt x="0" y="42210"/>
                  </a:cubicBezTo>
                  <a:cubicBezTo>
                    <a:pt x="0" y="65794"/>
                    <a:pt x="19181" y="85007"/>
                    <a:pt x="42798" y="85007"/>
                  </a:cubicBezTo>
                  <a:cubicBezTo>
                    <a:pt x="52388" y="85007"/>
                    <a:pt x="61163" y="81713"/>
                    <a:pt x="68306" y="76363"/>
                  </a:cubicBezTo>
                  <a:lnTo>
                    <a:pt x="59629" y="67686"/>
                  </a:lnTo>
                  <a:cubicBezTo>
                    <a:pt x="54802" y="70883"/>
                    <a:pt x="49028" y="72775"/>
                    <a:pt x="42798" y="72775"/>
                  </a:cubicBezTo>
                  <a:cubicBezTo>
                    <a:pt x="25933" y="72775"/>
                    <a:pt x="12233" y="59042"/>
                    <a:pt x="12233" y="42210"/>
                  </a:cubicBezTo>
                  <a:cubicBezTo>
                    <a:pt x="12233" y="27433"/>
                    <a:pt x="22736" y="15070"/>
                    <a:pt x="36698" y="12233"/>
                  </a:cubicBez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65"/>
            <p:cNvSpPr/>
            <p:nvPr/>
          </p:nvSpPr>
          <p:spPr>
            <a:xfrm>
              <a:off x="2424450" y="4682575"/>
              <a:ext cx="2752325" cy="611650"/>
            </a:xfrm>
            <a:custGeom>
              <a:avLst/>
              <a:gdLst/>
              <a:ahLst/>
              <a:cxnLst/>
              <a:rect l="l" t="t" r="r" b="b"/>
              <a:pathLst>
                <a:path w="110093" h="24466" extrusionOk="0">
                  <a:moveTo>
                    <a:pt x="24466" y="0"/>
                  </a:moveTo>
                  <a:lnTo>
                    <a:pt x="24466" y="12233"/>
                  </a:lnTo>
                  <a:lnTo>
                    <a:pt x="1" y="12233"/>
                  </a:lnTo>
                  <a:lnTo>
                    <a:pt x="1" y="24465"/>
                  </a:lnTo>
                  <a:lnTo>
                    <a:pt x="110093" y="24465"/>
                  </a:lnTo>
                  <a:lnTo>
                    <a:pt x="110093" y="12233"/>
                  </a:lnTo>
                  <a:lnTo>
                    <a:pt x="85628" y="12233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5" name="Google Shape;8295;p65"/>
          <p:cNvGrpSpPr/>
          <p:nvPr/>
        </p:nvGrpSpPr>
        <p:grpSpPr>
          <a:xfrm>
            <a:off x="5645512" y="1996131"/>
            <a:ext cx="290370" cy="330375"/>
            <a:chOff x="1507025" y="238125"/>
            <a:chExt cx="4587200" cy="5219200"/>
          </a:xfrm>
        </p:grpSpPr>
        <p:sp>
          <p:nvSpPr>
            <p:cNvPr id="8296" name="Google Shape;8296;p65"/>
            <p:cNvSpPr/>
            <p:nvPr/>
          </p:nvSpPr>
          <p:spPr>
            <a:xfrm>
              <a:off x="1507025" y="1166150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1" y="0"/>
                  </a:moveTo>
                  <a:lnTo>
                    <a:pt x="1" y="12233"/>
                  </a:lnTo>
                  <a:lnTo>
                    <a:pt x="12233" y="12233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65"/>
            <p:cNvSpPr/>
            <p:nvPr/>
          </p:nvSpPr>
          <p:spPr>
            <a:xfrm>
              <a:off x="1507025" y="2695200"/>
              <a:ext cx="305825" cy="305850"/>
            </a:xfrm>
            <a:custGeom>
              <a:avLst/>
              <a:gdLst/>
              <a:ahLst/>
              <a:cxnLst/>
              <a:rect l="l" t="t" r="r" b="b"/>
              <a:pathLst>
                <a:path w="12233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2233" y="12233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65"/>
            <p:cNvSpPr/>
            <p:nvPr/>
          </p:nvSpPr>
          <p:spPr>
            <a:xfrm>
              <a:off x="1507025" y="4224250"/>
              <a:ext cx="305825" cy="305850"/>
            </a:xfrm>
            <a:custGeom>
              <a:avLst/>
              <a:gdLst/>
              <a:ahLst/>
              <a:cxnLst/>
              <a:rect l="l" t="t" r="r" b="b"/>
              <a:pathLst>
                <a:path w="12233" h="12234" extrusionOk="0">
                  <a:moveTo>
                    <a:pt x="1" y="1"/>
                  </a:moveTo>
                  <a:lnTo>
                    <a:pt x="1" y="12233"/>
                  </a:lnTo>
                  <a:lnTo>
                    <a:pt x="12233" y="12233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65"/>
            <p:cNvSpPr/>
            <p:nvPr/>
          </p:nvSpPr>
          <p:spPr>
            <a:xfrm>
              <a:off x="5788375" y="1471950"/>
              <a:ext cx="305850" cy="611650"/>
            </a:xfrm>
            <a:custGeom>
              <a:avLst/>
              <a:gdLst/>
              <a:ahLst/>
              <a:cxnLst/>
              <a:rect l="l" t="t" r="r" b="b"/>
              <a:pathLst>
                <a:path w="12234" h="24466" extrusionOk="0">
                  <a:moveTo>
                    <a:pt x="1" y="1"/>
                  </a:moveTo>
                  <a:lnTo>
                    <a:pt x="1" y="24466"/>
                  </a:lnTo>
                  <a:lnTo>
                    <a:pt x="6101" y="24466"/>
                  </a:lnTo>
                  <a:cubicBezTo>
                    <a:pt x="9461" y="24466"/>
                    <a:pt x="12233" y="21693"/>
                    <a:pt x="12233" y="18333"/>
                  </a:cubicBezTo>
                  <a:lnTo>
                    <a:pt x="12233" y="6101"/>
                  </a:lnTo>
                  <a:cubicBezTo>
                    <a:pt x="12233" y="2741"/>
                    <a:pt x="9461" y="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65"/>
            <p:cNvSpPr/>
            <p:nvPr/>
          </p:nvSpPr>
          <p:spPr>
            <a:xfrm>
              <a:off x="5176750" y="3612650"/>
              <a:ext cx="305850" cy="611625"/>
            </a:xfrm>
            <a:custGeom>
              <a:avLst/>
              <a:gdLst/>
              <a:ahLst/>
              <a:cxnLst/>
              <a:rect l="l" t="t" r="r" b="b"/>
              <a:pathLst>
                <a:path w="12234" h="24465" extrusionOk="0">
                  <a:moveTo>
                    <a:pt x="1" y="0"/>
                  </a:moveTo>
                  <a:lnTo>
                    <a:pt x="1" y="24465"/>
                  </a:lnTo>
                  <a:lnTo>
                    <a:pt x="6101" y="24465"/>
                  </a:lnTo>
                  <a:cubicBezTo>
                    <a:pt x="9461" y="24465"/>
                    <a:pt x="12233" y="21692"/>
                    <a:pt x="12233" y="18332"/>
                  </a:cubicBezTo>
                  <a:lnTo>
                    <a:pt x="12233" y="6100"/>
                  </a:lnTo>
                  <a:cubicBezTo>
                    <a:pt x="12233" y="2740"/>
                    <a:pt x="9461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65"/>
            <p:cNvSpPr/>
            <p:nvPr/>
          </p:nvSpPr>
          <p:spPr>
            <a:xfrm>
              <a:off x="5788375" y="238125"/>
              <a:ext cx="305850" cy="955775"/>
            </a:xfrm>
            <a:custGeom>
              <a:avLst/>
              <a:gdLst/>
              <a:ahLst/>
              <a:cxnLst/>
              <a:rect l="l" t="t" r="r" b="b"/>
              <a:pathLst>
                <a:path w="12234" h="38231" extrusionOk="0">
                  <a:moveTo>
                    <a:pt x="1" y="0"/>
                  </a:moveTo>
                  <a:lnTo>
                    <a:pt x="1" y="37121"/>
                  </a:lnTo>
                  <a:lnTo>
                    <a:pt x="6101" y="37121"/>
                  </a:lnTo>
                  <a:cubicBezTo>
                    <a:pt x="8254" y="37121"/>
                    <a:pt x="10309" y="37545"/>
                    <a:pt x="12233" y="38230"/>
                  </a:cubicBez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65"/>
            <p:cNvSpPr/>
            <p:nvPr/>
          </p:nvSpPr>
          <p:spPr>
            <a:xfrm>
              <a:off x="1812825" y="238125"/>
              <a:ext cx="3058150" cy="5219200"/>
            </a:xfrm>
            <a:custGeom>
              <a:avLst/>
              <a:gdLst/>
              <a:ahLst/>
              <a:cxnLst/>
              <a:rect l="l" t="t" r="r" b="b"/>
              <a:pathLst>
                <a:path w="122326" h="208768" extrusionOk="0">
                  <a:moveTo>
                    <a:pt x="18333" y="0"/>
                  </a:moveTo>
                  <a:cubicBezTo>
                    <a:pt x="8189" y="0"/>
                    <a:pt x="1" y="8188"/>
                    <a:pt x="1" y="18365"/>
                  </a:cubicBezTo>
                  <a:lnTo>
                    <a:pt x="1" y="37121"/>
                  </a:lnTo>
                  <a:lnTo>
                    <a:pt x="24466" y="37121"/>
                  </a:lnTo>
                  <a:lnTo>
                    <a:pt x="24466" y="49354"/>
                  </a:lnTo>
                  <a:lnTo>
                    <a:pt x="1" y="49354"/>
                  </a:lnTo>
                  <a:lnTo>
                    <a:pt x="1" y="98284"/>
                  </a:lnTo>
                  <a:lnTo>
                    <a:pt x="24466" y="98284"/>
                  </a:lnTo>
                  <a:lnTo>
                    <a:pt x="24466" y="110516"/>
                  </a:lnTo>
                  <a:lnTo>
                    <a:pt x="1" y="110516"/>
                  </a:lnTo>
                  <a:lnTo>
                    <a:pt x="1" y="159446"/>
                  </a:lnTo>
                  <a:lnTo>
                    <a:pt x="24466" y="159446"/>
                  </a:lnTo>
                  <a:lnTo>
                    <a:pt x="24466" y="171678"/>
                  </a:lnTo>
                  <a:lnTo>
                    <a:pt x="1" y="171678"/>
                  </a:lnTo>
                  <a:lnTo>
                    <a:pt x="1" y="190435"/>
                  </a:lnTo>
                  <a:cubicBezTo>
                    <a:pt x="1" y="200580"/>
                    <a:pt x="8189" y="208767"/>
                    <a:pt x="18333" y="208767"/>
                  </a:cubicBezTo>
                  <a:lnTo>
                    <a:pt x="122325" y="208767"/>
                  </a:lnTo>
                  <a:lnTo>
                    <a:pt x="122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65"/>
            <p:cNvSpPr/>
            <p:nvPr/>
          </p:nvSpPr>
          <p:spPr>
            <a:xfrm>
              <a:off x="5788375" y="2360850"/>
              <a:ext cx="305850" cy="3096475"/>
            </a:xfrm>
            <a:custGeom>
              <a:avLst/>
              <a:gdLst/>
              <a:ahLst/>
              <a:cxnLst/>
              <a:rect l="l" t="t" r="r" b="b"/>
              <a:pathLst>
                <a:path w="12234" h="123859" extrusionOk="0">
                  <a:moveTo>
                    <a:pt x="12233" y="1"/>
                  </a:moveTo>
                  <a:cubicBezTo>
                    <a:pt x="10309" y="686"/>
                    <a:pt x="8254" y="1142"/>
                    <a:pt x="6101" y="1142"/>
                  </a:cubicBezTo>
                  <a:lnTo>
                    <a:pt x="1" y="1142"/>
                  </a:lnTo>
                  <a:lnTo>
                    <a:pt x="1" y="123858"/>
                  </a:lnTo>
                  <a:lnTo>
                    <a:pt x="12233" y="123858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65"/>
            <p:cNvSpPr/>
            <p:nvPr/>
          </p:nvSpPr>
          <p:spPr>
            <a:xfrm>
              <a:off x="5176750" y="238125"/>
              <a:ext cx="305850" cy="3096450"/>
            </a:xfrm>
            <a:custGeom>
              <a:avLst/>
              <a:gdLst/>
              <a:ahLst/>
              <a:cxnLst/>
              <a:rect l="l" t="t" r="r" b="b"/>
              <a:pathLst>
                <a:path w="12234" h="123858" extrusionOk="0">
                  <a:moveTo>
                    <a:pt x="1" y="0"/>
                  </a:moveTo>
                  <a:lnTo>
                    <a:pt x="1" y="122749"/>
                  </a:lnTo>
                  <a:lnTo>
                    <a:pt x="6101" y="122749"/>
                  </a:lnTo>
                  <a:cubicBezTo>
                    <a:pt x="8254" y="122749"/>
                    <a:pt x="10309" y="123173"/>
                    <a:pt x="12233" y="123858"/>
                  </a:cubicBez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65"/>
            <p:cNvSpPr/>
            <p:nvPr/>
          </p:nvSpPr>
          <p:spPr>
            <a:xfrm>
              <a:off x="5176750" y="4501525"/>
              <a:ext cx="305850" cy="955800"/>
            </a:xfrm>
            <a:custGeom>
              <a:avLst/>
              <a:gdLst/>
              <a:ahLst/>
              <a:cxnLst/>
              <a:rect l="l" t="t" r="r" b="b"/>
              <a:pathLst>
                <a:path w="12234" h="38232" extrusionOk="0">
                  <a:moveTo>
                    <a:pt x="12233" y="1"/>
                  </a:moveTo>
                  <a:cubicBezTo>
                    <a:pt x="10309" y="686"/>
                    <a:pt x="8254" y="1110"/>
                    <a:pt x="6101" y="1110"/>
                  </a:cubicBezTo>
                  <a:lnTo>
                    <a:pt x="1" y="1110"/>
                  </a:lnTo>
                  <a:lnTo>
                    <a:pt x="1" y="38231"/>
                  </a:lnTo>
                  <a:lnTo>
                    <a:pt x="12233" y="38231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6" name="Google Shape;8306;p65"/>
          <p:cNvGrpSpPr/>
          <p:nvPr/>
        </p:nvGrpSpPr>
        <p:grpSpPr>
          <a:xfrm>
            <a:off x="5672637" y="1249342"/>
            <a:ext cx="212938" cy="330375"/>
            <a:chOff x="2118650" y="238125"/>
            <a:chExt cx="3363950" cy="5219200"/>
          </a:xfrm>
        </p:grpSpPr>
        <p:sp>
          <p:nvSpPr>
            <p:cNvPr id="8307" name="Google Shape;8307;p65"/>
            <p:cNvSpPr/>
            <p:nvPr/>
          </p:nvSpPr>
          <p:spPr>
            <a:xfrm>
              <a:off x="3647700" y="1738625"/>
              <a:ext cx="305850" cy="362925"/>
            </a:xfrm>
            <a:custGeom>
              <a:avLst/>
              <a:gdLst/>
              <a:ahLst/>
              <a:cxnLst/>
              <a:rect l="l" t="t" r="r" b="b"/>
              <a:pathLst>
                <a:path w="12234" h="14517" extrusionOk="0">
                  <a:moveTo>
                    <a:pt x="1" y="1"/>
                  </a:moveTo>
                  <a:lnTo>
                    <a:pt x="1" y="14516"/>
                  </a:lnTo>
                  <a:cubicBezTo>
                    <a:pt x="1893" y="13831"/>
                    <a:pt x="3948" y="13375"/>
                    <a:pt x="6101" y="13375"/>
                  </a:cubicBezTo>
                  <a:cubicBezTo>
                    <a:pt x="8253" y="13375"/>
                    <a:pt x="10309" y="13831"/>
                    <a:pt x="12233" y="14516"/>
                  </a:cubicBezTo>
                  <a:lnTo>
                    <a:pt x="12233" y="1"/>
                  </a:lnTo>
                  <a:cubicBezTo>
                    <a:pt x="10309" y="686"/>
                    <a:pt x="8253" y="1142"/>
                    <a:pt x="6101" y="1142"/>
                  </a:cubicBezTo>
                  <a:cubicBezTo>
                    <a:pt x="3948" y="1142"/>
                    <a:pt x="1893" y="68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65"/>
            <p:cNvSpPr/>
            <p:nvPr/>
          </p:nvSpPr>
          <p:spPr>
            <a:xfrm>
              <a:off x="3647700" y="1155550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3"/>
                    <a:pt x="2708" y="12233"/>
                    <a:pt x="6101" y="12233"/>
                  </a:cubicBezTo>
                  <a:cubicBezTo>
                    <a:pt x="9493" y="12233"/>
                    <a:pt x="12233" y="9493"/>
                    <a:pt x="12233" y="6133"/>
                  </a:cubicBez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65"/>
            <p:cNvSpPr/>
            <p:nvPr/>
          </p:nvSpPr>
          <p:spPr>
            <a:xfrm>
              <a:off x="2352700" y="238125"/>
              <a:ext cx="2895025" cy="917450"/>
            </a:xfrm>
            <a:custGeom>
              <a:avLst/>
              <a:gdLst/>
              <a:ahLst/>
              <a:cxnLst/>
              <a:rect l="l" t="t" r="r" b="b"/>
              <a:pathLst>
                <a:path w="115801" h="36698" extrusionOk="0">
                  <a:moveTo>
                    <a:pt x="0" y="0"/>
                  </a:moveTo>
                  <a:lnTo>
                    <a:pt x="24465" y="36697"/>
                  </a:lnTo>
                  <a:lnTo>
                    <a:pt x="40677" y="36697"/>
                  </a:lnTo>
                  <a:cubicBezTo>
                    <a:pt x="43222" y="29586"/>
                    <a:pt x="49941" y="24465"/>
                    <a:pt x="57901" y="24465"/>
                  </a:cubicBezTo>
                  <a:cubicBezTo>
                    <a:pt x="65860" y="24465"/>
                    <a:pt x="72580" y="29586"/>
                    <a:pt x="75124" y="36697"/>
                  </a:cubicBezTo>
                  <a:lnTo>
                    <a:pt x="91336" y="36697"/>
                  </a:lnTo>
                  <a:lnTo>
                    <a:pt x="1158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65"/>
            <p:cNvSpPr/>
            <p:nvPr/>
          </p:nvSpPr>
          <p:spPr>
            <a:xfrm>
              <a:off x="2118650" y="437100"/>
              <a:ext cx="3363950" cy="5020225"/>
            </a:xfrm>
            <a:custGeom>
              <a:avLst/>
              <a:gdLst/>
              <a:ahLst/>
              <a:cxnLst/>
              <a:rect l="l" t="t" r="r" b="b"/>
              <a:pathLst>
                <a:path w="134558" h="200809" extrusionOk="0">
                  <a:moveTo>
                    <a:pt x="0" y="0"/>
                  </a:moveTo>
                  <a:lnTo>
                    <a:pt x="0" y="200808"/>
                  </a:lnTo>
                  <a:lnTo>
                    <a:pt x="134557" y="200808"/>
                  </a:lnTo>
                  <a:lnTo>
                    <a:pt x="134557" y="0"/>
                  </a:lnTo>
                  <a:lnTo>
                    <a:pt x="107222" y="40971"/>
                  </a:lnTo>
                  <a:lnTo>
                    <a:pt x="85628" y="40971"/>
                  </a:lnTo>
                  <a:lnTo>
                    <a:pt x="85628" y="102133"/>
                  </a:lnTo>
                  <a:cubicBezTo>
                    <a:pt x="85628" y="115638"/>
                    <a:pt x="74635" y="126598"/>
                    <a:pt x="61163" y="126598"/>
                  </a:cubicBezTo>
                  <a:cubicBezTo>
                    <a:pt x="54410" y="126598"/>
                    <a:pt x="48930" y="132078"/>
                    <a:pt x="48930" y="138830"/>
                  </a:cubicBezTo>
                  <a:lnTo>
                    <a:pt x="36698" y="138830"/>
                  </a:lnTo>
                  <a:cubicBezTo>
                    <a:pt x="36698" y="125326"/>
                    <a:pt x="47658" y="114365"/>
                    <a:pt x="61163" y="114365"/>
                  </a:cubicBezTo>
                  <a:cubicBezTo>
                    <a:pt x="67882" y="114365"/>
                    <a:pt x="73395" y="108885"/>
                    <a:pt x="73395" y="102133"/>
                  </a:cubicBezTo>
                  <a:lnTo>
                    <a:pt x="73395" y="100991"/>
                  </a:lnTo>
                  <a:cubicBezTo>
                    <a:pt x="71471" y="101676"/>
                    <a:pt x="69415" y="102133"/>
                    <a:pt x="67263" y="102133"/>
                  </a:cubicBezTo>
                  <a:cubicBezTo>
                    <a:pt x="57150" y="102133"/>
                    <a:pt x="48930" y="93913"/>
                    <a:pt x="48930" y="83801"/>
                  </a:cubicBezTo>
                  <a:lnTo>
                    <a:pt x="48930" y="40971"/>
                  </a:lnTo>
                  <a:lnTo>
                    <a:pt x="27303" y="40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65"/>
            <p:cNvSpPr/>
            <p:nvPr/>
          </p:nvSpPr>
          <p:spPr>
            <a:xfrm>
              <a:off x="3647700" y="2378800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3"/>
                    <a:pt x="2708" y="12233"/>
                    <a:pt x="6101" y="12233"/>
                  </a:cubicBezTo>
                  <a:cubicBezTo>
                    <a:pt x="9493" y="12233"/>
                    <a:pt x="12233" y="9493"/>
                    <a:pt x="12233" y="6133"/>
                  </a:cubicBez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2" name="Google Shape;8312;p65"/>
          <p:cNvGrpSpPr/>
          <p:nvPr/>
        </p:nvGrpSpPr>
        <p:grpSpPr>
          <a:xfrm>
            <a:off x="4809406" y="4172848"/>
            <a:ext cx="330375" cy="330375"/>
            <a:chOff x="1190625" y="238125"/>
            <a:chExt cx="5219200" cy="5219200"/>
          </a:xfrm>
        </p:grpSpPr>
        <p:sp>
          <p:nvSpPr>
            <p:cNvPr id="8313" name="Google Shape;8313;p65"/>
            <p:cNvSpPr/>
            <p:nvPr/>
          </p:nvSpPr>
          <p:spPr>
            <a:xfrm>
              <a:off x="1343925" y="3622425"/>
              <a:ext cx="927250" cy="917450"/>
            </a:xfrm>
            <a:custGeom>
              <a:avLst/>
              <a:gdLst/>
              <a:ahLst/>
              <a:cxnLst/>
              <a:rect l="l" t="t" r="r" b="b"/>
              <a:pathLst>
                <a:path w="37090" h="36698" extrusionOk="0">
                  <a:moveTo>
                    <a:pt x="18757" y="0"/>
                  </a:moveTo>
                  <a:cubicBezTo>
                    <a:pt x="8612" y="0"/>
                    <a:pt x="1" y="8221"/>
                    <a:pt x="1" y="18365"/>
                  </a:cubicBezTo>
                  <a:cubicBezTo>
                    <a:pt x="1" y="28478"/>
                    <a:pt x="8612" y="36698"/>
                    <a:pt x="18757" y="36698"/>
                  </a:cubicBezTo>
                  <a:cubicBezTo>
                    <a:pt x="28869" y="36698"/>
                    <a:pt x="37089" y="28478"/>
                    <a:pt x="37089" y="18365"/>
                  </a:cubicBezTo>
                  <a:cubicBezTo>
                    <a:pt x="37089" y="8221"/>
                    <a:pt x="28869" y="0"/>
                    <a:pt x="18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65"/>
            <p:cNvSpPr/>
            <p:nvPr/>
          </p:nvSpPr>
          <p:spPr>
            <a:xfrm>
              <a:off x="1190625" y="4539850"/>
              <a:ext cx="1233850" cy="917475"/>
            </a:xfrm>
            <a:custGeom>
              <a:avLst/>
              <a:gdLst/>
              <a:ahLst/>
              <a:cxnLst/>
              <a:rect l="l" t="t" r="r" b="b"/>
              <a:pathLst>
                <a:path w="49354" h="36699" extrusionOk="0">
                  <a:moveTo>
                    <a:pt x="12232" y="1"/>
                  </a:moveTo>
                  <a:cubicBezTo>
                    <a:pt x="5480" y="1"/>
                    <a:pt x="0" y="5481"/>
                    <a:pt x="0" y="12233"/>
                  </a:cubicBezTo>
                  <a:lnTo>
                    <a:pt x="0" y="36698"/>
                  </a:lnTo>
                  <a:lnTo>
                    <a:pt x="49354" y="36698"/>
                  </a:lnTo>
                  <a:lnTo>
                    <a:pt x="49354" y="12233"/>
                  </a:lnTo>
                  <a:cubicBezTo>
                    <a:pt x="49354" y="5481"/>
                    <a:pt x="43841" y="1"/>
                    <a:pt x="37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65"/>
            <p:cNvSpPr/>
            <p:nvPr/>
          </p:nvSpPr>
          <p:spPr>
            <a:xfrm>
              <a:off x="3341900" y="36224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221"/>
                    <a:pt x="0" y="18365"/>
                  </a:cubicBezTo>
                  <a:cubicBezTo>
                    <a:pt x="0" y="28478"/>
                    <a:pt x="8188" y="36698"/>
                    <a:pt x="18333" y="36698"/>
                  </a:cubicBezTo>
                  <a:cubicBezTo>
                    <a:pt x="28477" y="36698"/>
                    <a:pt x="36698" y="28478"/>
                    <a:pt x="36698" y="18365"/>
                  </a:cubicBezTo>
                  <a:cubicBezTo>
                    <a:pt x="36698" y="8221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65"/>
            <p:cNvSpPr/>
            <p:nvPr/>
          </p:nvSpPr>
          <p:spPr>
            <a:xfrm>
              <a:off x="3188575" y="4539850"/>
              <a:ext cx="1223275" cy="917475"/>
            </a:xfrm>
            <a:custGeom>
              <a:avLst/>
              <a:gdLst/>
              <a:ahLst/>
              <a:cxnLst/>
              <a:rect l="l" t="t" r="r" b="b"/>
              <a:pathLst>
                <a:path w="48931" h="36699" extrusionOk="0">
                  <a:moveTo>
                    <a:pt x="12233" y="1"/>
                  </a:moveTo>
                  <a:cubicBezTo>
                    <a:pt x="5481" y="1"/>
                    <a:pt x="1" y="5481"/>
                    <a:pt x="1" y="12233"/>
                  </a:cubicBezTo>
                  <a:lnTo>
                    <a:pt x="1" y="36698"/>
                  </a:lnTo>
                  <a:lnTo>
                    <a:pt x="48930" y="36698"/>
                  </a:lnTo>
                  <a:lnTo>
                    <a:pt x="48930" y="12233"/>
                  </a:lnTo>
                  <a:cubicBezTo>
                    <a:pt x="48930" y="5481"/>
                    <a:pt x="43450" y="1"/>
                    <a:pt x="36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65"/>
            <p:cNvSpPr/>
            <p:nvPr/>
          </p:nvSpPr>
          <p:spPr>
            <a:xfrm>
              <a:off x="5329250" y="3622425"/>
              <a:ext cx="928075" cy="917450"/>
            </a:xfrm>
            <a:custGeom>
              <a:avLst/>
              <a:gdLst/>
              <a:ahLst/>
              <a:cxnLst/>
              <a:rect l="l" t="t" r="r" b="b"/>
              <a:pathLst>
                <a:path w="37123" h="36698" extrusionOk="0">
                  <a:moveTo>
                    <a:pt x="18366" y="0"/>
                  </a:moveTo>
                  <a:cubicBezTo>
                    <a:pt x="8221" y="0"/>
                    <a:pt x="1" y="8221"/>
                    <a:pt x="1" y="18365"/>
                  </a:cubicBezTo>
                  <a:cubicBezTo>
                    <a:pt x="1" y="28478"/>
                    <a:pt x="8221" y="36698"/>
                    <a:pt x="18366" y="36698"/>
                  </a:cubicBezTo>
                  <a:cubicBezTo>
                    <a:pt x="28478" y="36698"/>
                    <a:pt x="37122" y="28478"/>
                    <a:pt x="37122" y="18365"/>
                  </a:cubicBezTo>
                  <a:cubicBezTo>
                    <a:pt x="37122" y="8221"/>
                    <a:pt x="28478" y="0"/>
                    <a:pt x="18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65"/>
            <p:cNvSpPr/>
            <p:nvPr/>
          </p:nvSpPr>
          <p:spPr>
            <a:xfrm>
              <a:off x="5176750" y="4539850"/>
              <a:ext cx="1233075" cy="917475"/>
            </a:xfrm>
            <a:custGeom>
              <a:avLst/>
              <a:gdLst/>
              <a:ahLst/>
              <a:cxnLst/>
              <a:rect l="l" t="t" r="r" b="b"/>
              <a:pathLst>
                <a:path w="49323" h="36699" extrusionOk="0">
                  <a:moveTo>
                    <a:pt x="12233" y="1"/>
                  </a:moveTo>
                  <a:cubicBezTo>
                    <a:pt x="5481" y="1"/>
                    <a:pt x="1" y="5481"/>
                    <a:pt x="1" y="12233"/>
                  </a:cubicBezTo>
                  <a:lnTo>
                    <a:pt x="1" y="36698"/>
                  </a:lnTo>
                  <a:lnTo>
                    <a:pt x="49322" y="36698"/>
                  </a:lnTo>
                  <a:lnTo>
                    <a:pt x="49322" y="12233"/>
                  </a:lnTo>
                  <a:cubicBezTo>
                    <a:pt x="49322" y="5481"/>
                    <a:pt x="43842" y="1"/>
                    <a:pt x="37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65"/>
            <p:cNvSpPr/>
            <p:nvPr/>
          </p:nvSpPr>
          <p:spPr>
            <a:xfrm>
              <a:off x="1496425" y="238125"/>
              <a:ext cx="4607575" cy="3690125"/>
            </a:xfrm>
            <a:custGeom>
              <a:avLst/>
              <a:gdLst/>
              <a:ahLst/>
              <a:cxnLst/>
              <a:rect l="l" t="t" r="r" b="b"/>
              <a:pathLst>
                <a:path w="184303" h="147605" extrusionOk="0">
                  <a:moveTo>
                    <a:pt x="73819" y="31804"/>
                  </a:moveTo>
                  <a:lnTo>
                    <a:pt x="127642" y="67686"/>
                  </a:lnTo>
                  <a:lnTo>
                    <a:pt x="73819" y="103568"/>
                  </a:lnTo>
                  <a:lnTo>
                    <a:pt x="73819" y="31804"/>
                  </a:lnTo>
                  <a:close/>
                  <a:moveTo>
                    <a:pt x="86052" y="0"/>
                  </a:moveTo>
                  <a:lnTo>
                    <a:pt x="86052" y="12232"/>
                  </a:lnTo>
                  <a:lnTo>
                    <a:pt x="0" y="12232"/>
                  </a:lnTo>
                  <a:lnTo>
                    <a:pt x="0" y="125717"/>
                  </a:lnTo>
                  <a:cubicBezTo>
                    <a:pt x="3752" y="124086"/>
                    <a:pt x="8286" y="123140"/>
                    <a:pt x="12657" y="123140"/>
                  </a:cubicBezTo>
                  <a:cubicBezTo>
                    <a:pt x="27401" y="123140"/>
                    <a:pt x="39764" y="133676"/>
                    <a:pt x="42602" y="147605"/>
                  </a:cubicBezTo>
                  <a:lnTo>
                    <a:pt x="62174" y="147605"/>
                  </a:lnTo>
                  <a:cubicBezTo>
                    <a:pt x="65044" y="133676"/>
                    <a:pt x="77375" y="123140"/>
                    <a:pt x="92152" y="123140"/>
                  </a:cubicBezTo>
                  <a:cubicBezTo>
                    <a:pt x="106928" y="123140"/>
                    <a:pt x="119259" y="133676"/>
                    <a:pt x="122129" y="147605"/>
                  </a:cubicBezTo>
                  <a:lnTo>
                    <a:pt x="141701" y="147605"/>
                  </a:lnTo>
                  <a:cubicBezTo>
                    <a:pt x="144539" y="133676"/>
                    <a:pt x="156902" y="123140"/>
                    <a:pt x="171679" y="123140"/>
                  </a:cubicBezTo>
                  <a:cubicBezTo>
                    <a:pt x="176017" y="123140"/>
                    <a:pt x="180551" y="124086"/>
                    <a:pt x="184303" y="125717"/>
                  </a:cubicBezTo>
                  <a:lnTo>
                    <a:pt x="184303" y="12232"/>
                  </a:lnTo>
                  <a:lnTo>
                    <a:pt x="98284" y="12232"/>
                  </a:lnTo>
                  <a:lnTo>
                    <a:pt x="98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65"/>
            <p:cNvSpPr/>
            <p:nvPr/>
          </p:nvSpPr>
          <p:spPr>
            <a:xfrm>
              <a:off x="3647700" y="1604075"/>
              <a:ext cx="488500" cy="652425"/>
            </a:xfrm>
            <a:custGeom>
              <a:avLst/>
              <a:gdLst/>
              <a:ahLst/>
              <a:cxnLst/>
              <a:rect l="l" t="t" r="r" b="b"/>
              <a:pathLst>
                <a:path w="19540" h="26097" extrusionOk="0">
                  <a:moveTo>
                    <a:pt x="1" y="0"/>
                  </a:moveTo>
                  <a:lnTo>
                    <a:pt x="1" y="26096"/>
                  </a:lnTo>
                  <a:lnTo>
                    <a:pt x="19540" y="13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1" name="Google Shape;8321;p65"/>
          <p:cNvGrpSpPr/>
          <p:nvPr/>
        </p:nvGrpSpPr>
        <p:grpSpPr>
          <a:xfrm>
            <a:off x="4825634" y="3458303"/>
            <a:ext cx="330375" cy="330375"/>
            <a:chOff x="1190625" y="238125"/>
            <a:chExt cx="5219200" cy="5219200"/>
          </a:xfrm>
        </p:grpSpPr>
        <p:sp>
          <p:nvSpPr>
            <p:cNvPr id="8322" name="Google Shape;8322;p65"/>
            <p:cNvSpPr/>
            <p:nvPr/>
          </p:nvSpPr>
          <p:spPr>
            <a:xfrm>
              <a:off x="1190625" y="238125"/>
              <a:ext cx="2772700" cy="3374525"/>
            </a:xfrm>
            <a:custGeom>
              <a:avLst/>
              <a:gdLst/>
              <a:ahLst/>
              <a:cxnLst/>
              <a:rect l="l" t="t" r="r" b="b"/>
              <a:pathLst>
                <a:path w="110908" h="134981" extrusionOk="0">
                  <a:moveTo>
                    <a:pt x="0" y="0"/>
                  </a:moveTo>
                  <a:lnTo>
                    <a:pt x="0" y="12232"/>
                  </a:lnTo>
                  <a:lnTo>
                    <a:pt x="12232" y="12232"/>
                  </a:lnTo>
                  <a:lnTo>
                    <a:pt x="12232" y="24465"/>
                  </a:lnTo>
                  <a:lnTo>
                    <a:pt x="24465" y="24465"/>
                  </a:lnTo>
                  <a:lnTo>
                    <a:pt x="24465" y="12232"/>
                  </a:lnTo>
                  <a:lnTo>
                    <a:pt x="49354" y="12232"/>
                  </a:lnTo>
                  <a:lnTo>
                    <a:pt x="49354" y="73819"/>
                  </a:lnTo>
                  <a:lnTo>
                    <a:pt x="0" y="73819"/>
                  </a:lnTo>
                  <a:lnTo>
                    <a:pt x="0" y="134981"/>
                  </a:lnTo>
                  <a:lnTo>
                    <a:pt x="98675" y="134981"/>
                  </a:lnTo>
                  <a:lnTo>
                    <a:pt x="98675" y="73819"/>
                  </a:lnTo>
                  <a:lnTo>
                    <a:pt x="61586" y="73819"/>
                  </a:lnTo>
                  <a:lnTo>
                    <a:pt x="61586" y="12232"/>
                  </a:lnTo>
                  <a:lnTo>
                    <a:pt x="86443" y="12232"/>
                  </a:lnTo>
                  <a:lnTo>
                    <a:pt x="86443" y="24465"/>
                  </a:lnTo>
                  <a:lnTo>
                    <a:pt x="98675" y="24465"/>
                  </a:lnTo>
                  <a:lnTo>
                    <a:pt x="98675" y="12232"/>
                  </a:lnTo>
                  <a:lnTo>
                    <a:pt x="110908" y="12232"/>
                  </a:lnTo>
                  <a:lnTo>
                    <a:pt x="110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65"/>
            <p:cNvSpPr/>
            <p:nvPr/>
          </p:nvSpPr>
          <p:spPr>
            <a:xfrm>
              <a:off x="5564125" y="543925"/>
              <a:ext cx="845700" cy="4913400"/>
            </a:xfrm>
            <a:custGeom>
              <a:avLst/>
              <a:gdLst/>
              <a:ahLst/>
              <a:cxnLst/>
              <a:rect l="l" t="t" r="r" b="b"/>
              <a:pathLst>
                <a:path w="33828" h="196536" extrusionOk="0">
                  <a:moveTo>
                    <a:pt x="21595" y="0"/>
                  </a:moveTo>
                  <a:lnTo>
                    <a:pt x="21595" y="27205"/>
                  </a:lnTo>
                  <a:lnTo>
                    <a:pt x="522" y="37742"/>
                  </a:lnTo>
                  <a:lnTo>
                    <a:pt x="5970" y="48702"/>
                  </a:lnTo>
                  <a:lnTo>
                    <a:pt x="21595" y="40873"/>
                  </a:lnTo>
                  <a:lnTo>
                    <a:pt x="21595" y="86052"/>
                  </a:lnTo>
                  <a:lnTo>
                    <a:pt x="3262" y="86052"/>
                  </a:lnTo>
                  <a:lnTo>
                    <a:pt x="3262" y="98284"/>
                  </a:lnTo>
                  <a:lnTo>
                    <a:pt x="21595" y="98284"/>
                  </a:lnTo>
                  <a:lnTo>
                    <a:pt x="21595" y="154521"/>
                  </a:lnTo>
                  <a:lnTo>
                    <a:pt x="6492" y="145061"/>
                  </a:lnTo>
                  <a:lnTo>
                    <a:pt x="0" y="155434"/>
                  </a:lnTo>
                  <a:lnTo>
                    <a:pt x="21595" y="168939"/>
                  </a:lnTo>
                  <a:lnTo>
                    <a:pt x="21595" y="196535"/>
                  </a:lnTo>
                  <a:lnTo>
                    <a:pt x="33827" y="196535"/>
                  </a:lnTo>
                  <a:lnTo>
                    <a:pt x="33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65"/>
            <p:cNvSpPr/>
            <p:nvPr/>
          </p:nvSpPr>
          <p:spPr>
            <a:xfrm>
              <a:off x="3963300" y="1793275"/>
              <a:ext cx="1151500" cy="2254050"/>
            </a:xfrm>
            <a:custGeom>
              <a:avLst/>
              <a:gdLst/>
              <a:ahLst/>
              <a:cxnLst/>
              <a:rect l="l" t="t" r="r" b="b"/>
              <a:pathLst>
                <a:path w="46060" h="90162" extrusionOk="0">
                  <a:moveTo>
                    <a:pt x="40090" y="0"/>
                  </a:moveTo>
                  <a:lnTo>
                    <a:pt x="1" y="20061"/>
                  </a:lnTo>
                  <a:lnTo>
                    <a:pt x="1" y="65436"/>
                  </a:lnTo>
                  <a:lnTo>
                    <a:pt x="39568" y="90161"/>
                  </a:lnTo>
                  <a:lnTo>
                    <a:pt x="46060" y="79821"/>
                  </a:lnTo>
                  <a:lnTo>
                    <a:pt x="24465" y="66316"/>
                  </a:lnTo>
                  <a:lnTo>
                    <a:pt x="24465" y="48310"/>
                  </a:lnTo>
                  <a:lnTo>
                    <a:pt x="42830" y="48310"/>
                  </a:lnTo>
                  <a:lnTo>
                    <a:pt x="42830" y="36078"/>
                  </a:lnTo>
                  <a:lnTo>
                    <a:pt x="24465" y="36078"/>
                  </a:lnTo>
                  <a:lnTo>
                    <a:pt x="24465" y="21497"/>
                  </a:lnTo>
                  <a:lnTo>
                    <a:pt x="45538" y="10960"/>
                  </a:lnTo>
                  <a:lnTo>
                    <a:pt x="40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5" name="Google Shape;8325;p65"/>
          <p:cNvGrpSpPr/>
          <p:nvPr/>
        </p:nvGrpSpPr>
        <p:grpSpPr>
          <a:xfrm>
            <a:off x="4869177" y="2717833"/>
            <a:ext cx="212938" cy="330375"/>
            <a:chOff x="2118650" y="238125"/>
            <a:chExt cx="3363950" cy="5219200"/>
          </a:xfrm>
        </p:grpSpPr>
        <p:sp>
          <p:nvSpPr>
            <p:cNvPr id="8326" name="Google Shape;8326;p65"/>
            <p:cNvSpPr/>
            <p:nvPr/>
          </p:nvSpPr>
          <p:spPr>
            <a:xfrm>
              <a:off x="2118650" y="1003050"/>
              <a:ext cx="3363950" cy="458325"/>
            </a:xfrm>
            <a:custGeom>
              <a:avLst/>
              <a:gdLst/>
              <a:ahLst/>
              <a:cxnLst/>
              <a:rect l="l" t="t" r="r" b="b"/>
              <a:pathLst>
                <a:path w="134558" h="18333" extrusionOk="0">
                  <a:moveTo>
                    <a:pt x="0" y="0"/>
                  </a:moveTo>
                  <a:lnTo>
                    <a:pt x="0" y="18333"/>
                  </a:lnTo>
                  <a:lnTo>
                    <a:pt x="134557" y="18333"/>
                  </a:lnTo>
                  <a:lnTo>
                    <a:pt x="13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65"/>
            <p:cNvSpPr/>
            <p:nvPr/>
          </p:nvSpPr>
          <p:spPr>
            <a:xfrm>
              <a:off x="3494400" y="2541900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0"/>
                  </a:moveTo>
                  <a:cubicBezTo>
                    <a:pt x="5480" y="0"/>
                    <a:pt x="0" y="5480"/>
                    <a:pt x="0" y="12233"/>
                  </a:cubicBezTo>
                  <a:cubicBezTo>
                    <a:pt x="0" y="18985"/>
                    <a:pt x="5480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80"/>
                    <a:pt x="18985" y="0"/>
                    <a:pt x="1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65"/>
            <p:cNvSpPr/>
            <p:nvPr/>
          </p:nvSpPr>
          <p:spPr>
            <a:xfrm>
              <a:off x="2436700" y="1767175"/>
              <a:ext cx="2727025" cy="2161075"/>
            </a:xfrm>
            <a:custGeom>
              <a:avLst/>
              <a:gdLst/>
              <a:ahLst/>
              <a:cxnLst/>
              <a:rect l="l" t="t" r="r" b="b"/>
              <a:pathLst>
                <a:path w="109081" h="86443" extrusionOk="0">
                  <a:moveTo>
                    <a:pt x="54541" y="18757"/>
                  </a:moveTo>
                  <a:cubicBezTo>
                    <a:pt x="68045" y="18757"/>
                    <a:pt x="79005" y="29717"/>
                    <a:pt x="79005" y="43222"/>
                  </a:cubicBezTo>
                  <a:cubicBezTo>
                    <a:pt x="79005" y="56726"/>
                    <a:pt x="68045" y="68111"/>
                    <a:pt x="54541" y="68111"/>
                  </a:cubicBezTo>
                  <a:cubicBezTo>
                    <a:pt x="41036" y="68111"/>
                    <a:pt x="30076" y="56726"/>
                    <a:pt x="30076" y="43222"/>
                  </a:cubicBezTo>
                  <a:cubicBezTo>
                    <a:pt x="30076" y="29717"/>
                    <a:pt x="41036" y="18757"/>
                    <a:pt x="54541" y="18757"/>
                  </a:cubicBezTo>
                  <a:close/>
                  <a:moveTo>
                    <a:pt x="0" y="0"/>
                  </a:moveTo>
                  <a:lnTo>
                    <a:pt x="7111" y="86443"/>
                  </a:lnTo>
                  <a:lnTo>
                    <a:pt x="101970" y="86443"/>
                  </a:lnTo>
                  <a:lnTo>
                    <a:pt x="109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65"/>
            <p:cNvSpPr/>
            <p:nvPr/>
          </p:nvSpPr>
          <p:spPr>
            <a:xfrm>
              <a:off x="2640575" y="4234050"/>
              <a:ext cx="2319275" cy="459150"/>
            </a:xfrm>
            <a:custGeom>
              <a:avLst/>
              <a:gdLst/>
              <a:ahLst/>
              <a:cxnLst/>
              <a:rect l="l" t="t" r="r" b="b"/>
              <a:pathLst>
                <a:path w="92771" h="18366" extrusionOk="0">
                  <a:moveTo>
                    <a:pt x="0" y="0"/>
                  </a:moveTo>
                  <a:lnTo>
                    <a:pt x="1501" y="18365"/>
                  </a:lnTo>
                  <a:lnTo>
                    <a:pt x="91271" y="18365"/>
                  </a:lnTo>
                  <a:lnTo>
                    <a:pt x="927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65"/>
            <p:cNvSpPr/>
            <p:nvPr/>
          </p:nvSpPr>
          <p:spPr>
            <a:xfrm>
              <a:off x="2704175" y="4998975"/>
              <a:ext cx="2192075" cy="458350"/>
            </a:xfrm>
            <a:custGeom>
              <a:avLst/>
              <a:gdLst/>
              <a:ahLst/>
              <a:cxnLst/>
              <a:rect l="l" t="t" r="r" b="b"/>
              <a:pathLst>
                <a:path w="87683" h="18334" extrusionOk="0">
                  <a:moveTo>
                    <a:pt x="0" y="1"/>
                  </a:moveTo>
                  <a:lnTo>
                    <a:pt x="1534" y="18333"/>
                  </a:lnTo>
                  <a:lnTo>
                    <a:pt x="86150" y="18333"/>
                  </a:lnTo>
                  <a:lnTo>
                    <a:pt x="876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65"/>
            <p:cNvSpPr/>
            <p:nvPr/>
          </p:nvSpPr>
          <p:spPr>
            <a:xfrm>
              <a:off x="2424450" y="238125"/>
              <a:ext cx="2752325" cy="459125"/>
            </a:xfrm>
            <a:custGeom>
              <a:avLst/>
              <a:gdLst/>
              <a:ahLst/>
              <a:cxnLst/>
              <a:rect l="l" t="t" r="r" b="b"/>
              <a:pathLst>
                <a:path w="110093" h="18365" extrusionOk="0">
                  <a:moveTo>
                    <a:pt x="1" y="0"/>
                  </a:moveTo>
                  <a:lnTo>
                    <a:pt x="1" y="18365"/>
                  </a:lnTo>
                  <a:lnTo>
                    <a:pt x="110093" y="18365"/>
                  </a:lnTo>
                  <a:lnTo>
                    <a:pt x="110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2" name="Google Shape;8332;p65"/>
          <p:cNvGrpSpPr/>
          <p:nvPr/>
        </p:nvGrpSpPr>
        <p:grpSpPr>
          <a:xfrm>
            <a:off x="4820522" y="2010435"/>
            <a:ext cx="330375" cy="309728"/>
            <a:chOff x="1190625" y="401200"/>
            <a:chExt cx="5219200" cy="4893025"/>
          </a:xfrm>
        </p:grpSpPr>
        <p:sp>
          <p:nvSpPr>
            <p:cNvPr id="8333" name="Google Shape;8333;p65"/>
            <p:cNvSpPr/>
            <p:nvPr/>
          </p:nvSpPr>
          <p:spPr>
            <a:xfrm>
              <a:off x="3647700" y="3153525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6101" y="0"/>
                  </a:moveTo>
                  <a:cubicBezTo>
                    <a:pt x="2708" y="0"/>
                    <a:pt x="1" y="2740"/>
                    <a:pt x="1" y="6133"/>
                  </a:cubicBezTo>
                  <a:cubicBezTo>
                    <a:pt x="1" y="9492"/>
                    <a:pt x="2708" y="12232"/>
                    <a:pt x="6101" y="12232"/>
                  </a:cubicBezTo>
                  <a:cubicBezTo>
                    <a:pt x="9493" y="12232"/>
                    <a:pt x="12233" y="9492"/>
                    <a:pt x="12233" y="6133"/>
                  </a:cubicBezTo>
                  <a:cubicBezTo>
                    <a:pt x="12233" y="2740"/>
                    <a:pt x="9493" y="0"/>
                    <a:pt x="6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65"/>
            <p:cNvSpPr/>
            <p:nvPr/>
          </p:nvSpPr>
          <p:spPr>
            <a:xfrm>
              <a:off x="2118650" y="1318650"/>
              <a:ext cx="3363950" cy="3058125"/>
            </a:xfrm>
            <a:custGeom>
              <a:avLst/>
              <a:gdLst/>
              <a:ahLst/>
              <a:cxnLst/>
              <a:rect l="l" t="t" r="r" b="b"/>
              <a:pathLst>
                <a:path w="134558" h="122325" extrusionOk="0">
                  <a:moveTo>
                    <a:pt x="67263" y="13309"/>
                  </a:moveTo>
                  <a:cubicBezTo>
                    <a:pt x="97175" y="13309"/>
                    <a:pt x="117204" y="29945"/>
                    <a:pt x="119226" y="30924"/>
                  </a:cubicBezTo>
                  <a:lnTo>
                    <a:pt x="98871" y="61489"/>
                  </a:lnTo>
                  <a:cubicBezTo>
                    <a:pt x="95880" y="59977"/>
                    <a:pt x="85181" y="49870"/>
                    <a:pt x="67995" y="49870"/>
                  </a:cubicBezTo>
                  <a:cubicBezTo>
                    <a:pt x="67752" y="49870"/>
                    <a:pt x="67508" y="49872"/>
                    <a:pt x="67263" y="49876"/>
                  </a:cubicBezTo>
                  <a:cubicBezTo>
                    <a:pt x="49452" y="50170"/>
                    <a:pt x="36502" y="61195"/>
                    <a:pt x="35654" y="61489"/>
                  </a:cubicBezTo>
                  <a:lnTo>
                    <a:pt x="15299" y="30924"/>
                  </a:lnTo>
                  <a:cubicBezTo>
                    <a:pt x="19148" y="29032"/>
                    <a:pt x="35067" y="13309"/>
                    <a:pt x="67263" y="13309"/>
                  </a:cubicBezTo>
                  <a:close/>
                  <a:moveTo>
                    <a:pt x="67263" y="61163"/>
                  </a:moveTo>
                  <a:cubicBezTo>
                    <a:pt x="77375" y="61163"/>
                    <a:pt x="85628" y="69383"/>
                    <a:pt x="85628" y="79528"/>
                  </a:cubicBezTo>
                  <a:cubicBezTo>
                    <a:pt x="85628" y="82333"/>
                    <a:pt x="84910" y="84975"/>
                    <a:pt x="83768" y="87356"/>
                  </a:cubicBezTo>
                  <a:lnTo>
                    <a:pt x="96066" y="99654"/>
                  </a:lnTo>
                  <a:lnTo>
                    <a:pt x="87389" y="108298"/>
                  </a:lnTo>
                  <a:lnTo>
                    <a:pt x="75124" y="96033"/>
                  </a:lnTo>
                  <a:cubicBezTo>
                    <a:pt x="72743" y="97175"/>
                    <a:pt x="70100" y="97860"/>
                    <a:pt x="67263" y="97860"/>
                  </a:cubicBezTo>
                  <a:cubicBezTo>
                    <a:pt x="64425" y="97860"/>
                    <a:pt x="61782" y="97175"/>
                    <a:pt x="59401" y="96033"/>
                  </a:cubicBezTo>
                  <a:lnTo>
                    <a:pt x="47136" y="108298"/>
                  </a:lnTo>
                  <a:lnTo>
                    <a:pt x="38459" y="99654"/>
                  </a:lnTo>
                  <a:lnTo>
                    <a:pt x="50757" y="87356"/>
                  </a:lnTo>
                  <a:cubicBezTo>
                    <a:pt x="49615" y="84975"/>
                    <a:pt x="48930" y="82333"/>
                    <a:pt x="48930" y="79528"/>
                  </a:cubicBezTo>
                  <a:cubicBezTo>
                    <a:pt x="48930" y="69383"/>
                    <a:pt x="57150" y="61163"/>
                    <a:pt x="67263" y="61163"/>
                  </a:cubicBezTo>
                  <a:close/>
                  <a:moveTo>
                    <a:pt x="11156" y="0"/>
                  </a:moveTo>
                  <a:cubicBezTo>
                    <a:pt x="9330" y="5219"/>
                    <a:pt x="5187" y="9330"/>
                    <a:pt x="0" y="11189"/>
                  </a:cubicBezTo>
                  <a:lnTo>
                    <a:pt x="0" y="111136"/>
                  </a:lnTo>
                  <a:cubicBezTo>
                    <a:pt x="5187" y="112996"/>
                    <a:pt x="9330" y="117106"/>
                    <a:pt x="11156" y="122325"/>
                  </a:cubicBezTo>
                  <a:lnTo>
                    <a:pt x="123369" y="122325"/>
                  </a:lnTo>
                  <a:cubicBezTo>
                    <a:pt x="125195" y="117106"/>
                    <a:pt x="129338" y="112996"/>
                    <a:pt x="134557" y="111136"/>
                  </a:cubicBezTo>
                  <a:lnTo>
                    <a:pt x="134557" y="11189"/>
                  </a:lnTo>
                  <a:cubicBezTo>
                    <a:pt x="129338" y="9330"/>
                    <a:pt x="125195" y="5219"/>
                    <a:pt x="123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65"/>
            <p:cNvSpPr/>
            <p:nvPr/>
          </p:nvSpPr>
          <p:spPr>
            <a:xfrm>
              <a:off x="2928425" y="1957175"/>
              <a:ext cx="1743575" cy="480350"/>
            </a:xfrm>
            <a:custGeom>
              <a:avLst/>
              <a:gdLst/>
              <a:ahLst/>
              <a:cxnLst/>
              <a:rect l="l" t="t" r="r" b="b"/>
              <a:pathLst>
                <a:path w="69743" h="19214" extrusionOk="0">
                  <a:moveTo>
                    <a:pt x="34872" y="1"/>
                  </a:moveTo>
                  <a:cubicBezTo>
                    <a:pt x="22867" y="1"/>
                    <a:pt x="10863" y="3002"/>
                    <a:pt x="1" y="9004"/>
                  </a:cubicBezTo>
                  <a:lnTo>
                    <a:pt x="6818" y="19214"/>
                  </a:lnTo>
                  <a:cubicBezTo>
                    <a:pt x="15593" y="14582"/>
                    <a:pt x="25249" y="12233"/>
                    <a:pt x="34872" y="12233"/>
                  </a:cubicBezTo>
                  <a:cubicBezTo>
                    <a:pt x="44494" y="12233"/>
                    <a:pt x="54150" y="14582"/>
                    <a:pt x="62925" y="19214"/>
                  </a:cubicBezTo>
                  <a:lnTo>
                    <a:pt x="69742" y="9004"/>
                  </a:lnTo>
                  <a:cubicBezTo>
                    <a:pt x="58880" y="3002"/>
                    <a:pt x="46876" y="1"/>
                    <a:pt x="34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65"/>
            <p:cNvSpPr/>
            <p:nvPr/>
          </p:nvSpPr>
          <p:spPr>
            <a:xfrm>
              <a:off x="1190625" y="401200"/>
              <a:ext cx="5219200" cy="4893025"/>
            </a:xfrm>
            <a:custGeom>
              <a:avLst/>
              <a:gdLst/>
              <a:ahLst/>
              <a:cxnLst/>
              <a:rect l="l" t="t" r="r" b="b"/>
              <a:pathLst>
                <a:path w="208768" h="195721" extrusionOk="0">
                  <a:moveTo>
                    <a:pt x="171678" y="24466"/>
                  </a:moveTo>
                  <a:lnTo>
                    <a:pt x="171678" y="30598"/>
                  </a:lnTo>
                  <a:cubicBezTo>
                    <a:pt x="171678" y="33958"/>
                    <a:pt x="174418" y="36698"/>
                    <a:pt x="177778" y="36698"/>
                  </a:cubicBezTo>
                  <a:lnTo>
                    <a:pt x="183911" y="36698"/>
                  </a:lnTo>
                  <a:lnTo>
                    <a:pt x="183911" y="159023"/>
                  </a:lnTo>
                  <a:lnTo>
                    <a:pt x="177778" y="159023"/>
                  </a:lnTo>
                  <a:cubicBezTo>
                    <a:pt x="174418" y="159023"/>
                    <a:pt x="171678" y="161763"/>
                    <a:pt x="171678" y="165155"/>
                  </a:cubicBezTo>
                  <a:lnTo>
                    <a:pt x="171678" y="171255"/>
                  </a:lnTo>
                  <a:lnTo>
                    <a:pt x="37121" y="171255"/>
                  </a:lnTo>
                  <a:lnTo>
                    <a:pt x="37121" y="165155"/>
                  </a:lnTo>
                  <a:cubicBezTo>
                    <a:pt x="37121" y="161763"/>
                    <a:pt x="34349" y="159023"/>
                    <a:pt x="30989" y="159023"/>
                  </a:cubicBezTo>
                  <a:lnTo>
                    <a:pt x="24889" y="159023"/>
                  </a:lnTo>
                  <a:lnTo>
                    <a:pt x="24889" y="36698"/>
                  </a:lnTo>
                  <a:lnTo>
                    <a:pt x="30989" y="36698"/>
                  </a:lnTo>
                  <a:cubicBezTo>
                    <a:pt x="34349" y="36698"/>
                    <a:pt x="37121" y="33958"/>
                    <a:pt x="37121" y="30598"/>
                  </a:cubicBezTo>
                  <a:lnTo>
                    <a:pt x="37121" y="24466"/>
                  </a:lnTo>
                  <a:close/>
                  <a:moveTo>
                    <a:pt x="0" y="1"/>
                  </a:moveTo>
                  <a:lnTo>
                    <a:pt x="0" y="195720"/>
                  </a:lnTo>
                  <a:lnTo>
                    <a:pt x="208767" y="195720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7" name="Google Shape;8337;p65"/>
          <p:cNvGrpSpPr/>
          <p:nvPr/>
        </p:nvGrpSpPr>
        <p:grpSpPr>
          <a:xfrm>
            <a:off x="4868129" y="1266728"/>
            <a:ext cx="212938" cy="330375"/>
            <a:chOff x="2118650" y="238125"/>
            <a:chExt cx="3363950" cy="5219200"/>
          </a:xfrm>
        </p:grpSpPr>
        <p:sp>
          <p:nvSpPr>
            <p:cNvPr id="8338" name="Google Shape;8338;p65"/>
            <p:cNvSpPr/>
            <p:nvPr/>
          </p:nvSpPr>
          <p:spPr>
            <a:xfrm>
              <a:off x="2424450" y="3001025"/>
              <a:ext cx="2752325" cy="2456300"/>
            </a:xfrm>
            <a:custGeom>
              <a:avLst/>
              <a:gdLst/>
              <a:ahLst/>
              <a:cxnLst/>
              <a:rect l="l" t="t" r="r" b="b"/>
              <a:pathLst>
                <a:path w="110093" h="98252" extrusionOk="0">
                  <a:moveTo>
                    <a:pt x="686" y="0"/>
                  </a:moveTo>
                  <a:lnTo>
                    <a:pt x="11418" y="86019"/>
                  </a:lnTo>
                  <a:lnTo>
                    <a:pt x="1" y="86019"/>
                  </a:lnTo>
                  <a:lnTo>
                    <a:pt x="1" y="98251"/>
                  </a:lnTo>
                  <a:lnTo>
                    <a:pt x="110093" y="98251"/>
                  </a:lnTo>
                  <a:lnTo>
                    <a:pt x="110093" y="86019"/>
                  </a:lnTo>
                  <a:lnTo>
                    <a:pt x="98643" y="86019"/>
                  </a:lnTo>
                  <a:lnTo>
                    <a:pt x="1093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65"/>
            <p:cNvSpPr/>
            <p:nvPr/>
          </p:nvSpPr>
          <p:spPr>
            <a:xfrm>
              <a:off x="2118650" y="238125"/>
              <a:ext cx="3363950" cy="2457100"/>
            </a:xfrm>
            <a:custGeom>
              <a:avLst/>
              <a:gdLst/>
              <a:ahLst/>
              <a:cxnLst/>
              <a:rect l="l" t="t" r="r" b="b"/>
              <a:pathLst>
                <a:path w="134558" h="98284" extrusionOk="0">
                  <a:moveTo>
                    <a:pt x="30565" y="0"/>
                  </a:moveTo>
                  <a:cubicBezTo>
                    <a:pt x="20453" y="0"/>
                    <a:pt x="12233" y="8220"/>
                    <a:pt x="12233" y="18365"/>
                  </a:cubicBezTo>
                  <a:lnTo>
                    <a:pt x="12233" y="30989"/>
                  </a:lnTo>
                  <a:cubicBezTo>
                    <a:pt x="12233" y="38948"/>
                    <a:pt x="17354" y="45668"/>
                    <a:pt x="24465" y="48212"/>
                  </a:cubicBezTo>
                  <a:lnTo>
                    <a:pt x="24465" y="73819"/>
                  </a:lnTo>
                  <a:lnTo>
                    <a:pt x="0" y="73819"/>
                  </a:lnTo>
                  <a:lnTo>
                    <a:pt x="0" y="98284"/>
                  </a:lnTo>
                  <a:lnTo>
                    <a:pt x="134557" y="98284"/>
                  </a:lnTo>
                  <a:lnTo>
                    <a:pt x="134557" y="73819"/>
                  </a:lnTo>
                  <a:lnTo>
                    <a:pt x="110092" y="73819"/>
                  </a:lnTo>
                  <a:lnTo>
                    <a:pt x="110092" y="48212"/>
                  </a:lnTo>
                  <a:cubicBezTo>
                    <a:pt x="117171" y="45668"/>
                    <a:pt x="122325" y="38948"/>
                    <a:pt x="122325" y="30989"/>
                  </a:cubicBezTo>
                  <a:lnTo>
                    <a:pt x="122325" y="18365"/>
                  </a:lnTo>
                  <a:cubicBezTo>
                    <a:pt x="122325" y="8220"/>
                    <a:pt x="114072" y="0"/>
                    <a:pt x="103960" y="0"/>
                  </a:cubicBezTo>
                  <a:cubicBezTo>
                    <a:pt x="93848" y="0"/>
                    <a:pt x="85628" y="8220"/>
                    <a:pt x="85628" y="18365"/>
                  </a:cubicBezTo>
                  <a:lnTo>
                    <a:pt x="85628" y="30989"/>
                  </a:lnTo>
                  <a:cubicBezTo>
                    <a:pt x="85628" y="38948"/>
                    <a:pt x="90749" y="45668"/>
                    <a:pt x="97860" y="48212"/>
                  </a:cubicBezTo>
                  <a:lnTo>
                    <a:pt x="97860" y="73819"/>
                  </a:lnTo>
                  <a:lnTo>
                    <a:pt x="36698" y="73819"/>
                  </a:lnTo>
                  <a:lnTo>
                    <a:pt x="36698" y="48212"/>
                  </a:lnTo>
                  <a:cubicBezTo>
                    <a:pt x="43776" y="45668"/>
                    <a:pt x="48930" y="38948"/>
                    <a:pt x="48930" y="30989"/>
                  </a:cubicBezTo>
                  <a:lnTo>
                    <a:pt x="48930" y="18365"/>
                  </a:lnTo>
                  <a:cubicBezTo>
                    <a:pt x="48930" y="8220"/>
                    <a:pt x="40677" y="0"/>
                    <a:pt x="30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0" name="Google Shape;8340;p65"/>
          <p:cNvGrpSpPr/>
          <p:nvPr/>
        </p:nvGrpSpPr>
        <p:grpSpPr>
          <a:xfrm>
            <a:off x="4004889" y="3445330"/>
            <a:ext cx="330375" cy="330375"/>
            <a:chOff x="1190625" y="238125"/>
            <a:chExt cx="5219200" cy="5219200"/>
          </a:xfrm>
        </p:grpSpPr>
        <p:sp>
          <p:nvSpPr>
            <p:cNvPr id="8341" name="Google Shape;8341;p65"/>
            <p:cNvSpPr/>
            <p:nvPr/>
          </p:nvSpPr>
          <p:spPr>
            <a:xfrm>
              <a:off x="1190625" y="543925"/>
              <a:ext cx="5219200" cy="1223275"/>
            </a:xfrm>
            <a:custGeom>
              <a:avLst/>
              <a:gdLst/>
              <a:ahLst/>
              <a:cxnLst/>
              <a:rect l="l" t="t" r="r" b="b"/>
              <a:pathLst>
                <a:path w="208768" h="48931" extrusionOk="0">
                  <a:moveTo>
                    <a:pt x="0" y="0"/>
                  </a:moveTo>
                  <a:lnTo>
                    <a:pt x="0" y="48930"/>
                  </a:lnTo>
                  <a:lnTo>
                    <a:pt x="208767" y="48930"/>
                  </a:lnTo>
                  <a:lnTo>
                    <a:pt x="208767" y="0"/>
                  </a:lnTo>
                  <a:lnTo>
                    <a:pt x="171678" y="0"/>
                  </a:lnTo>
                  <a:lnTo>
                    <a:pt x="171678" y="12233"/>
                  </a:lnTo>
                  <a:cubicBezTo>
                    <a:pt x="171678" y="25672"/>
                    <a:pt x="160653" y="36698"/>
                    <a:pt x="147213" y="36698"/>
                  </a:cubicBezTo>
                  <a:lnTo>
                    <a:pt x="147213" y="24465"/>
                  </a:lnTo>
                  <a:cubicBezTo>
                    <a:pt x="153933" y="24465"/>
                    <a:pt x="159446" y="18953"/>
                    <a:pt x="159446" y="12233"/>
                  </a:cubicBezTo>
                  <a:lnTo>
                    <a:pt x="159446" y="0"/>
                  </a:lnTo>
                  <a:lnTo>
                    <a:pt x="122749" y="0"/>
                  </a:lnTo>
                  <a:lnTo>
                    <a:pt x="122749" y="12233"/>
                  </a:lnTo>
                  <a:cubicBezTo>
                    <a:pt x="122749" y="25672"/>
                    <a:pt x="111723" y="36698"/>
                    <a:pt x="98284" y="36698"/>
                  </a:cubicBezTo>
                  <a:lnTo>
                    <a:pt x="98284" y="24465"/>
                  </a:lnTo>
                  <a:cubicBezTo>
                    <a:pt x="105003" y="24465"/>
                    <a:pt x="110516" y="18953"/>
                    <a:pt x="110516" y="12233"/>
                  </a:cubicBezTo>
                  <a:lnTo>
                    <a:pt x="110516" y="0"/>
                  </a:lnTo>
                  <a:lnTo>
                    <a:pt x="73819" y="0"/>
                  </a:lnTo>
                  <a:lnTo>
                    <a:pt x="73819" y="12233"/>
                  </a:lnTo>
                  <a:cubicBezTo>
                    <a:pt x="73819" y="25672"/>
                    <a:pt x="62793" y="36698"/>
                    <a:pt x="49354" y="36698"/>
                  </a:cubicBezTo>
                  <a:lnTo>
                    <a:pt x="49354" y="24465"/>
                  </a:lnTo>
                  <a:cubicBezTo>
                    <a:pt x="56074" y="24465"/>
                    <a:pt x="61586" y="18953"/>
                    <a:pt x="61586" y="12233"/>
                  </a:cubicBezTo>
                  <a:lnTo>
                    <a:pt x="6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65"/>
            <p:cNvSpPr/>
            <p:nvPr/>
          </p:nvSpPr>
          <p:spPr>
            <a:xfrm>
              <a:off x="2730275" y="238125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0" y="0"/>
                  </a:moveTo>
                  <a:lnTo>
                    <a:pt x="0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65"/>
            <p:cNvSpPr/>
            <p:nvPr/>
          </p:nvSpPr>
          <p:spPr>
            <a:xfrm>
              <a:off x="3953525" y="238125"/>
              <a:ext cx="305825" cy="305825"/>
            </a:xfrm>
            <a:custGeom>
              <a:avLst/>
              <a:gdLst/>
              <a:ahLst/>
              <a:cxnLst/>
              <a:rect l="l" t="t" r="r" b="b"/>
              <a:pathLst>
                <a:path w="12233" h="12233" extrusionOk="0">
                  <a:moveTo>
                    <a:pt x="0" y="0"/>
                  </a:moveTo>
                  <a:lnTo>
                    <a:pt x="0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65"/>
            <p:cNvSpPr/>
            <p:nvPr/>
          </p:nvSpPr>
          <p:spPr>
            <a:xfrm>
              <a:off x="5176750" y="238125"/>
              <a:ext cx="305850" cy="305825"/>
            </a:xfrm>
            <a:custGeom>
              <a:avLst/>
              <a:gdLst/>
              <a:ahLst/>
              <a:cxnLst/>
              <a:rect l="l" t="t" r="r" b="b"/>
              <a:pathLst>
                <a:path w="12234" h="12233" extrusionOk="0">
                  <a:moveTo>
                    <a:pt x="1" y="0"/>
                  </a:moveTo>
                  <a:lnTo>
                    <a:pt x="1" y="12232"/>
                  </a:lnTo>
                  <a:lnTo>
                    <a:pt x="12233" y="12232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65"/>
            <p:cNvSpPr/>
            <p:nvPr/>
          </p:nvSpPr>
          <p:spPr>
            <a:xfrm>
              <a:off x="3036075" y="3164125"/>
              <a:ext cx="1529075" cy="1529075"/>
            </a:xfrm>
            <a:custGeom>
              <a:avLst/>
              <a:gdLst/>
              <a:ahLst/>
              <a:cxnLst/>
              <a:rect l="l" t="t" r="r" b="b"/>
              <a:pathLst>
                <a:path w="61163" h="61163" extrusionOk="0">
                  <a:moveTo>
                    <a:pt x="36698" y="12233"/>
                  </a:moveTo>
                  <a:lnTo>
                    <a:pt x="36698" y="24465"/>
                  </a:lnTo>
                  <a:lnTo>
                    <a:pt x="48931" y="24465"/>
                  </a:lnTo>
                  <a:lnTo>
                    <a:pt x="48931" y="36697"/>
                  </a:lnTo>
                  <a:lnTo>
                    <a:pt x="24466" y="36697"/>
                  </a:lnTo>
                  <a:lnTo>
                    <a:pt x="24466" y="12233"/>
                  </a:lnTo>
                  <a:close/>
                  <a:moveTo>
                    <a:pt x="30566" y="0"/>
                  </a:moveTo>
                  <a:cubicBezTo>
                    <a:pt x="13701" y="0"/>
                    <a:pt x="1" y="13700"/>
                    <a:pt x="1" y="30565"/>
                  </a:cubicBezTo>
                  <a:cubicBezTo>
                    <a:pt x="1" y="47429"/>
                    <a:pt x="13701" y="61162"/>
                    <a:pt x="30566" y="61162"/>
                  </a:cubicBezTo>
                  <a:cubicBezTo>
                    <a:pt x="47430" y="61162"/>
                    <a:pt x="61163" y="47429"/>
                    <a:pt x="61163" y="30565"/>
                  </a:cubicBezTo>
                  <a:cubicBezTo>
                    <a:pt x="61163" y="13700"/>
                    <a:pt x="47430" y="0"/>
                    <a:pt x="30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65"/>
            <p:cNvSpPr/>
            <p:nvPr/>
          </p:nvSpPr>
          <p:spPr>
            <a:xfrm>
              <a:off x="1190625" y="2072975"/>
              <a:ext cx="5219200" cy="3384350"/>
            </a:xfrm>
            <a:custGeom>
              <a:avLst/>
              <a:gdLst/>
              <a:ahLst/>
              <a:cxnLst/>
              <a:rect l="l" t="t" r="r" b="b"/>
              <a:pathLst>
                <a:path w="208768" h="135374" extrusionOk="0">
                  <a:moveTo>
                    <a:pt x="110516" y="19181"/>
                  </a:moveTo>
                  <a:lnTo>
                    <a:pt x="110516" y="32001"/>
                  </a:lnTo>
                  <a:cubicBezTo>
                    <a:pt x="117725" y="33077"/>
                    <a:pt x="124314" y="35850"/>
                    <a:pt x="129892" y="40058"/>
                  </a:cubicBezTo>
                  <a:lnTo>
                    <a:pt x="136742" y="33175"/>
                  </a:lnTo>
                  <a:lnTo>
                    <a:pt x="145419" y="41852"/>
                  </a:lnTo>
                  <a:lnTo>
                    <a:pt x="138569" y="48702"/>
                  </a:lnTo>
                  <a:cubicBezTo>
                    <a:pt x="143919" y="55846"/>
                    <a:pt x="147213" y="64621"/>
                    <a:pt x="147213" y="74211"/>
                  </a:cubicBezTo>
                  <a:cubicBezTo>
                    <a:pt x="147213" y="97828"/>
                    <a:pt x="128000" y="117041"/>
                    <a:pt x="104384" y="117041"/>
                  </a:cubicBezTo>
                  <a:cubicBezTo>
                    <a:pt x="80767" y="117041"/>
                    <a:pt x="61586" y="97828"/>
                    <a:pt x="61586" y="74211"/>
                  </a:cubicBezTo>
                  <a:cubicBezTo>
                    <a:pt x="61586" y="64621"/>
                    <a:pt x="64848" y="55846"/>
                    <a:pt x="70231" y="48702"/>
                  </a:cubicBezTo>
                  <a:lnTo>
                    <a:pt x="63348" y="41852"/>
                  </a:lnTo>
                  <a:lnTo>
                    <a:pt x="72025" y="33175"/>
                  </a:lnTo>
                  <a:lnTo>
                    <a:pt x="78875" y="40025"/>
                  </a:lnTo>
                  <a:cubicBezTo>
                    <a:pt x="84453" y="35850"/>
                    <a:pt x="91042" y="33077"/>
                    <a:pt x="98284" y="32001"/>
                  </a:cubicBezTo>
                  <a:lnTo>
                    <a:pt x="98284" y="19181"/>
                  </a:lnTo>
                  <a:close/>
                  <a:moveTo>
                    <a:pt x="0" y="1"/>
                  </a:moveTo>
                  <a:lnTo>
                    <a:pt x="0" y="135373"/>
                  </a:lnTo>
                  <a:lnTo>
                    <a:pt x="159446" y="135373"/>
                  </a:lnTo>
                  <a:lnTo>
                    <a:pt x="159446" y="86443"/>
                  </a:lnTo>
                  <a:lnTo>
                    <a:pt x="208767" y="86443"/>
                  </a:lnTo>
                  <a:lnTo>
                    <a:pt x="208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65"/>
            <p:cNvSpPr/>
            <p:nvPr/>
          </p:nvSpPr>
          <p:spPr>
            <a:xfrm>
              <a:off x="5482575" y="4539850"/>
              <a:ext cx="711125" cy="701350"/>
            </a:xfrm>
            <a:custGeom>
              <a:avLst/>
              <a:gdLst/>
              <a:ahLst/>
              <a:cxnLst/>
              <a:rect l="l" t="t" r="r" b="b"/>
              <a:pathLst>
                <a:path w="28445" h="28054" extrusionOk="0">
                  <a:moveTo>
                    <a:pt x="0" y="1"/>
                  </a:moveTo>
                  <a:lnTo>
                    <a:pt x="0" y="28054"/>
                  </a:lnTo>
                  <a:lnTo>
                    <a:pt x="284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65"/>
            <p:cNvSpPr/>
            <p:nvPr/>
          </p:nvSpPr>
          <p:spPr>
            <a:xfrm>
              <a:off x="5698675" y="4755975"/>
              <a:ext cx="711150" cy="701350"/>
            </a:xfrm>
            <a:custGeom>
              <a:avLst/>
              <a:gdLst/>
              <a:ahLst/>
              <a:cxnLst/>
              <a:rect l="l" t="t" r="r" b="b"/>
              <a:pathLst>
                <a:path w="28446" h="28054" extrusionOk="0">
                  <a:moveTo>
                    <a:pt x="28445" y="0"/>
                  </a:moveTo>
                  <a:lnTo>
                    <a:pt x="1" y="28053"/>
                  </a:lnTo>
                  <a:lnTo>
                    <a:pt x="28445" y="28053"/>
                  </a:lnTo>
                  <a:lnTo>
                    <a:pt x="28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9" name="Google Shape;8349;p65"/>
          <p:cNvGrpSpPr/>
          <p:nvPr/>
        </p:nvGrpSpPr>
        <p:grpSpPr>
          <a:xfrm>
            <a:off x="4024896" y="2717833"/>
            <a:ext cx="290370" cy="330375"/>
            <a:chOff x="1507025" y="238125"/>
            <a:chExt cx="4587200" cy="5219200"/>
          </a:xfrm>
        </p:grpSpPr>
        <p:sp>
          <p:nvSpPr>
            <p:cNvPr id="8350" name="Google Shape;8350;p65"/>
            <p:cNvSpPr/>
            <p:nvPr/>
          </p:nvSpPr>
          <p:spPr>
            <a:xfrm>
              <a:off x="2576950" y="238125"/>
              <a:ext cx="2446525" cy="2794725"/>
            </a:xfrm>
            <a:custGeom>
              <a:avLst/>
              <a:gdLst/>
              <a:ahLst/>
              <a:cxnLst/>
              <a:rect l="l" t="t" r="r" b="b"/>
              <a:pathLst>
                <a:path w="97861" h="111789" extrusionOk="0">
                  <a:moveTo>
                    <a:pt x="30598" y="0"/>
                  </a:moveTo>
                  <a:cubicBezTo>
                    <a:pt x="13734" y="0"/>
                    <a:pt x="1" y="13733"/>
                    <a:pt x="1" y="30597"/>
                  </a:cubicBezTo>
                  <a:lnTo>
                    <a:pt x="1" y="111788"/>
                  </a:lnTo>
                  <a:cubicBezTo>
                    <a:pt x="1958" y="111266"/>
                    <a:pt x="3980" y="110908"/>
                    <a:pt x="6133" y="110908"/>
                  </a:cubicBezTo>
                  <a:lnTo>
                    <a:pt x="91760" y="110908"/>
                  </a:lnTo>
                  <a:cubicBezTo>
                    <a:pt x="93881" y="110908"/>
                    <a:pt x="95903" y="111266"/>
                    <a:pt x="97860" y="111788"/>
                  </a:cubicBezTo>
                  <a:lnTo>
                    <a:pt x="97860" y="30597"/>
                  </a:lnTo>
                  <a:cubicBezTo>
                    <a:pt x="97860" y="13733"/>
                    <a:pt x="84127" y="0"/>
                    <a:pt x="67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65"/>
            <p:cNvSpPr/>
            <p:nvPr/>
          </p:nvSpPr>
          <p:spPr>
            <a:xfrm>
              <a:off x="1507025" y="2399175"/>
              <a:ext cx="4587200" cy="3058150"/>
            </a:xfrm>
            <a:custGeom>
              <a:avLst/>
              <a:gdLst/>
              <a:ahLst/>
              <a:cxnLst/>
              <a:rect l="l" t="t" r="r" b="b"/>
              <a:pathLst>
                <a:path w="183488" h="122326" extrusionOk="0">
                  <a:moveTo>
                    <a:pt x="12233" y="1"/>
                  </a:moveTo>
                  <a:cubicBezTo>
                    <a:pt x="5448" y="1"/>
                    <a:pt x="1" y="5481"/>
                    <a:pt x="1" y="12233"/>
                  </a:cubicBezTo>
                  <a:lnTo>
                    <a:pt x="1" y="24466"/>
                  </a:lnTo>
                  <a:lnTo>
                    <a:pt x="12233" y="24466"/>
                  </a:lnTo>
                  <a:lnTo>
                    <a:pt x="12233" y="55030"/>
                  </a:lnTo>
                  <a:lnTo>
                    <a:pt x="36698" y="55030"/>
                  </a:lnTo>
                  <a:lnTo>
                    <a:pt x="36698" y="61163"/>
                  </a:lnTo>
                  <a:lnTo>
                    <a:pt x="85628" y="61163"/>
                  </a:lnTo>
                  <a:lnTo>
                    <a:pt x="85628" y="73395"/>
                  </a:lnTo>
                  <a:lnTo>
                    <a:pt x="67263" y="73395"/>
                  </a:lnTo>
                  <a:cubicBezTo>
                    <a:pt x="58977" y="73395"/>
                    <a:pt x="52062" y="78941"/>
                    <a:pt x="49778" y="86476"/>
                  </a:cubicBezTo>
                  <a:cubicBezTo>
                    <a:pt x="42211" y="88759"/>
                    <a:pt x="36698" y="95707"/>
                    <a:pt x="36698" y="103993"/>
                  </a:cubicBezTo>
                  <a:cubicBezTo>
                    <a:pt x="36698" y="114105"/>
                    <a:pt x="44918" y="122325"/>
                    <a:pt x="55030" y="122325"/>
                  </a:cubicBezTo>
                  <a:cubicBezTo>
                    <a:pt x="65142" y="122325"/>
                    <a:pt x="73395" y="114105"/>
                    <a:pt x="73395" y="103993"/>
                  </a:cubicBezTo>
                  <a:cubicBezTo>
                    <a:pt x="73395" y="96686"/>
                    <a:pt x="69089" y="90423"/>
                    <a:pt x="62892" y="87487"/>
                  </a:cubicBezTo>
                  <a:cubicBezTo>
                    <a:pt x="64001" y="86345"/>
                    <a:pt x="65566" y="85628"/>
                    <a:pt x="67263" y="85628"/>
                  </a:cubicBezTo>
                  <a:lnTo>
                    <a:pt x="116192" y="85628"/>
                  </a:lnTo>
                  <a:cubicBezTo>
                    <a:pt x="117889" y="85628"/>
                    <a:pt x="119454" y="86345"/>
                    <a:pt x="120564" y="87487"/>
                  </a:cubicBezTo>
                  <a:cubicBezTo>
                    <a:pt x="114366" y="90423"/>
                    <a:pt x="110093" y="96686"/>
                    <a:pt x="110093" y="103993"/>
                  </a:cubicBezTo>
                  <a:cubicBezTo>
                    <a:pt x="110093" y="114105"/>
                    <a:pt x="118313" y="122325"/>
                    <a:pt x="128425" y="122325"/>
                  </a:cubicBezTo>
                  <a:cubicBezTo>
                    <a:pt x="138537" y="122325"/>
                    <a:pt x="146790" y="114105"/>
                    <a:pt x="146790" y="103993"/>
                  </a:cubicBezTo>
                  <a:cubicBezTo>
                    <a:pt x="146790" y="95707"/>
                    <a:pt x="141245" y="88759"/>
                    <a:pt x="133677" y="86476"/>
                  </a:cubicBezTo>
                  <a:cubicBezTo>
                    <a:pt x="131393" y="78941"/>
                    <a:pt x="124478" y="73395"/>
                    <a:pt x="116192" y="73395"/>
                  </a:cubicBezTo>
                  <a:lnTo>
                    <a:pt x="97860" y="73395"/>
                  </a:lnTo>
                  <a:lnTo>
                    <a:pt x="97860" y="61163"/>
                  </a:lnTo>
                  <a:lnTo>
                    <a:pt x="146790" y="61163"/>
                  </a:lnTo>
                  <a:lnTo>
                    <a:pt x="146790" y="55063"/>
                  </a:lnTo>
                  <a:lnTo>
                    <a:pt x="171255" y="55063"/>
                  </a:lnTo>
                  <a:lnTo>
                    <a:pt x="171255" y="24466"/>
                  </a:lnTo>
                  <a:lnTo>
                    <a:pt x="183487" y="24466"/>
                  </a:lnTo>
                  <a:lnTo>
                    <a:pt x="183487" y="12233"/>
                  </a:lnTo>
                  <a:cubicBezTo>
                    <a:pt x="183487" y="5481"/>
                    <a:pt x="178007" y="1"/>
                    <a:pt x="171255" y="1"/>
                  </a:cubicBezTo>
                  <a:lnTo>
                    <a:pt x="152890" y="1"/>
                  </a:lnTo>
                  <a:lnTo>
                    <a:pt x="152890" y="24466"/>
                  </a:lnTo>
                  <a:lnTo>
                    <a:pt x="159022" y="24466"/>
                  </a:lnTo>
                  <a:lnTo>
                    <a:pt x="159022" y="42831"/>
                  </a:lnTo>
                  <a:lnTo>
                    <a:pt x="144898" y="42831"/>
                  </a:lnTo>
                  <a:cubicBezTo>
                    <a:pt x="142778" y="39210"/>
                    <a:pt x="139026" y="36698"/>
                    <a:pt x="134557" y="36698"/>
                  </a:cubicBezTo>
                  <a:lnTo>
                    <a:pt x="48930" y="36698"/>
                  </a:lnTo>
                  <a:cubicBezTo>
                    <a:pt x="44429" y="36698"/>
                    <a:pt x="40677" y="39210"/>
                    <a:pt x="38557" y="42831"/>
                  </a:cubicBezTo>
                  <a:lnTo>
                    <a:pt x="24465" y="42831"/>
                  </a:lnTo>
                  <a:lnTo>
                    <a:pt x="24465" y="24466"/>
                  </a:lnTo>
                  <a:lnTo>
                    <a:pt x="30565" y="24466"/>
                  </a:lnTo>
                  <a:lnTo>
                    <a:pt x="305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2" name="Google Shape;8352;p65"/>
          <p:cNvGrpSpPr/>
          <p:nvPr/>
        </p:nvGrpSpPr>
        <p:grpSpPr>
          <a:xfrm>
            <a:off x="4089610" y="4172848"/>
            <a:ext cx="212938" cy="330375"/>
            <a:chOff x="2118650" y="238125"/>
            <a:chExt cx="3363950" cy="5219200"/>
          </a:xfrm>
        </p:grpSpPr>
        <p:sp>
          <p:nvSpPr>
            <p:cNvPr id="8353" name="Google Shape;8353;p65"/>
            <p:cNvSpPr/>
            <p:nvPr/>
          </p:nvSpPr>
          <p:spPr>
            <a:xfrm>
              <a:off x="2118650" y="238125"/>
              <a:ext cx="2140700" cy="1845475"/>
            </a:xfrm>
            <a:custGeom>
              <a:avLst/>
              <a:gdLst/>
              <a:ahLst/>
              <a:cxnLst/>
              <a:rect l="l" t="t" r="r" b="b"/>
              <a:pathLst>
                <a:path w="85628" h="73819" extrusionOk="0">
                  <a:moveTo>
                    <a:pt x="42798" y="0"/>
                  </a:moveTo>
                  <a:cubicBezTo>
                    <a:pt x="19181" y="0"/>
                    <a:pt x="0" y="19605"/>
                    <a:pt x="0" y="43221"/>
                  </a:cubicBezTo>
                  <a:cubicBezTo>
                    <a:pt x="0" y="61913"/>
                    <a:pt x="11907" y="72547"/>
                    <a:pt x="12722" y="73819"/>
                  </a:cubicBezTo>
                  <a:lnTo>
                    <a:pt x="72873" y="73819"/>
                  </a:lnTo>
                  <a:cubicBezTo>
                    <a:pt x="73656" y="72579"/>
                    <a:pt x="85628" y="62304"/>
                    <a:pt x="85628" y="43221"/>
                  </a:cubicBezTo>
                  <a:cubicBezTo>
                    <a:pt x="85628" y="19605"/>
                    <a:pt x="66414" y="0"/>
                    <a:pt x="42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65"/>
            <p:cNvSpPr/>
            <p:nvPr/>
          </p:nvSpPr>
          <p:spPr>
            <a:xfrm>
              <a:off x="2602225" y="2389400"/>
              <a:ext cx="2880375" cy="3067925"/>
            </a:xfrm>
            <a:custGeom>
              <a:avLst/>
              <a:gdLst/>
              <a:ahLst/>
              <a:cxnLst/>
              <a:rect l="l" t="t" r="r" b="b"/>
              <a:pathLst>
                <a:path w="115215" h="122717" extrusionOk="0">
                  <a:moveTo>
                    <a:pt x="1" y="0"/>
                  </a:moveTo>
                  <a:lnTo>
                    <a:pt x="5449" y="98251"/>
                  </a:lnTo>
                  <a:lnTo>
                    <a:pt x="17322" y="98251"/>
                  </a:lnTo>
                  <a:lnTo>
                    <a:pt x="17322" y="104384"/>
                  </a:lnTo>
                  <a:cubicBezTo>
                    <a:pt x="17322" y="114496"/>
                    <a:pt x="25575" y="122716"/>
                    <a:pt x="35687" y="122716"/>
                  </a:cubicBezTo>
                  <a:lnTo>
                    <a:pt x="115214" y="122716"/>
                  </a:lnTo>
                  <a:lnTo>
                    <a:pt x="115214" y="110484"/>
                  </a:lnTo>
                  <a:lnTo>
                    <a:pt x="35687" y="110484"/>
                  </a:lnTo>
                  <a:cubicBezTo>
                    <a:pt x="32327" y="110484"/>
                    <a:pt x="29587" y="107744"/>
                    <a:pt x="29587" y="104384"/>
                  </a:cubicBezTo>
                  <a:lnTo>
                    <a:pt x="29587" y="98251"/>
                  </a:lnTo>
                  <a:lnTo>
                    <a:pt x="41461" y="98251"/>
                  </a:lnTo>
                  <a:lnTo>
                    <a:pt x="46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5" name="Google Shape;8355;p65"/>
          <p:cNvGrpSpPr/>
          <p:nvPr/>
        </p:nvGrpSpPr>
        <p:grpSpPr>
          <a:xfrm>
            <a:off x="4004889" y="1990336"/>
            <a:ext cx="330375" cy="330375"/>
            <a:chOff x="1190625" y="238125"/>
            <a:chExt cx="5219200" cy="5219200"/>
          </a:xfrm>
        </p:grpSpPr>
        <p:sp>
          <p:nvSpPr>
            <p:cNvPr id="8356" name="Google Shape;8356;p65"/>
            <p:cNvSpPr/>
            <p:nvPr/>
          </p:nvSpPr>
          <p:spPr>
            <a:xfrm>
              <a:off x="4259325" y="3153525"/>
              <a:ext cx="917450" cy="305825"/>
            </a:xfrm>
            <a:custGeom>
              <a:avLst/>
              <a:gdLst/>
              <a:ahLst/>
              <a:cxnLst/>
              <a:rect l="l" t="t" r="r" b="b"/>
              <a:pathLst>
                <a:path w="36698" h="12233" extrusionOk="0">
                  <a:moveTo>
                    <a:pt x="1" y="0"/>
                  </a:moveTo>
                  <a:lnTo>
                    <a:pt x="1" y="12232"/>
                  </a:lnTo>
                  <a:lnTo>
                    <a:pt x="36698" y="12232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65"/>
            <p:cNvSpPr/>
            <p:nvPr/>
          </p:nvSpPr>
          <p:spPr>
            <a:xfrm>
              <a:off x="2271150" y="2847700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1"/>
                  </a:moveTo>
                  <a:cubicBezTo>
                    <a:pt x="5480" y="1"/>
                    <a:pt x="0" y="5481"/>
                    <a:pt x="0" y="12233"/>
                  </a:cubicBezTo>
                  <a:cubicBezTo>
                    <a:pt x="0" y="18985"/>
                    <a:pt x="5480" y="24465"/>
                    <a:pt x="12233" y="24465"/>
                  </a:cubicBezTo>
                  <a:cubicBezTo>
                    <a:pt x="18985" y="24465"/>
                    <a:pt x="24465" y="18985"/>
                    <a:pt x="24465" y="12233"/>
                  </a:cubicBezTo>
                  <a:cubicBezTo>
                    <a:pt x="24465" y="5481"/>
                    <a:pt x="18985" y="1"/>
                    <a:pt x="12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65"/>
            <p:cNvSpPr/>
            <p:nvPr/>
          </p:nvSpPr>
          <p:spPr>
            <a:xfrm>
              <a:off x="2118650" y="4070950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6100" y="0"/>
                  </a:moveTo>
                  <a:cubicBezTo>
                    <a:pt x="2740" y="0"/>
                    <a:pt x="0" y="2740"/>
                    <a:pt x="0" y="6133"/>
                  </a:cubicBezTo>
                  <a:lnTo>
                    <a:pt x="0" y="24465"/>
                  </a:lnTo>
                  <a:lnTo>
                    <a:pt x="36698" y="24465"/>
                  </a:lnTo>
                  <a:lnTo>
                    <a:pt x="36698" y="6133"/>
                  </a:lnTo>
                  <a:cubicBezTo>
                    <a:pt x="36698" y="2740"/>
                    <a:pt x="33925" y="0"/>
                    <a:pt x="30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65"/>
            <p:cNvSpPr/>
            <p:nvPr/>
          </p:nvSpPr>
          <p:spPr>
            <a:xfrm>
              <a:off x="1190625" y="1777775"/>
              <a:ext cx="5219200" cy="3679550"/>
            </a:xfrm>
            <a:custGeom>
              <a:avLst/>
              <a:gdLst/>
              <a:ahLst/>
              <a:cxnLst/>
              <a:rect l="l" t="t" r="r" b="b"/>
              <a:pathLst>
                <a:path w="208768" h="147182" extrusionOk="0">
                  <a:moveTo>
                    <a:pt x="171678" y="42798"/>
                  </a:moveTo>
                  <a:lnTo>
                    <a:pt x="171678" y="79495"/>
                  </a:lnTo>
                  <a:lnTo>
                    <a:pt x="110516" y="79495"/>
                  </a:lnTo>
                  <a:lnTo>
                    <a:pt x="110516" y="42798"/>
                  </a:lnTo>
                  <a:close/>
                  <a:moveTo>
                    <a:pt x="171678" y="91727"/>
                  </a:moveTo>
                  <a:lnTo>
                    <a:pt x="171678" y="103960"/>
                  </a:lnTo>
                  <a:lnTo>
                    <a:pt x="110516" y="103960"/>
                  </a:lnTo>
                  <a:lnTo>
                    <a:pt x="110516" y="91727"/>
                  </a:lnTo>
                  <a:close/>
                  <a:moveTo>
                    <a:pt x="55454" y="30565"/>
                  </a:moveTo>
                  <a:cubicBezTo>
                    <a:pt x="68958" y="30565"/>
                    <a:pt x="79919" y="41525"/>
                    <a:pt x="79919" y="55030"/>
                  </a:cubicBezTo>
                  <a:cubicBezTo>
                    <a:pt x="79919" y="68535"/>
                    <a:pt x="68958" y="79495"/>
                    <a:pt x="55454" y="79495"/>
                  </a:cubicBezTo>
                  <a:lnTo>
                    <a:pt x="67686" y="79495"/>
                  </a:lnTo>
                  <a:cubicBezTo>
                    <a:pt x="77798" y="79495"/>
                    <a:pt x="86051" y="87715"/>
                    <a:pt x="86051" y="97860"/>
                  </a:cubicBezTo>
                  <a:lnTo>
                    <a:pt x="86051" y="128425"/>
                  </a:lnTo>
                  <a:lnTo>
                    <a:pt x="24889" y="128425"/>
                  </a:lnTo>
                  <a:lnTo>
                    <a:pt x="24889" y="97860"/>
                  </a:lnTo>
                  <a:cubicBezTo>
                    <a:pt x="24889" y="87715"/>
                    <a:pt x="33109" y="79495"/>
                    <a:pt x="43221" y="79495"/>
                  </a:cubicBezTo>
                  <a:lnTo>
                    <a:pt x="55454" y="79495"/>
                  </a:lnTo>
                  <a:cubicBezTo>
                    <a:pt x="41949" y="79495"/>
                    <a:pt x="30989" y="68535"/>
                    <a:pt x="30989" y="55030"/>
                  </a:cubicBezTo>
                  <a:cubicBezTo>
                    <a:pt x="30989" y="41525"/>
                    <a:pt x="41949" y="30565"/>
                    <a:pt x="55454" y="30565"/>
                  </a:cubicBezTo>
                  <a:close/>
                  <a:moveTo>
                    <a:pt x="171678" y="116192"/>
                  </a:moveTo>
                  <a:lnTo>
                    <a:pt x="171678" y="128425"/>
                  </a:lnTo>
                  <a:lnTo>
                    <a:pt x="110516" y="128425"/>
                  </a:lnTo>
                  <a:lnTo>
                    <a:pt x="110516" y="116192"/>
                  </a:lnTo>
                  <a:close/>
                  <a:moveTo>
                    <a:pt x="0" y="0"/>
                  </a:moveTo>
                  <a:lnTo>
                    <a:pt x="0" y="147181"/>
                  </a:lnTo>
                  <a:lnTo>
                    <a:pt x="208767" y="147181"/>
                  </a:lnTo>
                  <a:lnTo>
                    <a:pt x="208767" y="0"/>
                  </a:lnTo>
                  <a:lnTo>
                    <a:pt x="128848" y="0"/>
                  </a:lnTo>
                  <a:lnTo>
                    <a:pt x="128848" y="24465"/>
                  </a:lnTo>
                  <a:lnTo>
                    <a:pt x="79919" y="24465"/>
                  </a:lnTo>
                  <a:lnTo>
                    <a:pt x="799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65"/>
            <p:cNvSpPr/>
            <p:nvPr/>
          </p:nvSpPr>
          <p:spPr>
            <a:xfrm>
              <a:off x="2576950" y="238125"/>
              <a:ext cx="2446525" cy="1845475"/>
            </a:xfrm>
            <a:custGeom>
              <a:avLst/>
              <a:gdLst/>
              <a:ahLst/>
              <a:cxnLst/>
              <a:rect l="l" t="t" r="r" b="b"/>
              <a:pathLst>
                <a:path w="97861" h="73819" extrusionOk="0">
                  <a:moveTo>
                    <a:pt x="1" y="0"/>
                  </a:moveTo>
                  <a:lnTo>
                    <a:pt x="1" y="12232"/>
                  </a:lnTo>
                  <a:cubicBezTo>
                    <a:pt x="22248" y="12232"/>
                    <a:pt x="40384" y="29749"/>
                    <a:pt x="42407" y="51474"/>
                  </a:cubicBezTo>
                  <a:cubicBezTo>
                    <a:pt x="39047" y="53660"/>
                    <a:pt x="36698" y="57280"/>
                    <a:pt x="36698" y="61586"/>
                  </a:cubicBezTo>
                  <a:lnTo>
                    <a:pt x="36698" y="73819"/>
                  </a:lnTo>
                  <a:lnTo>
                    <a:pt x="61163" y="73819"/>
                  </a:lnTo>
                  <a:lnTo>
                    <a:pt x="61163" y="61586"/>
                  </a:lnTo>
                  <a:cubicBezTo>
                    <a:pt x="61163" y="57280"/>
                    <a:pt x="58814" y="53660"/>
                    <a:pt x="55455" y="51474"/>
                  </a:cubicBezTo>
                  <a:cubicBezTo>
                    <a:pt x="57477" y="29749"/>
                    <a:pt x="75614" y="12232"/>
                    <a:pt x="97860" y="12232"/>
                  </a:cubicBezTo>
                  <a:lnTo>
                    <a:pt x="97860" y="0"/>
                  </a:lnTo>
                  <a:cubicBezTo>
                    <a:pt x="76429" y="0"/>
                    <a:pt x="58032" y="12428"/>
                    <a:pt x="48931" y="30369"/>
                  </a:cubicBezTo>
                  <a:cubicBezTo>
                    <a:pt x="39830" y="12428"/>
                    <a:pt x="21432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1" name="Google Shape;8361;p65"/>
          <p:cNvGrpSpPr/>
          <p:nvPr/>
        </p:nvGrpSpPr>
        <p:grpSpPr>
          <a:xfrm>
            <a:off x="4004889" y="1262839"/>
            <a:ext cx="330375" cy="330375"/>
            <a:chOff x="1190625" y="238125"/>
            <a:chExt cx="5219200" cy="5219200"/>
          </a:xfrm>
        </p:grpSpPr>
        <p:sp>
          <p:nvSpPr>
            <p:cNvPr id="8362" name="Google Shape;8362;p65"/>
            <p:cNvSpPr/>
            <p:nvPr/>
          </p:nvSpPr>
          <p:spPr>
            <a:xfrm>
              <a:off x="1190625" y="238125"/>
              <a:ext cx="4333550" cy="5219200"/>
            </a:xfrm>
            <a:custGeom>
              <a:avLst/>
              <a:gdLst/>
              <a:ahLst/>
              <a:cxnLst/>
              <a:rect l="l" t="t" r="r" b="b"/>
              <a:pathLst>
                <a:path w="173342" h="208768" extrusionOk="0">
                  <a:moveTo>
                    <a:pt x="98284" y="0"/>
                  </a:moveTo>
                  <a:cubicBezTo>
                    <a:pt x="43776" y="3197"/>
                    <a:pt x="0" y="49126"/>
                    <a:pt x="0" y="104384"/>
                  </a:cubicBezTo>
                  <a:cubicBezTo>
                    <a:pt x="0" y="161729"/>
                    <a:pt x="47038" y="208767"/>
                    <a:pt x="104384" y="208767"/>
                  </a:cubicBezTo>
                  <a:cubicBezTo>
                    <a:pt x="130838" y="208767"/>
                    <a:pt x="154977" y="198329"/>
                    <a:pt x="173342" y="181986"/>
                  </a:cubicBezTo>
                  <a:lnTo>
                    <a:pt x="98284" y="106928"/>
                  </a:lnTo>
                  <a:lnTo>
                    <a:pt x="98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65"/>
            <p:cNvSpPr/>
            <p:nvPr/>
          </p:nvSpPr>
          <p:spPr>
            <a:xfrm>
              <a:off x="4169625" y="3001025"/>
              <a:ext cx="2240200" cy="1570650"/>
            </a:xfrm>
            <a:custGeom>
              <a:avLst/>
              <a:gdLst/>
              <a:ahLst/>
              <a:cxnLst/>
              <a:rect l="l" t="t" r="r" b="b"/>
              <a:pathLst>
                <a:path w="89608" h="62826" extrusionOk="0">
                  <a:moveTo>
                    <a:pt x="0" y="0"/>
                  </a:moveTo>
                  <a:lnTo>
                    <a:pt x="62826" y="62826"/>
                  </a:lnTo>
                  <a:cubicBezTo>
                    <a:pt x="77897" y="45896"/>
                    <a:pt x="88204" y="24041"/>
                    <a:pt x="89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65"/>
            <p:cNvSpPr/>
            <p:nvPr/>
          </p:nvSpPr>
          <p:spPr>
            <a:xfrm>
              <a:off x="3953525" y="238125"/>
              <a:ext cx="2456300" cy="2457100"/>
            </a:xfrm>
            <a:custGeom>
              <a:avLst/>
              <a:gdLst/>
              <a:ahLst/>
              <a:cxnLst/>
              <a:rect l="l" t="t" r="r" b="b"/>
              <a:pathLst>
                <a:path w="98252" h="98284" extrusionOk="0">
                  <a:moveTo>
                    <a:pt x="0" y="0"/>
                  </a:moveTo>
                  <a:lnTo>
                    <a:pt x="0" y="98284"/>
                  </a:lnTo>
                  <a:lnTo>
                    <a:pt x="98251" y="98284"/>
                  </a:lnTo>
                  <a:cubicBezTo>
                    <a:pt x="95185" y="45831"/>
                    <a:pt x="52420" y="306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5" name="Google Shape;8365;p65"/>
          <p:cNvGrpSpPr/>
          <p:nvPr/>
        </p:nvGrpSpPr>
        <p:grpSpPr>
          <a:xfrm>
            <a:off x="3230073" y="4172848"/>
            <a:ext cx="271011" cy="330375"/>
            <a:chOff x="1659525" y="238125"/>
            <a:chExt cx="4281375" cy="5219200"/>
          </a:xfrm>
        </p:grpSpPr>
        <p:sp>
          <p:nvSpPr>
            <p:cNvPr id="8366" name="Google Shape;8366;p65"/>
            <p:cNvSpPr/>
            <p:nvPr/>
          </p:nvSpPr>
          <p:spPr>
            <a:xfrm>
              <a:off x="3188575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6" y="0"/>
                  </a:moveTo>
                  <a:cubicBezTo>
                    <a:pt x="10961" y="0"/>
                    <a:pt x="1" y="10960"/>
                    <a:pt x="1" y="24465"/>
                  </a:cubicBezTo>
                  <a:cubicBezTo>
                    <a:pt x="1" y="37970"/>
                    <a:pt x="10961" y="48930"/>
                    <a:pt x="24466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65"/>
            <p:cNvSpPr/>
            <p:nvPr/>
          </p:nvSpPr>
          <p:spPr>
            <a:xfrm>
              <a:off x="1965325" y="752700"/>
              <a:ext cx="3654275" cy="2554150"/>
            </a:xfrm>
            <a:custGeom>
              <a:avLst/>
              <a:gdLst/>
              <a:ahLst/>
              <a:cxnLst/>
              <a:rect l="l" t="t" r="r" b="b"/>
              <a:pathLst>
                <a:path w="146171" h="102166" extrusionOk="0">
                  <a:moveTo>
                    <a:pt x="23226" y="0"/>
                  </a:moveTo>
                  <a:lnTo>
                    <a:pt x="1" y="7764"/>
                  </a:lnTo>
                  <a:lnTo>
                    <a:pt x="4502" y="21236"/>
                  </a:lnTo>
                  <a:cubicBezTo>
                    <a:pt x="10146" y="38165"/>
                    <a:pt x="25216" y="50430"/>
                    <a:pt x="42896" y="52485"/>
                  </a:cubicBezTo>
                  <a:lnTo>
                    <a:pt x="48311" y="53138"/>
                  </a:lnTo>
                  <a:lnTo>
                    <a:pt x="48311" y="102166"/>
                  </a:lnTo>
                  <a:lnTo>
                    <a:pt x="97860" y="102166"/>
                  </a:lnTo>
                  <a:lnTo>
                    <a:pt x="97860" y="53138"/>
                  </a:lnTo>
                  <a:lnTo>
                    <a:pt x="103275" y="52485"/>
                  </a:lnTo>
                  <a:cubicBezTo>
                    <a:pt x="120955" y="50430"/>
                    <a:pt x="136026" y="38165"/>
                    <a:pt x="141669" y="21236"/>
                  </a:cubicBezTo>
                  <a:lnTo>
                    <a:pt x="146170" y="7764"/>
                  </a:lnTo>
                  <a:lnTo>
                    <a:pt x="122945" y="0"/>
                  </a:lnTo>
                  <a:lnTo>
                    <a:pt x="119096" y="11613"/>
                  </a:lnTo>
                  <a:cubicBezTo>
                    <a:pt x="115736" y="21627"/>
                    <a:pt x="106407" y="28347"/>
                    <a:pt x="95871" y="28347"/>
                  </a:cubicBezTo>
                  <a:lnTo>
                    <a:pt x="50301" y="28347"/>
                  </a:lnTo>
                  <a:cubicBezTo>
                    <a:pt x="39732" y="28347"/>
                    <a:pt x="30403" y="21627"/>
                    <a:pt x="27075" y="11613"/>
                  </a:cubicBezTo>
                  <a:lnTo>
                    <a:pt x="23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65"/>
            <p:cNvSpPr/>
            <p:nvPr/>
          </p:nvSpPr>
          <p:spPr>
            <a:xfrm>
              <a:off x="3188575" y="3612650"/>
              <a:ext cx="1223275" cy="1844675"/>
            </a:xfrm>
            <a:custGeom>
              <a:avLst/>
              <a:gdLst/>
              <a:ahLst/>
              <a:cxnLst/>
              <a:rect l="l" t="t" r="r" b="b"/>
              <a:pathLst>
                <a:path w="48931" h="73787" extrusionOk="0">
                  <a:moveTo>
                    <a:pt x="1" y="0"/>
                  </a:moveTo>
                  <a:lnTo>
                    <a:pt x="1" y="73786"/>
                  </a:lnTo>
                  <a:lnTo>
                    <a:pt x="48930" y="73786"/>
                  </a:lnTo>
                  <a:lnTo>
                    <a:pt x="48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65"/>
            <p:cNvSpPr/>
            <p:nvPr/>
          </p:nvSpPr>
          <p:spPr>
            <a:xfrm>
              <a:off x="1659525" y="4224250"/>
              <a:ext cx="1223275" cy="1233075"/>
            </a:xfrm>
            <a:custGeom>
              <a:avLst/>
              <a:gdLst/>
              <a:ahLst/>
              <a:cxnLst/>
              <a:rect l="l" t="t" r="r" b="b"/>
              <a:pathLst>
                <a:path w="48931" h="49323" extrusionOk="0">
                  <a:moveTo>
                    <a:pt x="0" y="1"/>
                  </a:moveTo>
                  <a:lnTo>
                    <a:pt x="0" y="49322"/>
                  </a:lnTo>
                  <a:lnTo>
                    <a:pt x="48930" y="49322"/>
                  </a:lnTo>
                  <a:lnTo>
                    <a:pt x="489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65"/>
            <p:cNvSpPr/>
            <p:nvPr/>
          </p:nvSpPr>
          <p:spPr>
            <a:xfrm>
              <a:off x="4717625" y="4224250"/>
              <a:ext cx="1223275" cy="1233075"/>
            </a:xfrm>
            <a:custGeom>
              <a:avLst/>
              <a:gdLst/>
              <a:ahLst/>
              <a:cxnLst/>
              <a:rect l="l" t="t" r="r" b="b"/>
              <a:pathLst>
                <a:path w="48931" h="49323" extrusionOk="0">
                  <a:moveTo>
                    <a:pt x="1" y="1"/>
                  </a:moveTo>
                  <a:lnTo>
                    <a:pt x="1" y="49322"/>
                  </a:lnTo>
                  <a:lnTo>
                    <a:pt x="48931" y="49322"/>
                  </a:lnTo>
                  <a:lnTo>
                    <a:pt x="48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1" name="Google Shape;8371;p65"/>
          <p:cNvGrpSpPr/>
          <p:nvPr/>
        </p:nvGrpSpPr>
        <p:grpSpPr>
          <a:xfrm>
            <a:off x="3210922" y="3451125"/>
            <a:ext cx="309314" cy="330375"/>
            <a:chOff x="1357800" y="238125"/>
            <a:chExt cx="4886475" cy="5219200"/>
          </a:xfrm>
        </p:grpSpPr>
        <p:sp>
          <p:nvSpPr>
            <p:cNvPr id="8372" name="Google Shape;8372;p65"/>
            <p:cNvSpPr/>
            <p:nvPr/>
          </p:nvSpPr>
          <p:spPr>
            <a:xfrm>
              <a:off x="4103575" y="238125"/>
              <a:ext cx="1223250" cy="1233850"/>
            </a:xfrm>
            <a:custGeom>
              <a:avLst/>
              <a:gdLst/>
              <a:ahLst/>
              <a:cxnLst/>
              <a:rect l="l" t="t" r="r" b="b"/>
              <a:pathLst>
                <a:path w="48930" h="49354" extrusionOk="0">
                  <a:moveTo>
                    <a:pt x="24465" y="0"/>
                  </a:moveTo>
                  <a:cubicBezTo>
                    <a:pt x="10960" y="0"/>
                    <a:pt x="0" y="11384"/>
                    <a:pt x="0" y="24889"/>
                  </a:cubicBezTo>
                  <a:cubicBezTo>
                    <a:pt x="0" y="38361"/>
                    <a:pt x="10960" y="49354"/>
                    <a:pt x="24465" y="49354"/>
                  </a:cubicBezTo>
                  <a:cubicBezTo>
                    <a:pt x="37970" y="49354"/>
                    <a:pt x="48930" y="38361"/>
                    <a:pt x="48930" y="24889"/>
                  </a:cubicBezTo>
                  <a:cubicBezTo>
                    <a:pt x="48930" y="11384"/>
                    <a:pt x="37970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65"/>
            <p:cNvSpPr/>
            <p:nvPr/>
          </p:nvSpPr>
          <p:spPr>
            <a:xfrm>
              <a:off x="2880325" y="543925"/>
              <a:ext cx="3363950" cy="4913400"/>
            </a:xfrm>
            <a:custGeom>
              <a:avLst/>
              <a:gdLst/>
              <a:ahLst/>
              <a:cxnLst/>
              <a:rect l="l" t="t" r="r" b="b"/>
              <a:pathLst>
                <a:path w="134558" h="196536" extrusionOk="0">
                  <a:moveTo>
                    <a:pt x="110092" y="0"/>
                  </a:moveTo>
                  <a:lnTo>
                    <a:pt x="110092" y="24889"/>
                  </a:lnTo>
                  <a:cubicBezTo>
                    <a:pt x="110092" y="31642"/>
                    <a:pt x="104612" y="37122"/>
                    <a:pt x="97860" y="37122"/>
                  </a:cubicBezTo>
                  <a:lnTo>
                    <a:pt x="48930" y="37122"/>
                  </a:lnTo>
                  <a:cubicBezTo>
                    <a:pt x="21954" y="37122"/>
                    <a:pt x="0" y="59042"/>
                    <a:pt x="0" y="86052"/>
                  </a:cubicBezTo>
                  <a:lnTo>
                    <a:pt x="24465" y="86052"/>
                  </a:lnTo>
                  <a:cubicBezTo>
                    <a:pt x="24465" y="72514"/>
                    <a:pt x="35426" y="61587"/>
                    <a:pt x="48930" y="61587"/>
                  </a:cubicBezTo>
                  <a:lnTo>
                    <a:pt x="48930" y="172070"/>
                  </a:lnTo>
                  <a:lnTo>
                    <a:pt x="24465" y="172070"/>
                  </a:lnTo>
                  <a:lnTo>
                    <a:pt x="24465" y="196535"/>
                  </a:lnTo>
                  <a:lnTo>
                    <a:pt x="61163" y="196535"/>
                  </a:lnTo>
                  <a:cubicBezTo>
                    <a:pt x="67915" y="196535"/>
                    <a:pt x="73395" y="191055"/>
                    <a:pt x="73395" y="184303"/>
                  </a:cubicBezTo>
                  <a:lnTo>
                    <a:pt x="73395" y="134981"/>
                  </a:lnTo>
                  <a:lnTo>
                    <a:pt x="97860" y="134981"/>
                  </a:lnTo>
                  <a:lnTo>
                    <a:pt x="97860" y="196535"/>
                  </a:lnTo>
                  <a:lnTo>
                    <a:pt x="122325" y="196535"/>
                  </a:lnTo>
                  <a:lnTo>
                    <a:pt x="122325" y="122749"/>
                  </a:lnTo>
                  <a:cubicBezTo>
                    <a:pt x="122325" y="115997"/>
                    <a:pt x="116845" y="110517"/>
                    <a:pt x="110092" y="110517"/>
                  </a:cubicBezTo>
                  <a:lnTo>
                    <a:pt x="97860" y="110517"/>
                  </a:lnTo>
                  <a:lnTo>
                    <a:pt x="97860" y="61587"/>
                  </a:lnTo>
                  <a:cubicBezTo>
                    <a:pt x="118117" y="61587"/>
                    <a:pt x="134557" y="45146"/>
                    <a:pt x="134557" y="24889"/>
                  </a:cubicBezTo>
                  <a:lnTo>
                    <a:pt x="13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65"/>
            <p:cNvSpPr/>
            <p:nvPr/>
          </p:nvSpPr>
          <p:spPr>
            <a:xfrm>
              <a:off x="1357800" y="3289700"/>
              <a:ext cx="1895225" cy="1448350"/>
            </a:xfrm>
            <a:custGeom>
              <a:avLst/>
              <a:gdLst/>
              <a:ahLst/>
              <a:cxnLst/>
              <a:rect l="l" t="t" r="r" b="b"/>
              <a:pathLst>
                <a:path w="75809" h="57934" extrusionOk="0">
                  <a:moveTo>
                    <a:pt x="12265" y="1"/>
                  </a:moveTo>
                  <a:lnTo>
                    <a:pt x="0" y="21171"/>
                  </a:lnTo>
                  <a:lnTo>
                    <a:pt x="63576" y="57933"/>
                  </a:lnTo>
                  <a:lnTo>
                    <a:pt x="75809" y="36763"/>
                  </a:lnTo>
                  <a:lnTo>
                    <a:pt x="12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65"/>
            <p:cNvSpPr/>
            <p:nvPr/>
          </p:nvSpPr>
          <p:spPr>
            <a:xfrm>
              <a:off x="1816100" y="2496225"/>
              <a:ext cx="1894425" cy="1448350"/>
            </a:xfrm>
            <a:custGeom>
              <a:avLst/>
              <a:gdLst/>
              <a:ahLst/>
              <a:cxnLst/>
              <a:rect l="l" t="t" r="r" b="b"/>
              <a:pathLst>
                <a:path w="75777" h="57934" extrusionOk="0">
                  <a:moveTo>
                    <a:pt x="12233" y="0"/>
                  </a:moveTo>
                  <a:lnTo>
                    <a:pt x="0" y="21171"/>
                  </a:lnTo>
                  <a:lnTo>
                    <a:pt x="63511" y="57933"/>
                  </a:lnTo>
                  <a:lnTo>
                    <a:pt x="75776" y="36763"/>
                  </a:lnTo>
                  <a:lnTo>
                    <a:pt x="47104" y="20192"/>
                  </a:lnTo>
                  <a:lnTo>
                    <a:pt x="30337" y="20192"/>
                  </a:lnTo>
                  <a:lnTo>
                    <a:pt x="30337" y="10471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6" name="Google Shape;8376;p65"/>
          <p:cNvGrpSpPr/>
          <p:nvPr/>
        </p:nvGrpSpPr>
        <p:grpSpPr>
          <a:xfrm>
            <a:off x="3241575" y="2717833"/>
            <a:ext cx="309676" cy="330375"/>
            <a:chOff x="1353700" y="238125"/>
            <a:chExt cx="4892200" cy="5219200"/>
          </a:xfrm>
        </p:grpSpPr>
        <p:sp>
          <p:nvSpPr>
            <p:cNvPr id="8377" name="Google Shape;8377;p65"/>
            <p:cNvSpPr/>
            <p:nvPr/>
          </p:nvSpPr>
          <p:spPr>
            <a:xfrm>
              <a:off x="5380625" y="2389400"/>
              <a:ext cx="865275" cy="864450"/>
            </a:xfrm>
            <a:custGeom>
              <a:avLst/>
              <a:gdLst/>
              <a:ahLst/>
              <a:cxnLst/>
              <a:rect l="l" t="t" r="r" b="b"/>
              <a:pathLst>
                <a:path w="34611" h="34578" extrusionOk="0">
                  <a:moveTo>
                    <a:pt x="17322" y="0"/>
                  </a:moveTo>
                  <a:lnTo>
                    <a:pt x="1" y="17289"/>
                  </a:lnTo>
                  <a:lnTo>
                    <a:pt x="17322" y="34577"/>
                  </a:lnTo>
                  <a:lnTo>
                    <a:pt x="34611" y="17289"/>
                  </a:lnTo>
                  <a:lnTo>
                    <a:pt x="17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65"/>
            <p:cNvSpPr/>
            <p:nvPr/>
          </p:nvSpPr>
          <p:spPr>
            <a:xfrm>
              <a:off x="4106025" y="3037700"/>
              <a:ext cx="1491550" cy="1492400"/>
            </a:xfrm>
            <a:custGeom>
              <a:avLst/>
              <a:gdLst/>
              <a:ahLst/>
              <a:cxnLst/>
              <a:rect l="l" t="t" r="r" b="b"/>
              <a:pathLst>
                <a:path w="59662" h="59696" extrusionOk="0">
                  <a:moveTo>
                    <a:pt x="42373" y="1"/>
                  </a:moveTo>
                  <a:lnTo>
                    <a:pt x="0" y="42374"/>
                  </a:lnTo>
                  <a:lnTo>
                    <a:pt x="0" y="59695"/>
                  </a:lnTo>
                  <a:lnTo>
                    <a:pt x="17289" y="59695"/>
                  </a:lnTo>
                  <a:lnTo>
                    <a:pt x="59662" y="17290"/>
                  </a:lnTo>
                  <a:lnTo>
                    <a:pt x="42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65"/>
            <p:cNvSpPr/>
            <p:nvPr/>
          </p:nvSpPr>
          <p:spPr>
            <a:xfrm>
              <a:off x="1353700" y="238125"/>
              <a:ext cx="3363950" cy="5219200"/>
            </a:xfrm>
            <a:custGeom>
              <a:avLst/>
              <a:gdLst/>
              <a:ahLst/>
              <a:cxnLst/>
              <a:rect l="l" t="t" r="r" b="b"/>
              <a:pathLst>
                <a:path w="134558" h="208768" extrusionOk="0">
                  <a:moveTo>
                    <a:pt x="110093" y="37121"/>
                  </a:moveTo>
                  <a:lnTo>
                    <a:pt x="110093" y="49354"/>
                  </a:lnTo>
                  <a:lnTo>
                    <a:pt x="24466" y="49354"/>
                  </a:lnTo>
                  <a:lnTo>
                    <a:pt x="24466" y="37121"/>
                  </a:lnTo>
                  <a:close/>
                  <a:moveTo>
                    <a:pt x="110093" y="61586"/>
                  </a:moveTo>
                  <a:lnTo>
                    <a:pt x="110093" y="73819"/>
                  </a:lnTo>
                  <a:lnTo>
                    <a:pt x="24466" y="73819"/>
                  </a:lnTo>
                  <a:lnTo>
                    <a:pt x="24466" y="61586"/>
                  </a:lnTo>
                  <a:close/>
                  <a:moveTo>
                    <a:pt x="110093" y="86051"/>
                  </a:moveTo>
                  <a:lnTo>
                    <a:pt x="110093" y="98284"/>
                  </a:lnTo>
                  <a:lnTo>
                    <a:pt x="24466" y="98284"/>
                  </a:lnTo>
                  <a:lnTo>
                    <a:pt x="24466" y="86051"/>
                  </a:lnTo>
                  <a:close/>
                  <a:moveTo>
                    <a:pt x="1" y="0"/>
                  </a:moveTo>
                  <a:lnTo>
                    <a:pt x="1" y="208767"/>
                  </a:lnTo>
                  <a:lnTo>
                    <a:pt x="134558" y="208767"/>
                  </a:lnTo>
                  <a:lnTo>
                    <a:pt x="134558" y="183911"/>
                  </a:lnTo>
                  <a:lnTo>
                    <a:pt x="89216" y="183911"/>
                  </a:lnTo>
                  <a:lnTo>
                    <a:pt x="79528" y="174190"/>
                  </a:lnTo>
                  <a:lnTo>
                    <a:pt x="67296" y="186423"/>
                  </a:lnTo>
                  <a:lnTo>
                    <a:pt x="55063" y="174190"/>
                  </a:lnTo>
                  <a:lnTo>
                    <a:pt x="45343" y="183911"/>
                  </a:lnTo>
                  <a:lnTo>
                    <a:pt x="24466" y="183911"/>
                  </a:lnTo>
                  <a:lnTo>
                    <a:pt x="24466" y="171678"/>
                  </a:lnTo>
                  <a:lnTo>
                    <a:pt x="40287" y="171678"/>
                  </a:lnTo>
                  <a:lnTo>
                    <a:pt x="55063" y="156902"/>
                  </a:lnTo>
                  <a:lnTo>
                    <a:pt x="67296" y="169134"/>
                  </a:lnTo>
                  <a:lnTo>
                    <a:pt x="79528" y="156902"/>
                  </a:lnTo>
                  <a:lnTo>
                    <a:pt x="94272" y="171678"/>
                  </a:lnTo>
                  <a:lnTo>
                    <a:pt x="97861" y="171678"/>
                  </a:lnTo>
                  <a:lnTo>
                    <a:pt x="97861" y="149301"/>
                  </a:lnTo>
                  <a:lnTo>
                    <a:pt x="134558" y="112604"/>
                  </a:lnTo>
                  <a:lnTo>
                    <a:pt x="134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0" name="Google Shape;8380;p65"/>
          <p:cNvGrpSpPr/>
          <p:nvPr/>
        </p:nvGrpSpPr>
        <p:grpSpPr>
          <a:xfrm>
            <a:off x="3200381" y="1249342"/>
            <a:ext cx="330375" cy="330375"/>
            <a:chOff x="1190625" y="238125"/>
            <a:chExt cx="5219200" cy="5219200"/>
          </a:xfrm>
        </p:grpSpPr>
        <p:sp>
          <p:nvSpPr>
            <p:cNvPr id="8381" name="Google Shape;8381;p65"/>
            <p:cNvSpPr/>
            <p:nvPr/>
          </p:nvSpPr>
          <p:spPr>
            <a:xfrm>
              <a:off x="1190625" y="238125"/>
              <a:ext cx="5219200" cy="2762925"/>
            </a:xfrm>
            <a:custGeom>
              <a:avLst/>
              <a:gdLst/>
              <a:ahLst/>
              <a:cxnLst/>
              <a:rect l="l" t="t" r="r" b="b"/>
              <a:pathLst>
                <a:path w="208768" h="110517" extrusionOk="0">
                  <a:moveTo>
                    <a:pt x="134981" y="12232"/>
                  </a:moveTo>
                  <a:lnTo>
                    <a:pt x="134981" y="36697"/>
                  </a:lnTo>
                  <a:lnTo>
                    <a:pt x="73819" y="36697"/>
                  </a:lnTo>
                  <a:lnTo>
                    <a:pt x="73819" y="12232"/>
                  </a:lnTo>
                  <a:close/>
                  <a:moveTo>
                    <a:pt x="61586" y="0"/>
                  </a:moveTo>
                  <a:lnTo>
                    <a:pt x="61586" y="36697"/>
                  </a:lnTo>
                  <a:lnTo>
                    <a:pt x="36697" y="36697"/>
                  </a:lnTo>
                  <a:lnTo>
                    <a:pt x="36697" y="24465"/>
                  </a:lnTo>
                  <a:lnTo>
                    <a:pt x="24465" y="24465"/>
                  </a:lnTo>
                  <a:lnTo>
                    <a:pt x="24465" y="36697"/>
                  </a:lnTo>
                  <a:lnTo>
                    <a:pt x="0" y="36697"/>
                  </a:lnTo>
                  <a:lnTo>
                    <a:pt x="0" y="79919"/>
                  </a:lnTo>
                  <a:cubicBezTo>
                    <a:pt x="0" y="96783"/>
                    <a:pt x="13733" y="110516"/>
                    <a:pt x="30597" y="110516"/>
                  </a:cubicBezTo>
                  <a:lnTo>
                    <a:pt x="73819" y="110516"/>
                  </a:lnTo>
                  <a:lnTo>
                    <a:pt x="73819" y="98284"/>
                  </a:lnTo>
                  <a:lnTo>
                    <a:pt x="134981" y="98284"/>
                  </a:lnTo>
                  <a:lnTo>
                    <a:pt x="134981" y="110516"/>
                  </a:lnTo>
                  <a:lnTo>
                    <a:pt x="178202" y="110516"/>
                  </a:lnTo>
                  <a:cubicBezTo>
                    <a:pt x="195034" y="110516"/>
                    <a:pt x="208767" y="96783"/>
                    <a:pt x="208767" y="79919"/>
                  </a:cubicBezTo>
                  <a:lnTo>
                    <a:pt x="208767" y="36697"/>
                  </a:lnTo>
                  <a:lnTo>
                    <a:pt x="184302" y="36697"/>
                  </a:lnTo>
                  <a:lnTo>
                    <a:pt x="184302" y="24465"/>
                  </a:lnTo>
                  <a:lnTo>
                    <a:pt x="172070" y="24465"/>
                  </a:lnTo>
                  <a:lnTo>
                    <a:pt x="172070" y="36697"/>
                  </a:lnTo>
                  <a:lnTo>
                    <a:pt x="147213" y="36697"/>
                  </a:lnTo>
                  <a:lnTo>
                    <a:pt x="147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65"/>
            <p:cNvSpPr/>
            <p:nvPr/>
          </p:nvSpPr>
          <p:spPr>
            <a:xfrm>
              <a:off x="3341900" y="3001025"/>
              <a:ext cx="917450" cy="305825"/>
            </a:xfrm>
            <a:custGeom>
              <a:avLst/>
              <a:gdLst/>
              <a:ahLst/>
              <a:cxnLst/>
              <a:rect l="l" t="t" r="r" b="b"/>
              <a:pathLst>
                <a:path w="36698" h="12233" extrusionOk="0">
                  <a:moveTo>
                    <a:pt x="0" y="0"/>
                  </a:moveTo>
                  <a:lnTo>
                    <a:pt x="0" y="12233"/>
                  </a:lnTo>
                  <a:lnTo>
                    <a:pt x="36698" y="12233"/>
                  </a:lnTo>
                  <a:lnTo>
                    <a:pt x="36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65"/>
            <p:cNvSpPr/>
            <p:nvPr/>
          </p:nvSpPr>
          <p:spPr>
            <a:xfrm>
              <a:off x="1190625" y="2983075"/>
              <a:ext cx="5219200" cy="2474250"/>
            </a:xfrm>
            <a:custGeom>
              <a:avLst/>
              <a:gdLst/>
              <a:ahLst/>
              <a:cxnLst/>
              <a:rect l="l" t="t" r="r" b="b"/>
              <a:pathLst>
                <a:path w="208768" h="98970" extrusionOk="0">
                  <a:moveTo>
                    <a:pt x="0" y="0"/>
                  </a:moveTo>
                  <a:lnTo>
                    <a:pt x="0" y="98969"/>
                  </a:lnTo>
                  <a:lnTo>
                    <a:pt x="208767" y="98969"/>
                  </a:lnTo>
                  <a:lnTo>
                    <a:pt x="208767" y="0"/>
                  </a:lnTo>
                  <a:cubicBezTo>
                    <a:pt x="201004" y="7960"/>
                    <a:pt x="190174" y="12951"/>
                    <a:pt x="178202" y="12951"/>
                  </a:cubicBezTo>
                  <a:lnTo>
                    <a:pt x="134981" y="12951"/>
                  </a:lnTo>
                  <a:lnTo>
                    <a:pt x="134981" y="25183"/>
                  </a:lnTo>
                  <a:lnTo>
                    <a:pt x="73819" y="25183"/>
                  </a:lnTo>
                  <a:lnTo>
                    <a:pt x="73819" y="12951"/>
                  </a:lnTo>
                  <a:lnTo>
                    <a:pt x="30597" y="12951"/>
                  </a:lnTo>
                  <a:cubicBezTo>
                    <a:pt x="18593" y="12951"/>
                    <a:pt x="7764" y="796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4" name="Google Shape;8384;p65"/>
          <p:cNvGrpSpPr/>
          <p:nvPr/>
        </p:nvGrpSpPr>
        <p:grpSpPr>
          <a:xfrm>
            <a:off x="2435238" y="4163521"/>
            <a:ext cx="251654" cy="330375"/>
            <a:chOff x="1812825" y="238125"/>
            <a:chExt cx="3975575" cy="5219200"/>
          </a:xfrm>
        </p:grpSpPr>
        <p:sp>
          <p:nvSpPr>
            <p:cNvPr id="8385" name="Google Shape;8385;p65"/>
            <p:cNvSpPr/>
            <p:nvPr/>
          </p:nvSpPr>
          <p:spPr>
            <a:xfrm>
              <a:off x="2576950" y="849725"/>
              <a:ext cx="2140700" cy="1538875"/>
            </a:xfrm>
            <a:custGeom>
              <a:avLst/>
              <a:gdLst/>
              <a:ahLst/>
              <a:cxnLst/>
              <a:rect l="l" t="t" r="r" b="b"/>
              <a:pathLst>
                <a:path w="85628" h="61555" extrusionOk="0">
                  <a:moveTo>
                    <a:pt x="36698" y="1"/>
                  </a:moveTo>
                  <a:cubicBezTo>
                    <a:pt x="16474" y="1"/>
                    <a:pt x="1" y="16865"/>
                    <a:pt x="1" y="37122"/>
                  </a:cubicBezTo>
                  <a:lnTo>
                    <a:pt x="1" y="61555"/>
                  </a:lnTo>
                  <a:lnTo>
                    <a:pt x="18366" y="37122"/>
                  </a:lnTo>
                  <a:lnTo>
                    <a:pt x="61163" y="37122"/>
                  </a:lnTo>
                  <a:cubicBezTo>
                    <a:pt x="74668" y="37122"/>
                    <a:pt x="85628" y="26129"/>
                    <a:pt x="85628" y="12657"/>
                  </a:cubicBezTo>
                  <a:lnTo>
                    <a:pt x="856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65"/>
            <p:cNvSpPr/>
            <p:nvPr/>
          </p:nvSpPr>
          <p:spPr>
            <a:xfrm>
              <a:off x="2576950" y="1566550"/>
              <a:ext cx="2446525" cy="3890775"/>
            </a:xfrm>
            <a:custGeom>
              <a:avLst/>
              <a:gdLst/>
              <a:ahLst/>
              <a:cxnLst/>
              <a:rect l="l" t="t" r="r" b="b"/>
              <a:pathLst>
                <a:path w="97861" h="155631" extrusionOk="0">
                  <a:moveTo>
                    <a:pt x="42831" y="45147"/>
                  </a:moveTo>
                  <a:lnTo>
                    <a:pt x="42831" y="57379"/>
                  </a:lnTo>
                  <a:lnTo>
                    <a:pt x="18366" y="57379"/>
                  </a:lnTo>
                  <a:lnTo>
                    <a:pt x="18366" y="45147"/>
                  </a:lnTo>
                  <a:close/>
                  <a:moveTo>
                    <a:pt x="79528" y="45147"/>
                  </a:moveTo>
                  <a:lnTo>
                    <a:pt x="79528" y="57379"/>
                  </a:lnTo>
                  <a:lnTo>
                    <a:pt x="67296" y="57379"/>
                  </a:lnTo>
                  <a:lnTo>
                    <a:pt x="67296" y="81844"/>
                  </a:lnTo>
                  <a:lnTo>
                    <a:pt x="42831" y="81844"/>
                  </a:lnTo>
                  <a:lnTo>
                    <a:pt x="42831" y="69612"/>
                  </a:lnTo>
                  <a:lnTo>
                    <a:pt x="55063" y="69612"/>
                  </a:lnTo>
                  <a:lnTo>
                    <a:pt x="55063" y="45147"/>
                  </a:lnTo>
                  <a:close/>
                  <a:moveTo>
                    <a:pt x="67296" y="94076"/>
                  </a:moveTo>
                  <a:lnTo>
                    <a:pt x="67296" y="106309"/>
                  </a:lnTo>
                  <a:lnTo>
                    <a:pt x="42831" y="106309"/>
                  </a:lnTo>
                  <a:lnTo>
                    <a:pt x="42831" y="94076"/>
                  </a:lnTo>
                  <a:close/>
                  <a:moveTo>
                    <a:pt x="94011" y="1"/>
                  </a:moveTo>
                  <a:cubicBezTo>
                    <a:pt x="88042" y="12168"/>
                    <a:pt x="75614" y="20682"/>
                    <a:pt x="61163" y="20682"/>
                  </a:cubicBezTo>
                  <a:lnTo>
                    <a:pt x="24466" y="20682"/>
                  </a:lnTo>
                  <a:lnTo>
                    <a:pt x="1" y="53302"/>
                  </a:lnTo>
                  <a:lnTo>
                    <a:pt x="1" y="94076"/>
                  </a:lnTo>
                  <a:lnTo>
                    <a:pt x="24466" y="94076"/>
                  </a:lnTo>
                  <a:lnTo>
                    <a:pt x="24466" y="106309"/>
                  </a:lnTo>
                  <a:lnTo>
                    <a:pt x="653" y="106309"/>
                  </a:lnTo>
                  <a:cubicBezTo>
                    <a:pt x="3100" y="118248"/>
                    <a:pt x="12494" y="127708"/>
                    <a:pt x="24466" y="130154"/>
                  </a:cubicBezTo>
                  <a:lnTo>
                    <a:pt x="24466" y="155630"/>
                  </a:lnTo>
                  <a:lnTo>
                    <a:pt x="73395" y="155630"/>
                  </a:lnTo>
                  <a:lnTo>
                    <a:pt x="73395" y="130154"/>
                  </a:lnTo>
                  <a:cubicBezTo>
                    <a:pt x="87357" y="127316"/>
                    <a:pt x="97860" y="114986"/>
                    <a:pt x="97860" y="100176"/>
                  </a:cubicBezTo>
                  <a:lnTo>
                    <a:pt x="97860" y="14549"/>
                  </a:lnTo>
                  <a:cubicBezTo>
                    <a:pt x="97860" y="9265"/>
                    <a:pt x="96392" y="4339"/>
                    <a:pt x="94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65"/>
            <p:cNvSpPr/>
            <p:nvPr/>
          </p:nvSpPr>
          <p:spPr>
            <a:xfrm>
              <a:off x="1812825" y="238125"/>
              <a:ext cx="3975575" cy="3680350"/>
            </a:xfrm>
            <a:custGeom>
              <a:avLst/>
              <a:gdLst/>
              <a:ahLst/>
              <a:cxnLst/>
              <a:rect l="l" t="t" r="r" b="b"/>
              <a:pathLst>
                <a:path w="159023" h="147214" extrusionOk="0">
                  <a:moveTo>
                    <a:pt x="55031" y="0"/>
                  </a:moveTo>
                  <a:cubicBezTo>
                    <a:pt x="24662" y="0"/>
                    <a:pt x="1" y="25085"/>
                    <a:pt x="1" y="55454"/>
                  </a:cubicBezTo>
                  <a:lnTo>
                    <a:pt x="1" y="147213"/>
                  </a:lnTo>
                  <a:lnTo>
                    <a:pt x="18333" y="147213"/>
                  </a:lnTo>
                  <a:lnTo>
                    <a:pt x="18333" y="86051"/>
                  </a:lnTo>
                  <a:lnTo>
                    <a:pt x="12233" y="86051"/>
                  </a:lnTo>
                  <a:lnTo>
                    <a:pt x="12233" y="55454"/>
                  </a:lnTo>
                  <a:cubicBezTo>
                    <a:pt x="12233" y="31837"/>
                    <a:pt x="31414" y="12232"/>
                    <a:pt x="55031" y="12232"/>
                  </a:cubicBezTo>
                  <a:lnTo>
                    <a:pt x="103960" y="12232"/>
                  </a:lnTo>
                  <a:cubicBezTo>
                    <a:pt x="127577" y="12232"/>
                    <a:pt x="146790" y="31837"/>
                    <a:pt x="146790" y="55454"/>
                  </a:cubicBezTo>
                  <a:lnTo>
                    <a:pt x="146790" y="86051"/>
                  </a:lnTo>
                  <a:lnTo>
                    <a:pt x="140658" y="86051"/>
                  </a:lnTo>
                  <a:lnTo>
                    <a:pt x="140658" y="147213"/>
                  </a:lnTo>
                  <a:lnTo>
                    <a:pt x="159023" y="147213"/>
                  </a:lnTo>
                  <a:lnTo>
                    <a:pt x="159023" y="55454"/>
                  </a:lnTo>
                  <a:cubicBezTo>
                    <a:pt x="159023" y="25085"/>
                    <a:pt x="134330" y="0"/>
                    <a:pt x="103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8" name="Google Shape;8388;p65"/>
          <p:cNvGrpSpPr/>
          <p:nvPr/>
        </p:nvGrpSpPr>
        <p:grpSpPr>
          <a:xfrm>
            <a:off x="1597162" y="4181527"/>
            <a:ext cx="330375" cy="330375"/>
            <a:chOff x="1190625" y="238125"/>
            <a:chExt cx="5219200" cy="5219200"/>
          </a:xfrm>
        </p:grpSpPr>
        <p:sp>
          <p:nvSpPr>
            <p:cNvPr id="8389" name="Google Shape;8389;p65"/>
            <p:cNvSpPr/>
            <p:nvPr/>
          </p:nvSpPr>
          <p:spPr>
            <a:xfrm>
              <a:off x="4437100" y="2389400"/>
              <a:ext cx="418375" cy="484425"/>
            </a:xfrm>
            <a:custGeom>
              <a:avLst/>
              <a:gdLst/>
              <a:ahLst/>
              <a:cxnLst/>
              <a:rect l="l" t="t" r="r" b="b"/>
              <a:pathLst>
                <a:path w="16735" h="19377" extrusionOk="0">
                  <a:moveTo>
                    <a:pt x="4502" y="0"/>
                  </a:moveTo>
                  <a:cubicBezTo>
                    <a:pt x="3687" y="3882"/>
                    <a:pt x="2154" y="7503"/>
                    <a:pt x="1" y="10700"/>
                  </a:cubicBezTo>
                  <a:lnTo>
                    <a:pt x="8710" y="19376"/>
                  </a:lnTo>
                  <a:cubicBezTo>
                    <a:pt x="12886" y="13798"/>
                    <a:pt x="15658" y="7209"/>
                    <a:pt x="16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65"/>
            <p:cNvSpPr/>
            <p:nvPr/>
          </p:nvSpPr>
          <p:spPr>
            <a:xfrm>
              <a:off x="3341900" y="177777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0" y="8188"/>
                    <a:pt x="0" y="18333"/>
                  </a:cubicBezTo>
                  <a:cubicBezTo>
                    <a:pt x="0" y="28477"/>
                    <a:pt x="8188" y="36698"/>
                    <a:pt x="18333" y="36698"/>
                  </a:cubicBezTo>
                  <a:cubicBezTo>
                    <a:pt x="28477" y="36698"/>
                    <a:pt x="36698" y="28477"/>
                    <a:pt x="36698" y="18333"/>
                  </a:cubicBezTo>
                  <a:cubicBezTo>
                    <a:pt x="36698" y="8188"/>
                    <a:pt x="28477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65"/>
            <p:cNvSpPr/>
            <p:nvPr/>
          </p:nvSpPr>
          <p:spPr>
            <a:xfrm>
              <a:off x="3953525" y="1180825"/>
              <a:ext cx="901950" cy="902775"/>
            </a:xfrm>
            <a:custGeom>
              <a:avLst/>
              <a:gdLst/>
              <a:ahLst/>
              <a:cxnLst/>
              <a:rect l="l" t="t" r="r" b="b"/>
              <a:pathLst>
                <a:path w="36078" h="36111" extrusionOk="0">
                  <a:moveTo>
                    <a:pt x="0" y="1"/>
                  </a:moveTo>
                  <a:lnTo>
                    <a:pt x="0" y="12233"/>
                  </a:lnTo>
                  <a:cubicBezTo>
                    <a:pt x="11939" y="14680"/>
                    <a:pt x="21399" y="24139"/>
                    <a:pt x="23845" y="36111"/>
                  </a:cubicBezTo>
                  <a:lnTo>
                    <a:pt x="36078" y="36111"/>
                  </a:lnTo>
                  <a:cubicBezTo>
                    <a:pt x="33370" y="17420"/>
                    <a:pt x="18659" y="270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65"/>
            <p:cNvSpPr/>
            <p:nvPr/>
          </p:nvSpPr>
          <p:spPr>
            <a:xfrm>
              <a:off x="2730275" y="1180825"/>
              <a:ext cx="1707675" cy="2126025"/>
            </a:xfrm>
            <a:custGeom>
              <a:avLst/>
              <a:gdLst/>
              <a:ahLst/>
              <a:cxnLst/>
              <a:rect l="l" t="t" r="r" b="b"/>
              <a:pathLst>
                <a:path w="68307" h="85041" extrusionOk="0">
                  <a:moveTo>
                    <a:pt x="36698" y="1"/>
                  </a:moveTo>
                  <a:cubicBezTo>
                    <a:pt x="15984" y="3002"/>
                    <a:pt x="0" y="20714"/>
                    <a:pt x="0" y="42211"/>
                  </a:cubicBezTo>
                  <a:cubicBezTo>
                    <a:pt x="0" y="65827"/>
                    <a:pt x="19181" y="85041"/>
                    <a:pt x="42798" y="85041"/>
                  </a:cubicBezTo>
                  <a:cubicBezTo>
                    <a:pt x="52388" y="85041"/>
                    <a:pt x="61163" y="81746"/>
                    <a:pt x="68306" y="76396"/>
                  </a:cubicBezTo>
                  <a:lnTo>
                    <a:pt x="59629" y="67687"/>
                  </a:lnTo>
                  <a:cubicBezTo>
                    <a:pt x="54802" y="70916"/>
                    <a:pt x="49028" y="72808"/>
                    <a:pt x="42798" y="72808"/>
                  </a:cubicBezTo>
                  <a:cubicBezTo>
                    <a:pt x="25933" y="72808"/>
                    <a:pt x="12233" y="59075"/>
                    <a:pt x="12233" y="42211"/>
                  </a:cubicBezTo>
                  <a:cubicBezTo>
                    <a:pt x="12233" y="27434"/>
                    <a:pt x="22736" y="15104"/>
                    <a:pt x="36698" y="12233"/>
                  </a:cubicBezTo>
                  <a:lnTo>
                    <a:pt x="36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65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24889"/>
                  </a:moveTo>
                  <a:cubicBezTo>
                    <a:pt x="134753" y="24889"/>
                    <a:pt x="159446" y="49550"/>
                    <a:pt x="159446" y="79919"/>
                  </a:cubicBezTo>
                  <a:cubicBezTo>
                    <a:pt x="159446" y="110288"/>
                    <a:pt x="134753" y="134981"/>
                    <a:pt x="104384" y="134981"/>
                  </a:cubicBezTo>
                  <a:cubicBezTo>
                    <a:pt x="74014" y="134981"/>
                    <a:pt x="49354" y="110288"/>
                    <a:pt x="49354" y="79919"/>
                  </a:cubicBezTo>
                  <a:cubicBezTo>
                    <a:pt x="49354" y="49550"/>
                    <a:pt x="74014" y="24889"/>
                    <a:pt x="104384" y="24889"/>
                  </a:cubicBezTo>
                  <a:close/>
                  <a:moveTo>
                    <a:pt x="104384" y="184302"/>
                  </a:moveTo>
                  <a:cubicBezTo>
                    <a:pt x="107743" y="184302"/>
                    <a:pt x="110516" y="187042"/>
                    <a:pt x="110516" y="190435"/>
                  </a:cubicBezTo>
                  <a:cubicBezTo>
                    <a:pt x="110516" y="193795"/>
                    <a:pt x="107743" y="196535"/>
                    <a:pt x="104384" y="196535"/>
                  </a:cubicBezTo>
                  <a:cubicBezTo>
                    <a:pt x="101024" y="196535"/>
                    <a:pt x="98284" y="193795"/>
                    <a:pt x="98284" y="190435"/>
                  </a:cubicBezTo>
                  <a:cubicBezTo>
                    <a:pt x="98284" y="187042"/>
                    <a:pt x="101024" y="184302"/>
                    <a:pt x="104384" y="184302"/>
                  </a:cubicBezTo>
                  <a:close/>
                  <a:moveTo>
                    <a:pt x="0" y="0"/>
                  </a:moveTo>
                  <a:lnTo>
                    <a:pt x="0" y="12232"/>
                  </a:lnTo>
                  <a:lnTo>
                    <a:pt x="12232" y="12232"/>
                  </a:lnTo>
                  <a:lnTo>
                    <a:pt x="12232" y="147605"/>
                  </a:lnTo>
                  <a:lnTo>
                    <a:pt x="0" y="147605"/>
                  </a:lnTo>
                  <a:lnTo>
                    <a:pt x="0" y="159837"/>
                  </a:lnTo>
                  <a:lnTo>
                    <a:pt x="98284" y="159837"/>
                  </a:lnTo>
                  <a:lnTo>
                    <a:pt x="98284" y="173211"/>
                  </a:lnTo>
                  <a:cubicBezTo>
                    <a:pt x="91173" y="175723"/>
                    <a:pt x="86051" y="182443"/>
                    <a:pt x="86051" y="190435"/>
                  </a:cubicBezTo>
                  <a:cubicBezTo>
                    <a:pt x="86051" y="200547"/>
                    <a:pt x="94271" y="208767"/>
                    <a:pt x="104384" y="208767"/>
                  </a:cubicBezTo>
                  <a:cubicBezTo>
                    <a:pt x="114496" y="208767"/>
                    <a:pt x="122749" y="200547"/>
                    <a:pt x="122749" y="190435"/>
                  </a:cubicBezTo>
                  <a:cubicBezTo>
                    <a:pt x="122749" y="182443"/>
                    <a:pt x="117595" y="175723"/>
                    <a:pt x="110516" y="173211"/>
                  </a:cubicBezTo>
                  <a:lnTo>
                    <a:pt x="110516" y="159837"/>
                  </a:lnTo>
                  <a:lnTo>
                    <a:pt x="208767" y="159837"/>
                  </a:lnTo>
                  <a:lnTo>
                    <a:pt x="208767" y="147605"/>
                  </a:lnTo>
                  <a:lnTo>
                    <a:pt x="196535" y="147605"/>
                  </a:lnTo>
                  <a:lnTo>
                    <a:pt x="196535" y="12232"/>
                  </a:lnTo>
                  <a:lnTo>
                    <a:pt x="208767" y="12232"/>
                  </a:lnTo>
                  <a:lnTo>
                    <a:pt x="208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4" name="Google Shape;8394;p65"/>
          <p:cNvGrpSpPr/>
          <p:nvPr/>
        </p:nvGrpSpPr>
        <p:grpSpPr>
          <a:xfrm>
            <a:off x="2414779" y="3452243"/>
            <a:ext cx="290370" cy="330375"/>
            <a:chOff x="1507025" y="238125"/>
            <a:chExt cx="4587200" cy="5219200"/>
          </a:xfrm>
        </p:grpSpPr>
        <p:sp>
          <p:nvSpPr>
            <p:cNvPr id="8395" name="Google Shape;8395;p65"/>
            <p:cNvSpPr/>
            <p:nvPr/>
          </p:nvSpPr>
          <p:spPr>
            <a:xfrm>
              <a:off x="1507025" y="238125"/>
              <a:ext cx="4587200" cy="4301750"/>
            </a:xfrm>
            <a:custGeom>
              <a:avLst/>
              <a:gdLst/>
              <a:ahLst/>
              <a:cxnLst/>
              <a:rect l="l" t="t" r="r" b="b"/>
              <a:pathLst>
                <a:path w="183488" h="172070" extrusionOk="0">
                  <a:moveTo>
                    <a:pt x="24465" y="36697"/>
                  </a:moveTo>
                  <a:lnTo>
                    <a:pt x="24465" y="85692"/>
                  </a:lnTo>
                  <a:cubicBezTo>
                    <a:pt x="24465" y="85823"/>
                    <a:pt x="24465" y="85921"/>
                    <a:pt x="24465" y="86051"/>
                  </a:cubicBezTo>
                  <a:lnTo>
                    <a:pt x="18333" y="86051"/>
                  </a:lnTo>
                  <a:cubicBezTo>
                    <a:pt x="14973" y="86051"/>
                    <a:pt x="12233" y="83279"/>
                    <a:pt x="12233" y="79919"/>
                  </a:cubicBezTo>
                  <a:lnTo>
                    <a:pt x="12233" y="36697"/>
                  </a:lnTo>
                  <a:close/>
                  <a:moveTo>
                    <a:pt x="73395" y="48930"/>
                  </a:moveTo>
                  <a:lnTo>
                    <a:pt x="73395" y="86051"/>
                  </a:lnTo>
                  <a:lnTo>
                    <a:pt x="61163" y="86051"/>
                  </a:lnTo>
                  <a:lnTo>
                    <a:pt x="61163" y="48930"/>
                  </a:lnTo>
                  <a:close/>
                  <a:moveTo>
                    <a:pt x="97860" y="36697"/>
                  </a:moveTo>
                  <a:lnTo>
                    <a:pt x="97860" y="86051"/>
                  </a:lnTo>
                  <a:lnTo>
                    <a:pt x="85628" y="86051"/>
                  </a:lnTo>
                  <a:lnTo>
                    <a:pt x="85628" y="36697"/>
                  </a:lnTo>
                  <a:close/>
                  <a:moveTo>
                    <a:pt x="122325" y="24465"/>
                  </a:moveTo>
                  <a:lnTo>
                    <a:pt x="122325" y="86051"/>
                  </a:lnTo>
                  <a:lnTo>
                    <a:pt x="110093" y="86051"/>
                  </a:lnTo>
                  <a:lnTo>
                    <a:pt x="110093" y="24465"/>
                  </a:lnTo>
                  <a:close/>
                  <a:moveTo>
                    <a:pt x="171255" y="36697"/>
                  </a:moveTo>
                  <a:lnTo>
                    <a:pt x="171255" y="79919"/>
                  </a:lnTo>
                  <a:cubicBezTo>
                    <a:pt x="171255" y="83279"/>
                    <a:pt x="168482" y="86051"/>
                    <a:pt x="165122" y="86051"/>
                  </a:cubicBezTo>
                  <a:lnTo>
                    <a:pt x="158990" y="86051"/>
                  </a:lnTo>
                  <a:cubicBezTo>
                    <a:pt x="158990" y="85921"/>
                    <a:pt x="159022" y="85823"/>
                    <a:pt x="159022" y="85692"/>
                  </a:cubicBezTo>
                  <a:lnTo>
                    <a:pt x="159022" y="36697"/>
                  </a:lnTo>
                  <a:close/>
                  <a:moveTo>
                    <a:pt x="12233" y="0"/>
                  </a:moveTo>
                  <a:lnTo>
                    <a:pt x="12233" y="12232"/>
                  </a:lnTo>
                  <a:lnTo>
                    <a:pt x="24465" y="12232"/>
                  </a:lnTo>
                  <a:lnTo>
                    <a:pt x="24465" y="24465"/>
                  </a:lnTo>
                  <a:lnTo>
                    <a:pt x="1" y="24465"/>
                  </a:lnTo>
                  <a:lnTo>
                    <a:pt x="1" y="79919"/>
                  </a:lnTo>
                  <a:cubicBezTo>
                    <a:pt x="1" y="90031"/>
                    <a:pt x="8221" y="98284"/>
                    <a:pt x="18333" y="98284"/>
                  </a:cubicBezTo>
                  <a:lnTo>
                    <a:pt x="26749" y="98284"/>
                  </a:lnTo>
                  <a:cubicBezTo>
                    <a:pt x="29880" y="106797"/>
                    <a:pt x="36078" y="113974"/>
                    <a:pt x="44559" y="118214"/>
                  </a:cubicBezTo>
                  <a:lnTo>
                    <a:pt x="60054" y="125978"/>
                  </a:lnTo>
                  <a:cubicBezTo>
                    <a:pt x="68274" y="130088"/>
                    <a:pt x="73395" y="138732"/>
                    <a:pt x="73395" y="147931"/>
                  </a:cubicBezTo>
                  <a:cubicBezTo>
                    <a:pt x="73395" y="161240"/>
                    <a:pt x="62565" y="172070"/>
                    <a:pt x="49257" y="172070"/>
                  </a:cubicBezTo>
                  <a:lnTo>
                    <a:pt x="134199" y="172070"/>
                  </a:lnTo>
                  <a:cubicBezTo>
                    <a:pt x="120890" y="172070"/>
                    <a:pt x="110093" y="161240"/>
                    <a:pt x="110093" y="147931"/>
                  </a:cubicBezTo>
                  <a:cubicBezTo>
                    <a:pt x="110093" y="138732"/>
                    <a:pt x="115181" y="130088"/>
                    <a:pt x="123401" y="125978"/>
                  </a:cubicBezTo>
                  <a:lnTo>
                    <a:pt x="138896" y="118214"/>
                  </a:lnTo>
                  <a:cubicBezTo>
                    <a:pt x="147377" y="113974"/>
                    <a:pt x="153575" y="106797"/>
                    <a:pt x="156706" y="98284"/>
                  </a:cubicBezTo>
                  <a:lnTo>
                    <a:pt x="165122" y="98284"/>
                  </a:lnTo>
                  <a:cubicBezTo>
                    <a:pt x="175234" y="98284"/>
                    <a:pt x="183487" y="90031"/>
                    <a:pt x="183487" y="79919"/>
                  </a:cubicBezTo>
                  <a:lnTo>
                    <a:pt x="183487" y="24465"/>
                  </a:lnTo>
                  <a:lnTo>
                    <a:pt x="159022" y="24465"/>
                  </a:lnTo>
                  <a:lnTo>
                    <a:pt x="159022" y="12232"/>
                  </a:lnTo>
                  <a:lnTo>
                    <a:pt x="171255" y="12232"/>
                  </a:lnTo>
                  <a:lnTo>
                    <a:pt x="171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65"/>
            <p:cNvSpPr/>
            <p:nvPr/>
          </p:nvSpPr>
          <p:spPr>
            <a:xfrm>
              <a:off x="2424450" y="4845675"/>
              <a:ext cx="2752325" cy="611650"/>
            </a:xfrm>
            <a:custGeom>
              <a:avLst/>
              <a:gdLst/>
              <a:ahLst/>
              <a:cxnLst/>
              <a:rect l="l" t="t" r="r" b="b"/>
              <a:pathLst>
                <a:path w="110093" h="24466" extrusionOk="0">
                  <a:moveTo>
                    <a:pt x="1" y="0"/>
                  </a:moveTo>
                  <a:lnTo>
                    <a:pt x="1" y="24465"/>
                  </a:lnTo>
                  <a:lnTo>
                    <a:pt x="110093" y="24465"/>
                  </a:lnTo>
                  <a:lnTo>
                    <a:pt x="110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7" name="Google Shape;8397;p65"/>
          <p:cNvGrpSpPr/>
          <p:nvPr/>
        </p:nvGrpSpPr>
        <p:grpSpPr>
          <a:xfrm>
            <a:off x="1645435" y="3445330"/>
            <a:ext cx="222229" cy="330375"/>
            <a:chOff x="2044450" y="238125"/>
            <a:chExt cx="3510725" cy="5219200"/>
          </a:xfrm>
        </p:grpSpPr>
        <p:sp>
          <p:nvSpPr>
            <p:cNvPr id="8398" name="Google Shape;8398;p65"/>
            <p:cNvSpPr/>
            <p:nvPr/>
          </p:nvSpPr>
          <p:spPr>
            <a:xfrm>
              <a:off x="2961875" y="238125"/>
              <a:ext cx="1223275" cy="1223250"/>
            </a:xfrm>
            <a:custGeom>
              <a:avLst/>
              <a:gdLst/>
              <a:ahLst/>
              <a:cxnLst/>
              <a:rect l="l" t="t" r="r" b="b"/>
              <a:pathLst>
                <a:path w="48931" h="48930" extrusionOk="0">
                  <a:moveTo>
                    <a:pt x="24465" y="0"/>
                  </a:moveTo>
                  <a:cubicBezTo>
                    <a:pt x="10961" y="0"/>
                    <a:pt x="0" y="10960"/>
                    <a:pt x="0" y="24465"/>
                  </a:cubicBezTo>
                  <a:cubicBezTo>
                    <a:pt x="0" y="37970"/>
                    <a:pt x="10961" y="48930"/>
                    <a:pt x="24465" y="48930"/>
                  </a:cubicBezTo>
                  <a:cubicBezTo>
                    <a:pt x="38002" y="48930"/>
                    <a:pt x="48930" y="37970"/>
                    <a:pt x="48930" y="24465"/>
                  </a:cubicBezTo>
                  <a:cubicBezTo>
                    <a:pt x="48930" y="10960"/>
                    <a:pt x="38002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65"/>
            <p:cNvSpPr/>
            <p:nvPr/>
          </p:nvSpPr>
          <p:spPr>
            <a:xfrm>
              <a:off x="2809375" y="752700"/>
              <a:ext cx="2745800" cy="1942525"/>
            </a:xfrm>
            <a:custGeom>
              <a:avLst/>
              <a:gdLst/>
              <a:ahLst/>
              <a:cxnLst/>
              <a:rect l="l" t="t" r="r" b="b"/>
              <a:pathLst>
                <a:path w="109832" h="77701" extrusionOk="0">
                  <a:moveTo>
                    <a:pt x="86639" y="0"/>
                  </a:moveTo>
                  <a:lnTo>
                    <a:pt x="82757" y="11613"/>
                  </a:lnTo>
                  <a:cubicBezTo>
                    <a:pt x="79430" y="21627"/>
                    <a:pt x="69709" y="28347"/>
                    <a:pt x="59173" y="28347"/>
                  </a:cubicBezTo>
                  <a:lnTo>
                    <a:pt x="12233" y="28347"/>
                  </a:lnTo>
                  <a:cubicBezTo>
                    <a:pt x="5481" y="28347"/>
                    <a:pt x="0" y="33827"/>
                    <a:pt x="0" y="40579"/>
                  </a:cubicBezTo>
                  <a:lnTo>
                    <a:pt x="0" y="77701"/>
                  </a:lnTo>
                  <a:lnTo>
                    <a:pt x="61163" y="77701"/>
                  </a:lnTo>
                  <a:lnTo>
                    <a:pt x="61163" y="53138"/>
                  </a:lnTo>
                  <a:lnTo>
                    <a:pt x="66578" y="52485"/>
                  </a:lnTo>
                  <a:cubicBezTo>
                    <a:pt x="84258" y="50430"/>
                    <a:pt x="99719" y="38165"/>
                    <a:pt x="105363" y="21236"/>
                  </a:cubicBezTo>
                  <a:lnTo>
                    <a:pt x="109832" y="7764"/>
                  </a:lnTo>
                  <a:lnTo>
                    <a:pt x="86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65"/>
            <p:cNvSpPr/>
            <p:nvPr/>
          </p:nvSpPr>
          <p:spPr>
            <a:xfrm>
              <a:off x="2388575" y="3918450"/>
              <a:ext cx="2370675" cy="1538875"/>
            </a:xfrm>
            <a:custGeom>
              <a:avLst/>
              <a:gdLst/>
              <a:ahLst/>
              <a:cxnLst/>
              <a:rect l="l" t="t" r="r" b="b"/>
              <a:pathLst>
                <a:path w="94827" h="61555" extrusionOk="0">
                  <a:moveTo>
                    <a:pt x="1" y="0"/>
                  </a:moveTo>
                  <a:lnTo>
                    <a:pt x="5089" y="61554"/>
                  </a:lnTo>
                  <a:lnTo>
                    <a:pt x="89738" y="61554"/>
                  </a:lnTo>
                  <a:lnTo>
                    <a:pt x="94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65"/>
            <p:cNvSpPr/>
            <p:nvPr/>
          </p:nvSpPr>
          <p:spPr>
            <a:xfrm>
              <a:off x="2044450" y="3001025"/>
              <a:ext cx="3058125" cy="611625"/>
            </a:xfrm>
            <a:custGeom>
              <a:avLst/>
              <a:gdLst/>
              <a:ahLst/>
              <a:cxnLst/>
              <a:rect l="l" t="t" r="r" b="b"/>
              <a:pathLst>
                <a:path w="122325" h="24465" extrusionOk="0">
                  <a:moveTo>
                    <a:pt x="0" y="0"/>
                  </a:moveTo>
                  <a:lnTo>
                    <a:pt x="0" y="24465"/>
                  </a:lnTo>
                  <a:lnTo>
                    <a:pt x="122324" y="24465"/>
                  </a:lnTo>
                  <a:lnTo>
                    <a:pt x="122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2" name="Google Shape;8402;p65"/>
          <p:cNvGrpSpPr/>
          <p:nvPr/>
        </p:nvGrpSpPr>
        <p:grpSpPr>
          <a:xfrm>
            <a:off x="2395874" y="2728155"/>
            <a:ext cx="330375" cy="309728"/>
            <a:chOff x="1190625" y="401200"/>
            <a:chExt cx="5219200" cy="4893025"/>
          </a:xfrm>
        </p:grpSpPr>
        <p:sp>
          <p:nvSpPr>
            <p:cNvPr id="8403" name="Google Shape;8403;p65"/>
            <p:cNvSpPr/>
            <p:nvPr/>
          </p:nvSpPr>
          <p:spPr>
            <a:xfrm>
              <a:off x="1507025" y="1930275"/>
              <a:ext cx="1223275" cy="1223275"/>
            </a:xfrm>
            <a:custGeom>
              <a:avLst/>
              <a:gdLst/>
              <a:ahLst/>
              <a:cxnLst/>
              <a:rect l="l" t="t" r="r" b="b"/>
              <a:pathLst>
                <a:path w="48931" h="48931" extrusionOk="0">
                  <a:moveTo>
                    <a:pt x="24465" y="0"/>
                  </a:moveTo>
                  <a:cubicBezTo>
                    <a:pt x="10928" y="0"/>
                    <a:pt x="1" y="10960"/>
                    <a:pt x="1" y="24465"/>
                  </a:cubicBezTo>
                  <a:cubicBezTo>
                    <a:pt x="1" y="37970"/>
                    <a:pt x="10928" y="48930"/>
                    <a:pt x="24465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65"/>
            <p:cNvSpPr/>
            <p:nvPr/>
          </p:nvSpPr>
          <p:spPr>
            <a:xfrm>
              <a:off x="1190625" y="1624450"/>
              <a:ext cx="2762925" cy="3669775"/>
            </a:xfrm>
            <a:custGeom>
              <a:avLst/>
              <a:gdLst/>
              <a:ahLst/>
              <a:cxnLst/>
              <a:rect l="l" t="t" r="r" b="b"/>
              <a:pathLst>
                <a:path w="110517" h="146791" extrusionOk="0">
                  <a:moveTo>
                    <a:pt x="86051" y="1"/>
                  </a:moveTo>
                  <a:lnTo>
                    <a:pt x="77733" y="41493"/>
                  </a:lnTo>
                  <a:cubicBezTo>
                    <a:pt x="75450" y="52878"/>
                    <a:pt x="65370" y="61163"/>
                    <a:pt x="53758" y="61163"/>
                  </a:cubicBezTo>
                  <a:lnTo>
                    <a:pt x="24856" y="61163"/>
                  </a:lnTo>
                  <a:cubicBezTo>
                    <a:pt x="11384" y="61163"/>
                    <a:pt x="0" y="72123"/>
                    <a:pt x="0" y="85628"/>
                  </a:cubicBezTo>
                  <a:lnTo>
                    <a:pt x="0" y="146790"/>
                  </a:lnTo>
                  <a:lnTo>
                    <a:pt x="61554" y="146790"/>
                  </a:lnTo>
                  <a:lnTo>
                    <a:pt x="61586" y="85987"/>
                  </a:lnTo>
                  <a:lnTo>
                    <a:pt x="66838" y="85236"/>
                  </a:lnTo>
                  <a:cubicBezTo>
                    <a:pt x="82496" y="83018"/>
                    <a:pt x="95250" y="71145"/>
                    <a:pt x="98545" y="55715"/>
                  </a:cubicBezTo>
                  <a:lnTo>
                    <a:pt x="1105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65"/>
            <p:cNvSpPr/>
            <p:nvPr/>
          </p:nvSpPr>
          <p:spPr>
            <a:xfrm>
              <a:off x="4870950" y="1930275"/>
              <a:ext cx="1223275" cy="1223275"/>
            </a:xfrm>
            <a:custGeom>
              <a:avLst/>
              <a:gdLst/>
              <a:ahLst/>
              <a:cxnLst/>
              <a:rect l="l" t="t" r="r" b="b"/>
              <a:pathLst>
                <a:path w="48931" h="48931" extrusionOk="0">
                  <a:moveTo>
                    <a:pt x="24465" y="0"/>
                  </a:moveTo>
                  <a:cubicBezTo>
                    <a:pt x="10928" y="0"/>
                    <a:pt x="0" y="10960"/>
                    <a:pt x="0" y="24465"/>
                  </a:cubicBezTo>
                  <a:cubicBezTo>
                    <a:pt x="0" y="37970"/>
                    <a:pt x="10928" y="48930"/>
                    <a:pt x="24465" y="48930"/>
                  </a:cubicBezTo>
                  <a:cubicBezTo>
                    <a:pt x="37970" y="48930"/>
                    <a:pt x="48930" y="37970"/>
                    <a:pt x="48930" y="24465"/>
                  </a:cubicBezTo>
                  <a:cubicBezTo>
                    <a:pt x="48930" y="10960"/>
                    <a:pt x="37970" y="0"/>
                    <a:pt x="2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65"/>
            <p:cNvSpPr/>
            <p:nvPr/>
          </p:nvSpPr>
          <p:spPr>
            <a:xfrm>
              <a:off x="3647700" y="401200"/>
              <a:ext cx="305850" cy="611650"/>
            </a:xfrm>
            <a:custGeom>
              <a:avLst/>
              <a:gdLst/>
              <a:ahLst/>
              <a:cxnLst/>
              <a:rect l="l" t="t" r="r" b="b"/>
              <a:pathLst>
                <a:path w="12234" h="24466" extrusionOk="0">
                  <a:moveTo>
                    <a:pt x="1" y="1"/>
                  </a:moveTo>
                  <a:lnTo>
                    <a:pt x="1" y="24466"/>
                  </a:lnTo>
                  <a:lnTo>
                    <a:pt x="12233" y="24466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65"/>
            <p:cNvSpPr/>
            <p:nvPr/>
          </p:nvSpPr>
          <p:spPr>
            <a:xfrm>
              <a:off x="4087250" y="689075"/>
              <a:ext cx="648350" cy="648350"/>
            </a:xfrm>
            <a:custGeom>
              <a:avLst/>
              <a:gdLst/>
              <a:ahLst/>
              <a:cxnLst/>
              <a:rect l="l" t="t" r="r" b="b"/>
              <a:pathLst>
                <a:path w="25934" h="25934" extrusionOk="0">
                  <a:moveTo>
                    <a:pt x="17289" y="1"/>
                  </a:moveTo>
                  <a:lnTo>
                    <a:pt x="1" y="17289"/>
                  </a:lnTo>
                  <a:lnTo>
                    <a:pt x="8645" y="25934"/>
                  </a:lnTo>
                  <a:lnTo>
                    <a:pt x="25934" y="8645"/>
                  </a:lnTo>
                  <a:lnTo>
                    <a:pt x="17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65"/>
            <p:cNvSpPr/>
            <p:nvPr/>
          </p:nvSpPr>
          <p:spPr>
            <a:xfrm>
              <a:off x="2864000" y="689075"/>
              <a:ext cx="648350" cy="648350"/>
            </a:xfrm>
            <a:custGeom>
              <a:avLst/>
              <a:gdLst/>
              <a:ahLst/>
              <a:cxnLst/>
              <a:rect l="l" t="t" r="r" b="b"/>
              <a:pathLst>
                <a:path w="25934" h="25934" extrusionOk="0">
                  <a:moveTo>
                    <a:pt x="8645" y="1"/>
                  </a:moveTo>
                  <a:lnTo>
                    <a:pt x="1" y="8645"/>
                  </a:lnTo>
                  <a:lnTo>
                    <a:pt x="17289" y="25934"/>
                  </a:lnTo>
                  <a:lnTo>
                    <a:pt x="25934" y="17289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65"/>
            <p:cNvSpPr/>
            <p:nvPr/>
          </p:nvSpPr>
          <p:spPr>
            <a:xfrm>
              <a:off x="3958400" y="1640775"/>
              <a:ext cx="2451425" cy="3653450"/>
            </a:xfrm>
            <a:custGeom>
              <a:avLst/>
              <a:gdLst/>
              <a:ahLst/>
              <a:cxnLst/>
              <a:rect l="l" t="t" r="r" b="b"/>
              <a:pathLst>
                <a:path w="98057" h="146138" extrusionOk="0">
                  <a:moveTo>
                    <a:pt x="12168" y="0"/>
                  </a:moveTo>
                  <a:lnTo>
                    <a:pt x="1" y="56759"/>
                  </a:lnTo>
                  <a:cubicBezTo>
                    <a:pt x="3850" y="71340"/>
                    <a:pt x="16148" y="82463"/>
                    <a:pt x="31218" y="84583"/>
                  </a:cubicBezTo>
                  <a:lnTo>
                    <a:pt x="36502" y="85334"/>
                  </a:lnTo>
                  <a:lnTo>
                    <a:pt x="36502" y="146137"/>
                  </a:lnTo>
                  <a:lnTo>
                    <a:pt x="98056" y="146137"/>
                  </a:lnTo>
                  <a:lnTo>
                    <a:pt x="98056" y="84975"/>
                  </a:lnTo>
                  <a:cubicBezTo>
                    <a:pt x="98056" y="71470"/>
                    <a:pt x="86672" y="60510"/>
                    <a:pt x="73200" y="60510"/>
                  </a:cubicBezTo>
                  <a:lnTo>
                    <a:pt x="44299" y="60510"/>
                  </a:lnTo>
                  <a:cubicBezTo>
                    <a:pt x="32686" y="60510"/>
                    <a:pt x="22606" y="52225"/>
                    <a:pt x="20323" y="40840"/>
                  </a:cubicBezTo>
                  <a:lnTo>
                    <a:pt x="12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0" name="Google Shape;8410;p65"/>
          <p:cNvGrpSpPr/>
          <p:nvPr/>
        </p:nvGrpSpPr>
        <p:grpSpPr>
          <a:xfrm>
            <a:off x="2395874" y="1260933"/>
            <a:ext cx="330375" cy="330375"/>
            <a:chOff x="1190625" y="238125"/>
            <a:chExt cx="5219200" cy="5219200"/>
          </a:xfrm>
        </p:grpSpPr>
        <p:sp>
          <p:nvSpPr>
            <p:cNvPr id="8411" name="Google Shape;8411;p65"/>
            <p:cNvSpPr/>
            <p:nvPr/>
          </p:nvSpPr>
          <p:spPr>
            <a:xfrm>
              <a:off x="4016300" y="631175"/>
              <a:ext cx="1116450" cy="1225725"/>
            </a:xfrm>
            <a:custGeom>
              <a:avLst/>
              <a:gdLst/>
              <a:ahLst/>
              <a:cxnLst/>
              <a:rect l="l" t="t" r="r" b="b"/>
              <a:pathLst>
                <a:path w="44658" h="49029" extrusionOk="0">
                  <a:moveTo>
                    <a:pt x="27108" y="1"/>
                  </a:moveTo>
                  <a:lnTo>
                    <a:pt x="1" y="27108"/>
                  </a:lnTo>
                  <a:lnTo>
                    <a:pt x="21921" y="49028"/>
                  </a:lnTo>
                  <a:lnTo>
                    <a:pt x="44657" y="26325"/>
                  </a:lnTo>
                  <a:lnTo>
                    <a:pt x="27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65"/>
            <p:cNvSpPr/>
            <p:nvPr/>
          </p:nvSpPr>
          <p:spPr>
            <a:xfrm>
              <a:off x="2467675" y="631175"/>
              <a:ext cx="1116450" cy="1225725"/>
            </a:xfrm>
            <a:custGeom>
              <a:avLst/>
              <a:gdLst/>
              <a:ahLst/>
              <a:cxnLst/>
              <a:rect l="l" t="t" r="r" b="b"/>
              <a:pathLst>
                <a:path w="44658" h="49029" extrusionOk="0">
                  <a:moveTo>
                    <a:pt x="17550" y="1"/>
                  </a:moveTo>
                  <a:lnTo>
                    <a:pt x="1" y="26325"/>
                  </a:lnTo>
                  <a:lnTo>
                    <a:pt x="22737" y="49028"/>
                  </a:lnTo>
                  <a:lnTo>
                    <a:pt x="44657" y="27075"/>
                  </a:lnTo>
                  <a:lnTo>
                    <a:pt x="17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65"/>
            <p:cNvSpPr/>
            <p:nvPr/>
          </p:nvSpPr>
          <p:spPr>
            <a:xfrm>
              <a:off x="3325575" y="2442400"/>
              <a:ext cx="949275" cy="3014925"/>
            </a:xfrm>
            <a:custGeom>
              <a:avLst/>
              <a:gdLst/>
              <a:ahLst/>
              <a:cxnLst/>
              <a:rect l="l" t="t" r="r" b="b"/>
              <a:pathLst>
                <a:path w="37971" h="120597" extrusionOk="0">
                  <a:moveTo>
                    <a:pt x="18986" y="0"/>
                  </a:moveTo>
                  <a:lnTo>
                    <a:pt x="12592" y="6394"/>
                  </a:lnTo>
                  <a:lnTo>
                    <a:pt x="8156" y="46810"/>
                  </a:lnTo>
                  <a:lnTo>
                    <a:pt x="18986" y="46810"/>
                  </a:lnTo>
                  <a:lnTo>
                    <a:pt x="18986" y="59042"/>
                  </a:lnTo>
                  <a:lnTo>
                    <a:pt x="6786" y="59042"/>
                  </a:lnTo>
                  <a:lnTo>
                    <a:pt x="1" y="120596"/>
                  </a:lnTo>
                  <a:lnTo>
                    <a:pt x="37970" y="120596"/>
                  </a:lnTo>
                  <a:lnTo>
                    <a:pt x="25379" y="6394"/>
                  </a:lnTo>
                  <a:lnTo>
                    <a:pt x="189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65"/>
            <p:cNvSpPr/>
            <p:nvPr/>
          </p:nvSpPr>
          <p:spPr>
            <a:xfrm>
              <a:off x="3557175" y="1524975"/>
              <a:ext cx="485250" cy="484425"/>
            </a:xfrm>
            <a:custGeom>
              <a:avLst/>
              <a:gdLst/>
              <a:ahLst/>
              <a:cxnLst/>
              <a:rect l="l" t="t" r="r" b="b"/>
              <a:pathLst>
                <a:path w="19410" h="19377" extrusionOk="0">
                  <a:moveTo>
                    <a:pt x="9689" y="0"/>
                  </a:moveTo>
                  <a:lnTo>
                    <a:pt x="1" y="9688"/>
                  </a:lnTo>
                  <a:lnTo>
                    <a:pt x="9689" y="19376"/>
                  </a:lnTo>
                  <a:lnTo>
                    <a:pt x="19410" y="9688"/>
                  </a:lnTo>
                  <a:lnTo>
                    <a:pt x="9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65"/>
            <p:cNvSpPr/>
            <p:nvPr/>
          </p:nvSpPr>
          <p:spPr>
            <a:xfrm>
              <a:off x="4016300" y="543925"/>
              <a:ext cx="2393525" cy="4913400"/>
            </a:xfrm>
            <a:custGeom>
              <a:avLst/>
              <a:gdLst/>
              <a:ahLst/>
              <a:cxnLst/>
              <a:rect l="l" t="t" r="r" b="b"/>
              <a:pathLst>
                <a:path w="95741" h="196536" extrusionOk="0">
                  <a:moveTo>
                    <a:pt x="39471" y="0"/>
                  </a:moveTo>
                  <a:lnTo>
                    <a:pt x="60380" y="31348"/>
                  </a:lnTo>
                  <a:lnTo>
                    <a:pt x="21921" y="69807"/>
                  </a:lnTo>
                  <a:lnTo>
                    <a:pt x="9689" y="57575"/>
                  </a:lnTo>
                  <a:lnTo>
                    <a:pt x="1" y="67295"/>
                  </a:lnTo>
                  <a:lnTo>
                    <a:pt x="9428" y="76690"/>
                  </a:lnTo>
                  <a:lnTo>
                    <a:pt x="22672" y="196535"/>
                  </a:lnTo>
                  <a:lnTo>
                    <a:pt x="95740" y="196535"/>
                  </a:lnTo>
                  <a:lnTo>
                    <a:pt x="95740" y="18365"/>
                  </a:lnTo>
                  <a:cubicBezTo>
                    <a:pt x="95740" y="8221"/>
                    <a:pt x="87520" y="0"/>
                    <a:pt x="77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65"/>
            <p:cNvSpPr/>
            <p:nvPr/>
          </p:nvSpPr>
          <p:spPr>
            <a:xfrm>
              <a:off x="1190625" y="543925"/>
              <a:ext cx="2393500" cy="4913400"/>
            </a:xfrm>
            <a:custGeom>
              <a:avLst/>
              <a:gdLst/>
              <a:ahLst/>
              <a:cxnLst/>
              <a:rect l="l" t="t" r="r" b="b"/>
              <a:pathLst>
                <a:path w="95740" h="196536" extrusionOk="0">
                  <a:moveTo>
                    <a:pt x="18365" y="0"/>
                  </a:moveTo>
                  <a:cubicBezTo>
                    <a:pt x="8220" y="0"/>
                    <a:pt x="0" y="8221"/>
                    <a:pt x="0" y="18365"/>
                  </a:cubicBezTo>
                  <a:lnTo>
                    <a:pt x="0" y="196535"/>
                  </a:lnTo>
                  <a:lnTo>
                    <a:pt x="73101" y="196535"/>
                  </a:lnTo>
                  <a:lnTo>
                    <a:pt x="79886" y="134981"/>
                  </a:lnTo>
                  <a:lnTo>
                    <a:pt x="73819" y="134981"/>
                  </a:lnTo>
                  <a:lnTo>
                    <a:pt x="73819" y="122749"/>
                  </a:lnTo>
                  <a:lnTo>
                    <a:pt x="81256" y="122749"/>
                  </a:lnTo>
                  <a:lnTo>
                    <a:pt x="86312" y="76690"/>
                  </a:lnTo>
                  <a:lnTo>
                    <a:pt x="95739" y="67295"/>
                  </a:lnTo>
                  <a:lnTo>
                    <a:pt x="86051" y="57575"/>
                  </a:lnTo>
                  <a:lnTo>
                    <a:pt x="73819" y="69807"/>
                  </a:lnTo>
                  <a:lnTo>
                    <a:pt x="35360" y="31348"/>
                  </a:lnTo>
                  <a:lnTo>
                    <a:pt x="56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65"/>
            <p:cNvSpPr/>
            <p:nvPr/>
          </p:nvSpPr>
          <p:spPr>
            <a:xfrm>
              <a:off x="2946375" y="238125"/>
              <a:ext cx="1707675" cy="853825"/>
            </a:xfrm>
            <a:custGeom>
              <a:avLst/>
              <a:gdLst/>
              <a:ahLst/>
              <a:cxnLst/>
              <a:rect l="l" t="t" r="r" b="b"/>
              <a:pathLst>
                <a:path w="68307" h="34153" extrusionOk="0">
                  <a:moveTo>
                    <a:pt x="1" y="0"/>
                  </a:moveTo>
                  <a:lnTo>
                    <a:pt x="34154" y="34153"/>
                  </a:lnTo>
                  <a:lnTo>
                    <a:pt x="68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8" name="Google Shape;8418;p65"/>
          <p:cNvSpPr/>
          <p:nvPr/>
        </p:nvSpPr>
        <p:spPr>
          <a:xfrm>
            <a:off x="728656" y="9414139"/>
            <a:ext cx="198691" cy="198691"/>
          </a:xfrm>
          <a:custGeom>
            <a:avLst/>
            <a:gdLst/>
            <a:ahLst/>
            <a:cxnLst/>
            <a:rect l="l" t="t" r="r" b="b"/>
            <a:pathLst>
              <a:path w="2372" h="2372" extrusionOk="0">
                <a:moveTo>
                  <a:pt x="1591" y="0"/>
                </a:moveTo>
                <a:lnTo>
                  <a:pt x="771" y="3"/>
                </a:lnTo>
                <a:lnTo>
                  <a:pt x="775" y="778"/>
                </a:lnTo>
                <a:lnTo>
                  <a:pt x="0" y="781"/>
                </a:lnTo>
                <a:lnTo>
                  <a:pt x="3" y="1604"/>
                </a:lnTo>
                <a:lnTo>
                  <a:pt x="778" y="1601"/>
                </a:lnTo>
                <a:lnTo>
                  <a:pt x="781" y="2372"/>
                </a:lnTo>
                <a:lnTo>
                  <a:pt x="1601" y="2369"/>
                </a:lnTo>
                <a:lnTo>
                  <a:pt x="1601" y="1594"/>
                </a:lnTo>
                <a:lnTo>
                  <a:pt x="2372" y="1591"/>
                </a:lnTo>
                <a:lnTo>
                  <a:pt x="2369" y="771"/>
                </a:lnTo>
                <a:lnTo>
                  <a:pt x="1597" y="775"/>
                </a:lnTo>
                <a:lnTo>
                  <a:pt x="15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9" name="Google Shape;8419;p65"/>
          <p:cNvSpPr/>
          <p:nvPr/>
        </p:nvSpPr>
        <p:spPr>
          <a:xfrm>
            <a:off x="5308385" y="4841702"/>
            <a:ext cx="92142" cy="83681"/>
          </a:xfrm>
          <a:custGeom>
            <a:avLst/>
            <a:gdLst/>
            <a:ahLst/>
            <a:cxnLst/>
            <a:rect l="l" t="t" r="r" b="b"/>
            <a:pathLst>
              <a:path w="1100" h="999" extrusionOk="0">
                <a:moveTo>
                  <a:pt x="547" y="1"/>
                </a:moveTo>
                <a:cubicBezTo>
                  <a:pt x="322" y="1"/>
                  <a:pt x="117" y="156"/>
                  <a:pt x="65" y="384"/>
                </a:cubicBezTo>
                <a:cubicBezTo>
                  <a:pt x="0" y="654"/>
                  <a:pt x="167" y="921"/>
                  <a:pt x="434" y="985"/>
                </a:cubicBezTo>
                <a:cubicBezTo>
                  <a:pt x="473" y="994"/>
                  <a:pt x="512" y="999"/>
                  <a:pt x="551" y="999"/>
                </a:cubicBezTo>
                <a:cubicBezTo>
                  <a:pt x="777" y="999"/>
                  <a:pt x="980" y="844"/>
                  <a:pt x="1035" y="615"/>
                </a:cubicBezTo>
                <a:cubicBezTo>
                  <a:pt x="1099" y="346"/>
                  <a:pt x="932" y="76"/>
                  <a:pt x="662" y="15"/>
                </a:cubicBezTo>
                <a:cubicBezTo>
                  <a:pt x="624" y="5"/>
                  <a:pt x="585" y="1"/>
                  <a:pt x="5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0" name="Google Shape;8420;p65"/>
          <p:cNvSpPr/>
          <p:nvPr/>
        </p:nvSpPr>
        <p:spPr>
          <a:xfrm>
            <a:off x="8763019" y="2801018"/>
            <a:ext cx="190482" cy="190398"/>
          </a:xfrm>
          <a:custGeom>
            <a:avLst/>
            <a:gdLst/>
            <a:ahLst/>
            <a:cxnLst/>
            <a:rect l="l" t="t" r="r" b="b"/>
            <a:pathLst>
              <a:path w="2274" h="2273" fill="none" extrusionOk="0">
                <a:moveTo>
                  <a:pt x="2273" y="971"/>
                </a:moveTo>
                <a:cubicBezTo>
                  <a:pt x="2273" y="1839"/>
                  <a:pt x="1225" y="2273"/>
                  <a:pt x="612" y="1659"/>
                </a:cubicBezTo>
                <a:cubicBezTo>
                  <a:pt x="1" y="1048"/>
                  <a:pt x="435" y="1"/>
                  <a:pt x="1299" y="1"/>
                </a:cubicBezTo>
                <a:cubicBezTo>
                  <a:pt x="1836" y="1"/>
                  <a:pt x="2273" y="435"/>
                  <a:pt x="2273" y="97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21" name="Google Shape;8421;p65"/>
          <p:cNvGrpSpPr/>
          <p:nvPr/>
        </p:nvGrpSpPr>
        <p:grpSpPr>
          <a:xfrm>
            <a:off x="200250" y="777521"/>
            <a:ext cx="281055" cy="346846"/>
            <a:chOff x="368125" y="2950571"/>
            <a:chExt cx="281055" cy="346846"/>
          </a:xfrm>
        </p:grpSpPr>
        <p:sp>
          <p:nvSpPr>
            <p:cNvPr id="8422" name="Google Shape;8422;p65"/>
            <p:cNvSpPr/>
            <p:nvPr/>
          </p:nvSpPr>
          <p:spPr>
            <a:xfrm>
              <a:off x="368125" y="2950571"/>
              <a:ext cx="281055" cy="346846"/>
            </a:xfrm>
            <a:custGeom>
              <a:avLst/>
              <a:gdLst/>
              <a:ahLst/>
              <a:cxnLst/>
              <a:rect l="l" t="t" r="r" b="b"/>
              <a:pathLst>
                <a:path w="5108" h="6304" extrusionOk="0">
                  <a:moveTo>
                    <a:pt x="2440" y="2180"/>
                  </a:moveTo>
                  <a:lnTo>
                    <a:pt x="868" y="1"/>
                  </a:lnTo>
                  <a:lnTo>
                    <a:pt x="1" y="6303"/>
                  </a:lnTo>
                  <a:lnTo>
                    <a:pt x="5107" y="25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65"/>
            <p:cNvSpPr/>
            <p:nvPr/>
          </p:nvSpPr>
          <p:spPr>
            <a:xfrm>
              <a:off x="368125" y="2950571"/>
              <a:ext cx="134255" cy="346846"/>
            </a:xfrm>
            <a:custGeom>
              <a:avLst/>
              <a:gdLst/>
              <a:ahLst/>
              <a:cxnLst/>
              <a:rect l="l" t="t" r="r" b="b"/>
              <a:pathLst>
                <a:path w="2440" h="6304" extrusionOk="0">
                  <a:moveTo>
                    <a:pt x="868" y="1"/>
                  </a:moveTo>
                  <a:lnTo>
                    <a:pt x="1" y="6303"/>
                  </a:lnTo>
                  <a:lnTo>
                    <a:pt x="1" y="6303"/>
                  </a:lnTo>
                  <a:lnTo>
                    <a:pt x="2440" y="2180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4" name="Google Shape;8424;p65"/>
          <p:cNvSpPr/>
          <p:nvPr/>
        </p:nvSpPr>
        <p:spPr>
          <a:xfrm>
            <a:off x="129925" y="3561876"/>
            <a:ext cx="351373" cy="351770"/>
          </a:xfrm>
          <a:custGeom>
            <a:avLst/>
            <a:gdLst/>
            <a:ahLst/>
            <a:cxnLst/>
            <a:rect l="l" t="t" r="r" b="b"/>
            <a:pathLst>
              <a:path w="2701" h="2704" fill="none" extrusionOk="0">
                <a:moveTo>
                  <a:pt x="2035" y="2665"/>
                </a:moveTo>
                <a:lnTo>
                  <a:pt x="2700" y="1958"/>
                </a:lnTo>
                <a:lnTo>
                  <a:pt x="2035" y="1331"/>
                </a:lnTo>
                <a:lnTo>
                  <a:pt x="2662" y="666"/>
                </a:lnTo>
                <a:lnTo>
                  <a:pt x="1955" y="0"/>
                </a:lnTo>
                <a:lnTo>
                  <a:pt x="1328" y="669"/>
                </a:lnTo>
                <a:lnTo>
                  <a:pt x="663" y="42"/>
                </a:lnTo>
                <a:lnTo>
                  <a:pt x="1" y="749"/>
                </a:lnTo>
                <a:lnTo>
                  <a:pt x="666" y="1373"/>
                </a:lnTo>
                <a:lnTo>
                  <a:pt x="39" y="2038"/>
                </a:lnTo>
                <a:lnTo>
                  <a:pt x="746" y="2703"/>
                </a:lnTo>
                <a:lnTo>
                  <a:pt x="1370" y="2038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miter lim="32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5" name="Google Shape;8425;p65"/>
          <p:cNvSpPr/>
          <p:nvPr/>
        </p:nvSpPr>
        <p:spPr>
          <a:xfrm>
            <a:off x="8205586" y="226555"/>
            <a:ext cx="450379" cy="450398"/>
          </a:xfrm>
          <a:custGeom>
            <a:avLst/>
            <a:gdLst/>
            <a:ahLst/>
            <a:cxnLst/>
            <a:rect l="l" t="t" r="r" b="b"/>
            <a:pathLst>
              <a:path w="3777" h="3777" extrusionOk="0">
                <a:moveTo>
                  <a:pt x="3777" y="2015"/>
                </a:moveTo>
                <a:lnTo>
                  <a:pt x="3449" y="816"/>
                </a:lnTo>
                <a:lnTo>
                  <a:pt x="2324" y="1125"/>
                </a:lnTo>
                <a:lnTo>
                  <a:pt x="2016" y="0"/>
                </a:lnTo>
                <a:lnTo>
                  <a:pt x="817" y="328"/>
                </a:lnTo>
                <a:lnTo>
                  <a:pt x="1125" y="1453"/>
                </a:lnTo>
                <a:lnTo>
                  <a:pt x="1" y="1761"/>
                </a:lnTo>
                <a:lnTo>
                  <a:pt x="328" y="2957"/>
                </a:lnTo>
                <a:lnTo>
                  <a:pt x="1453" y="2651"/>
                </a:lnTo>
                <a:lnTo>
                  <a:pt x="1762" y="3776"/>
                </a:lnTo>
                <a:lnTo>
                  <a:pt x="2957" y="3448"/>
                </a:lnTo>
                <a:lnTo>
                  <a:pt x="2652" y="2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778301" y="1263937"/>
            <a:ext cx="1959610" cy="1330813"/>
            <a:chOff x="3059831" y="2116291"/>
            <a:chExt cx="2760888" cy="1512021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120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19514" y="1295072"/>
            <a:ext cx="1959610" cy="1330813"/>
            <a:chOff x="3059831" y="2116291"/>
            <a:chExt cx="2760888" cy="1512021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120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90580" y="2850088"/>
            <a:ext cx="1959610" cy="1330813"/>
            <a:chOff x="3059831" y="2116291"/>
            <a:chExt cx="2760888" cy="1512021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120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19515" y="2850088"/>
            <a:ext cx="1959610" cy="1330813"/>
            <a:chOff x="3059831" y="2116291"/>
            <a:chExt cx="2760888" cy="1512021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120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>
                      <a:lumMod val="10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bg1">
                    <a:lumMod val="1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1F1EB98-F3E4-423A-AF6C-064249DBB50D}"/>
              </a:ext>
            </a:extLst>
          </p:cNvPr>
          <p:cNvSpPr txBox="1"/>
          <p:nvPr/>
        </p:nvSpPr>
        <p:spPr>
          <a:xfrm>
            <a:off x="193934" y="1243108"/>
            <a:ext cx="2234789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A4BEAC0-CB69-4E9E-80F9-449CE21E2EB5}"/>
              </a:ext>
            </a:extLst>
          </p:cNvPr>
          <p:cNvGrpSpPr/>
          <p:nvPr/>
        </p:nvGrpSpPr>
        <p:grpSpPr>
          <a:xfrm>
            <a:off x="430417" y="1031413"/>
            <a:ext cx="2574996" cy="897930"/>
            <a:chOff x="3862980" y="5093119"/>
            <a:chExt cx="3433328" cy="1197240"/>
          </a:xfrm>
          <a:solidFill>
            <a:srgbClr val="FF7000"/>
          </a:solidFill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2FF09F8-7E6A-403C-862B-7D13D74A5DB6}"/>
                </a:ext>
              </a:extLst>
            </p:cNvPr>
            <p:cNvSpPr txBox="1"/>
            <p:nvPr/>
          </p:nvSpPr>
          <p:spPr>
            <a:xfrm>
              <a:off x="3862980" y="5093119"/>
              <a:ext cx="3433328" cy="80021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3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E8A2336-269B-4BEF-B1C8-AE41D638ADD4}"/>
                </a:ext>
              </a:extLst>
            </p:cNvPr>
            <p:cNvSpPr txBox="1"/>
            <p:nvPr/>
          </p:nvSpPr>
          <p:spPr>
            <a:xfrm>
              <a:off x="3862980" y="5674805"/>
              <a:ext cx="3433328" cy="615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17"/>
          <p:cNvSpPr txBox="1"/>
          <p:nvPr/>
        </p:nvSpPr>
        <p:spPr>
          <a:xfrm>
            <a:off x="530370" y="2241016"/>
            <a:ext cx="237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720" y="329047"/>
            <a:ext cx="7709100" cy="471900"/>
          </a:xfrm>
        </p:spPr>
        <p:txBody>
          <a:bodyPr/>
          <a:lstStyle/>
          <a:p>
            <a:r>
              <a:rPr lang="es-AR" sz="4800" dirty="0" smtClean="0">
                <a:solidFill>
                  <a:schemeClr val="tx2">
                    <a:lumMod val="75000"/>
                  </a:schemeClr>
                </a:solidFill>
              </a:rPr>
              <a:t>Free Template</a:t>
            </a:r>
            <a:endParaRPr lang="es-AR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0370" y="3119072"/>
            <a:ext cx="237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 </a:t>
            </a:r>
          </a:p>
        </p:txBody>
      </p:sp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6" name="Google Shape;13066;p79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</p:grpSpPr>
        <p:sp>
          <p:nvSpPr>
            <p:cNvPr id="13067" name="Google Shape;13067;p79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68" name="Google Shape;13068;p79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69" name="Google Shape;13069;p79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0" name="Google Shape;13070;p79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1" name="Google Shape;13071;p79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2" name="Google Shape;13072;p79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73" name="Google Shape;13073;p79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</p:grpSpPr>
        <p:sp>
          <p:nvSpPr>
            <p:cNvPr id="13074" name="Google Shape;13074;p79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5" name="Google Shape;13075;p79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76" name="Google Shape;13076;p79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</p:grpSpPr>
        <p:sp>
          <p:nvSpPr>
            <p:cNvPr id="13077" name="Google Shape;13077;p79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8" name="Google Shape;13078;p79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79" name="Google Shape;13079;p79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</p:grpSpPr>
        <p:sp>
          <p:nvSpPr>
            <p:cNvPr id="13080" name="Google Shape;13080;p79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1" name="Google Shape;13081;p79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82" name="Google Shape;13082;p79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</p:grpSpPr>
        <p:sp>
          <p:nvSpPr>
            <p:cNvPr id="13083" name="Google Shape;13083;p79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4" name="Google Shape;13084;p79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5" name="Google Shape;13085;p79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6" name="Google Shape;13086;p79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7" name="Google Shape;13087;p79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88" name="Google Shape;13088;p79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89" name="Google Shape;13089;p79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</p:grpSpPr>
        <p:sp>
          <p:nvSpPr>
            <p:cNvPr id="13090" name="Google Shape;13090;p79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1" name="Google Shape;13091;p79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2" name="Google Shape;13092;p79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3" name="Google Shape;13093;p79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4" name="Google Shape;13094;p79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5" name="Google Shape;13095;p79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6" name="Google Shape;13096;p79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97" name="Google Shape;13097;p79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98" name="Google Shape;13098;p79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</p:grpSpPr>
        <p:sp>
          <p:nvSpPr>
            <p:cNvPr id="13099" name="Google Shape;13099;p79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00" name="Google Shape;13100;p79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01" name="Google Shape;13101;p79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</p:grpSpPr>
        <p:sp>
          <p:nvSpPr>
            <p:cNvPr id="13102" name="Google Shape;13102;p79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03" name="Google Shape;13103;p79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04" name="Google Shape;13104;p79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</p:grpSpPr>
        <p:sp>
          <p:nvSpPr>
            <p:cNvPr id="13105" name="Google Shape;13105;p79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06" name="Google Shape;13106;p79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07" name="Google Shape;13107;p79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</p:grpSpPr>
        <p:sp>
          <p:nvSpPr>
            <p:cNvPr id="13108" name="Google Shape;13108;p79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09" name="Google Shape;13109;p79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0" name="Google Shape;13110;p79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1" name="Google Shape;13111;p79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2" name="Google Shape;13112;p79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13" name="Google Shape;13113;p79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</p:grpSpPr>
        <p:sp>
          <p:nvSpPr>
            <p:cNvPr id="13114" name="Google Shape;13114;p79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5" name="Google Shape;13115;p79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6" name="Google Shape;13116;p79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17" name="Google Shape;13117;p79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118" name="Google Shape;13118;p79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119" name="Google Shape;13119;p79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</p:grpSpPr>
        <p:sp>
          <p:nvSpPr>
            <p:cNvPr id="13120" name="Google Shape;13120;p79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1" name="Google Shape;13121;p79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2" name="Google Shape;13122;p79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23" name="Google Shape;13123;p79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</p:grpSpPr>
        <p:sp>
          <p:nvSpPr>
            <p:cNvPr id="13124" name="Google Shape;13124;p79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5" name="Google Shape;13125;p79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26" name="Google Shape;13126;p79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</p:grpSpPr>
        <p:sp>
          <p:nvSpPr>
            <p:cNvPr id="13127" name="Google Shape;13127;p79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8" name="Google Shape;13128;p79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29" name="Google Shape;13129;p79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130" name="Google Shape;13130;p79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131" name="Google Shape;13131;p79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</p:grpSpPr>
        <p:sp>
          <p:nvSpPr>
            <p:cNvPr id="13132" name="Google Shape;13132;p79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33" name="Google Shape;13133;p79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34" name="Google Shape;13134;p79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35" name="Google Shape;13135;p79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36" name="Google Shape;13136;p79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</p:grpSpPr>
        <p:sp>
          <p:nvSpPr>
            <p:cNvPr id="13137" name="Google Shape;13137;p79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38" name="Google Shape;13138;p79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39" name="Google Shape;13139;p79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</p:grpSpPr>
        <p:sp>
          <p:nvSpPr>
            <p:cNvPr id="13140" name="Google Shape;13140;p79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1" name="Google Shape;13141;p79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2" name="Google Shape;13142;p79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3" name="Google Shape;13143;p79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4" name="Google Shape;13144;p79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5" name="Google Shape;13145;p79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46" name="Google Shape;13146;p79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</p:grpSpPr>
        <p:sp>
          <p:nvSpPr>
            <p:cNvPr id="13147" name="Google Shape;13147;p79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8" name="Google Shape;13148;p79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49" name="Google Shape;13149;p79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0" name="Google Shape;13150;p79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1" name="Google Shape;13151;p79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2" name="Google Shape;13152;p79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3" name="Google Shape;13153;p79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54" name="Google Shape;13154;p79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</p:grpSpPr>
        <p:sp>
          <p:nvSpPr>
            <p:cNvPr id="13155" name="Google Shape;13155;p79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6" name="Google Shape;13156;p79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7" name="Google Shape;13157;p79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58" name="Google Shape;13158;p79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59" name="Google Shape;13159;p79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</p:grpSpPr>
        <p:sp>
          <p:nvSpPr>
            <p:cNvPr id="13160" name="Google Shape;13160;p79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1" name="Google Shape;13161;p79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62" name="Google Shape;13162;p79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</p:grpSpPr>
        <p:sp>
          <p:nvSpPr>
            <p:cNvPr id="13163" name="Google Shape;13163;p79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4" name="Google Shape;13164;p79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5" name="Google Shape;13165;p79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66" name="Google Shape;13166;p79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</p:grpSpPr>
        <p:sp>
          <p:nvSpPr>
            <p:cNvPr id="13167" name="Google Shape;13167;p79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8" name="Google Shape;13168;p79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69" name="Google Shape;13169;p79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70" name="Google Shape;13170;p79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</p:grpSpPr>
        <p:sp>
          <p:nvSpPr>
            <p:cNvPr id="13171" name="Google Shape;13171;p79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72" name="Google Shape;13172;p79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73" name="Google Shape;13173;p79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</p:grpSpPr>
        <p:sp>
          <p:nvSpPr>
            <p:cNvPr id="13174" name="Google Shape;13174;p79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75" name="Google Shape;13175;p79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76" name="Google Shape;13176;p79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77" name="Google Shape;13177;p79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78" name="Google Shape;13178;p79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79" name="Google Shape;13179;p79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</p:grpSpPr>
        <p:sp>
          <p:nvSpPr>
            <p:cNvPr id="13180" name="Google Shape;13180;p79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1" name="Google Shape;13181;p79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2" name="Google Shape;13182;p79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3" name="Google Shape;13183;p79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4" name="Google Shape;13184;p79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5" name="Google Shape;13185;p79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6" name="Google Shape;13186;p79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7" name="Google Shape;13187;p79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8" name="Google Shape;13188;p79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89" name="Google Shape;13189;p79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0" name="Google Shape;13190;p79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1" name="Google Shape;13191;p79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2" name="Google Shape;13192;p79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3" name="Google Shape;13193;p79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4" name="Google Shape;13194;p79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5" name="Google Shape;13195;p79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6" name="Google Shape;13196;p79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7" name="Google Shape;13197;p79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98" name="Google Shape;13198;p79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199" name="Google Shape;13199;p79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</p:grpSpPr>
        <p:sp>
          <p:nvSpPr>
            <p:cNvPr id="13200" name="Google Shape;13200;p79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01" name="Google Shape;13201;p79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02" name="Google Shape;13202;p79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03" name="Google Shape;13203;p79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04" name="Google Shape;13204;p79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</p:grpSpPr>
        <p:sp>
          <p:nvSpPr>
            <p:cNvPr id="13205" name="Google Shape;13205;p79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06" name="Google Shape;13206;p79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07" name="Google Shape;13207;p79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08" name="Google Shape;13208;p79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</p:grpSpPr>
        <p:sp>
          <p:nvSpPr>
            <p:cNvPr id="13209" name="Google Shape;13209;p7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0" name="Google Shape;13210;p7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1" name="Google Shape;13211;p7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2" name="Google Shape;13212;p7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3" name="Google Shape;13213;p7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14" name="Google Shape;13214;p79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</p:grpSpPr>
        <p:sp>
          <p:nvSpPr>
            <p:cNvPr id="13215" name="Google Shape;13215;p79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6" name="Google Shape;13216;p79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17" name="Google Shape;13217;p79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18" name="Google Shape;13218;p79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</p:grpSpPr>
        <p:sp>
          <p:nvSpPr>
            <p:cNvPr id="13219" name="Google Shape;13219;p79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0" name="Google Shape;13220;p79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1" name="Google Shape;13221;p79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22" name="Google Shape;13222;p79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</p:grpSpPr>
        <p:sp>
          <p:nvSpPr>
            <p:cNvPr id="13223" name="Google Shape;13223;p79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4" name="Google Shape;13224;p79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5" name="Google Shape;13225;p79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6" name="Google Shape;13226;p79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27" name="Google Shape;13227;p79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28" name="Google Shape;13228;p79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</p:grpSpPr>
        <p:sp>
          <p:nvSpPr>
            <p:cNvPr id="13229" name="Google Shape;13229;p79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30" name="Google Shape;13230;p79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31" name="Google Shape;13231;p79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232" name="Google Shape;13232;p79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233" name="Google Shape;13233;p79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</p:grpSpPr>
        <p:sp>
          <p:nvSpPr>
            <p:cNvPr id="13234" name="Google Shape;13234;p79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35" name="Google Shape;13235;p79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36" name="Google Shape;13236;p79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</p:grpSpPr>
        <p:sp>
          <p:nvSpPr>
            <p:cNvPr id="13237" name="Google Shape;13237;p79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38" name="Google Shape;13238;p79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39" name="Google Shape;13239;p79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0" name="Google Shape;13240;p79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1" name="Google Shape;13241;p79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2" name="Google Shape;13242;p79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3" name="Google Shape;13243;p79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4" name="Google Shape;13244;p79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45" name="Google Shape;13245;p79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</p:grpSpPr>
        <p:sp>
          <p:nvSpPr>
            <p:cNvPr id="13246" name="Google Shape;13246;p79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7" name="Google Shape;13247;p79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48" name="Google Shape;13248;p79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49" name="Google Shape;13249;p79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</p:grpSpPr>
        <p:sp>
          <p:nvSpPr>
            <p:cNvPr id="13250" name="Google Shape;13250;p79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1" name="Google Shape;13251;p79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52" name="Google Shape;13252;p79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</p:grpSpPr>
        <p:sp>
          <p:nvSpPr>
            <p:cNvPr id="13253" name="Google Shape;13253;p79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4" name="Google Shape;13254;p79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5" name="Google Shape;13255;p79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56" name="Google Shape;13256;p79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</p:grpSpPr>
        <p:sp>
          <p:nvSpPr>
            <p:cNvPr id="13257" name="Google Shape;13257;p79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8" name="Google Shape;13258;p79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59" name="Google Shape;13259;p79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60" name="Google Shape;13260;p79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61" name="Google Shape;13261;p79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62" name="Google Shape;13262;p79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</p:grpSpPr>
        <p:sp>
          <p:nvSpPr>
            <p:cNvPr id="13263" name="Google Shape;13263;p79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64" name="Google Shape;13264;p79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265" name="Google Shape;13265;p79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266" name="Google Shape;13266;p79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</p:grpSpPr>
        <p:sp>
          <p:nvSpPr>
            <p:cNvPr id="13267" name="Google Shape;13267;p79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68" name="Google Shape;13268;p79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69" name="Google Shape;13269;p79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0" name="Google Shape;13270;p79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1" name="Google Shape;13271;p79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2" name="Google Shape;13272;p79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3" name="Google Shape;13273;p79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74" name="Google Shape;13274;p79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</p:grpSpPr>
        <p:sp>
          <p:nvSpPr>
            <p:cNvPr id="13275" name="Google Shape;13275;p79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6" name="Google Shape;13276;p79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77" name="Google Shape;13277;p79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78" name="Google Shape;13278;p79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</p:grpSpPr>
        <p:sp>
          <p:nvSpPr>
            <p:cNvPr id="13279" name="Google Shape;13279;p79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0" name="Google Shape;13280;p79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1" name="Google Shape;13281;p79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2" name="Google Shape;13282;p79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83" name="Google Shape;13283;p79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</p:grpSpPr>
        <p:sp>
          <p:nvSpPr>
            <p:cNvPr id="13284" name="Google Shape;13284;p79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5" name="Google Shape;13285;p79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6" name="Google Shape;13286;p79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7" name="Google Shape;13287;p79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8" name="Google Shape;13288;p79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89" name="Google Shape;13289;p79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90" name="Google Shape;13290;p79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</p:grpSpPr>
        <p:sp>
          <p:nvSpPr>
            <p:cNvPr id="13291" name="Google Shape;13291;p79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2" name="Google Shape;13292;p79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3" name="Google Shape;13293;p79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294" name="Google Shape;13294;p79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</p:grpSpPr>
        <p:sp>
          <p:nvSpPr>
            <p:cNvPr id="13295" name="Google Shape;13295;p79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6" name="Google Shape;13296;p79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7" name="Google Shape;13297;p79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8" name="Google Shape;13298;p79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99" name="Google Shape;13299;p79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0" name="Google Shape;13300;p79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1" name="Google Shape;13301;p79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02" name="Google Shape;13302;p79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</p:grpSpPr>
        <p:sp>
          <p:nvSpPr>
            <p:cNvPr id="13303" name="Google Shape;13303;p79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4" name="Google Shape;13304;p79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5" name="Google Shape;13305;p79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6" name="Google Shape;13306;p79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07" name="Google Shape;13307;p79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308" name="Google Shape;13308;p79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309" name="Google Shape;13309;p79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</p:grpSpPr>
        <p:sp>
          <p:nvSpPr>
            <p:cNvPr id="13310" name="Google Shape;13310;p79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11" name="Google Shape;13311;p79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12" name="Google Shape;13312;p79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13" name="Google Shape;13313;p79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</p:grpSpPr>
        <p:sp>
          <p:nvSpPr>
            <p:cNvPr id="13314" name="Google Shape;13314;p79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15" name="Google Shape;13315;p79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316" name="Google Shape;13316;p79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317" name="Google Shape;13317;p79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</p:grpSpPr>
        <p:sp>
          <p:nvSpPr>
            <p:cNvPr id="13318" name="Google Shape;13318;p79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19" name="Google Shape;13319;p79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20" name="Google Shape;13320;p79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</p:grpSpPr>
        <p:sp>
          <p:nvSpPr>
            <p:cNvPr id="13321" name="Google Shape;13321;p79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22" name="Google Shape;13322;p79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323" name="Google Shape;13323;p79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3324" name="Google Shape;13324;p79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325" name="Google Shape;13325;p79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</p:grpSpPr>
        <p:sp>
          <p:nvSpPr>
            <p:cNvPr id="13326" name="Google Shape;13326;p79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27" name="Google Shape;13327;p79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28" name="Google Shape;13328;p79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29" name="Google Shape;13329;p79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0" name="Google Shape;13330;p79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31" name="Google Shape;13331;p79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</p:grpSpPr>
        <p:sp>
          <p:nvSpPr>
            <p:cNvPr id="13332" name="Google Shape;13332;p79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3" name="Google Shape;13333;p79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4" name="Google Shape;13334;p79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5" name="Google Shape;13335;p79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6" name="Google Shape;13336;p79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37" name="Google Shape;13337;p79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38" name="Google Shape;13338;p79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</p:grpSpPr>
        <p:sp>
          <p:nvSpPr>
            <p:cNvPr id="13339" name="Google Shape;13339;p79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0" name="Google Shape;13340;p79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1" name="Google Shape;13341;p79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2" name="Google Shape;13342;p79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3" name="Google Shape;13343;p79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44" name="Google Shape;13344;p79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</p:grpSpPr>
        <p:sp>
          <p:nvSpPr>
            <p:cNvPr id="13345" name="Google Shape;13345;p79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6" name="Google Shape;13346;p79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7" name="Google Shape;13347;p79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8" name="Google Shape;13348;p79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49" name="Google Shape;13349;p79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</p:grpSpPr>
        <p:sp>
          <p:nvSpPr>
            <p:cNvPr id="13350" name="Google Shape;13350;p79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51" name="Google Shape;13351;p79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52" name="Google Shape;13352;p79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</p:grpSpPr>
        <p:sp>
          <p:nvSpPr>
            <p:cNvPr id="13353" name="Google Shape;13353;p79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54" name="Google Shape;13354;p79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55" name="Google Shape;13355;p79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</p:grpSpPr>
        <p:sp>
          <p:nvSpPr>
            <p:cNvPr id="13356" name="Google Shape;13356;p79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57" name="Google Shape;13357;p79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58" name="Google Shape;13358;p79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</p:grpSpPr>
        <p:sp>
          <p:nvSpPr>
            <p:cNvPr id="13359" name="Google Shape;13359;p79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0" name="Google Shape;13360;p79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61" name="Google Shape;13361;p79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</p:grpSpPr>
        <p:sp>
          <p:nvSpPr>
            <p:cNvPr id="13362" name="Google Shape;13362;p79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3" name="Google Shape;13363;p79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4" name="Google Shape;13364;p79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5" name="Google Shape;13365;p79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6" name="Google Shape;13366;p79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7" name="Google Shape;13367;p79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68" name="Google Shape;13368;p79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</p:grpSpPr>
        <p:sp>
          <p:nvSpPr>
            <p:cNvPr id="13369" name="Google Shape;13369;p79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0" name="Google Shape;13370;p79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1" name="Google Shape;13371;p79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72" name="Google Shape;13372;p79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</p:grpSpPr>
        <p:sp>
          <p:nvSpPr>
            <p:cNvPr id="13373" name="Google Shape;13373;p79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4" name="Google Shape;13374;p79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5" name="Google Shape;13375;p79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6" name="Google Shape;13376;p79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77" name="Google Shape;13377;p79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</p:grpSpPr>
        <p:sp>
          <p:nvSpPr>
            <p:cNvPr id="13378" name="Google Shape;13378;p79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9" name="Google Shape;13379;p79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0" name="Google Shape;13380;p79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81" name="Google Shape;13381;p79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</p:grpSpPr>
        <p:sp>
          <p:nvSpPr>
            <p:cNvPr id="13382" name="Google Shape;13382;p79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3" name="Google Shape;13383;p79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4" name="Google Shape;13384;p79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5" name="Google Shape;13385;p79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6" name="Google Shape;13386;p79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7" name="Google Shape;13387;p79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8" name="Google Shape;13388;p79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9" name="Google Shape;13389;p79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90" name="Google Shape;13390;p79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</p:grpSpPr>
        <p:sp>
          <p:nvSpPr>
            <p:cNvPr id="13391" name="Google Shape;13391;p79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2" name="Google Shape;13392;p79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3" name="Google Shape;13393;p79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4" name="Google Shape;13394;p79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5" name="Google Shape;13395;p79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96" name="Google Shape;13396;p79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</p:grpSpPr>
        <p:sp>
          <p:nvSpPr>
            <p:cNvPr id="13397" name="Google Shape;13397;p79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8" name="Google Shape;13398;p79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99" name="Google Shape;13399;p79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0" name="Google Shape;13400;p79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1" name="Google Shape;13401;p79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2" name="Google Shape;13402;p79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03" name="Google Shape;13403;p79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</p:grpSpPr>
        <p:sp>
          <p:nvSpPr>
            <p:cNvPr id="13404" name="Google Shape;13404;p79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5" name="Google Shape;13405;p79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6" name="Google Shape;13406;p79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7" name="Google Shape;13407;p79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8" name="Google Shape;13408;p79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09" name="Google Shape;13409;p79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0" name="Google Shape;13410;p79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1" name="Google Shape;13411;p79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2" name="Google Shape;13412;p79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3" name="Google Shape;13413;p79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4" name="Google Shape;13414;p79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5" name="Google Shape;13415;p79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16" name="Google Shape;13416;p79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</p:grpSpPr>
        <p:sp>
          <p:nvSpPr>
            <p:cNvPr id="13417" name="Google Shape;13417;p79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8" name="Google Shape;13418;p79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9" name="Google Shape;13419;p79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0" name="Google Shape;13420;p79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1" name="Google Shape;13421;p79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2" name="Google Shape;13422;p79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3" name="Google Shape;13423;p79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24" name="Google Shape;13424;p79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</p:grpSpPr>
        <p:sp>
          <p:nvSpPr>
            <p:cNvPr id="13425" name="Google Shape;13425;p79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6" name="Google Shape;13426;p79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7" name="Google Shape;13427;p79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8" name="Google Shape;13428;p79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9" name="Google Shape;13429;p79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30" name="Google Shape;13430;p79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</p:grpSpPr>
        <p:sp>
          <p:nvSpPr>
            <p:cNvPr id="13431" name="Google Shape;13431;p79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32" name="Google Shape;13432;p79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433" name="Google Shape;13433;p79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434" name="Google Shape;13434;p79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</p:grpSpPr>
        <p:sp>
          <p:nvSpPr>
            <p:cNvPr id="13435" name="Google Shape;13435;p79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36" name="Google Shape;13436;p79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37" name="Google Shape;13437;p79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</p:grpSpPr>
        <p:sp>
          <p:nvSpPr>
            <p:cNvPr id="13438" name="Google Shape;13438;p79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39" name="Google Shape;13439;p79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40" name="Google Shape;13440;p79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41" name="Google Shape;13441;p79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</p:grpSpPr>
        <p:sp>
          <p:nvSpPr>
            <p:cNvPr id="13442" name="Google Shape;13442;p79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43" name="Google Shape;13443;p79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44" name="Google Shape;13444;p79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45" name="Google Shape;13445;p79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</p:grpSpPr>
        <p:sp>
          <p:nvSpPr>
            <p:cNvPr id="13446" name="Google Shape;13446;p79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47" name="Google Shape;13447;p79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48" name="Google Shape;13448;p79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</p:grpSpPr>
        <p:sp>
          <p:nvSpPr>
            <p:cNvPr id="13449" name="Google Shape;13449;p79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50" name="Google Shape;13450;p79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51" name="Google Shape;13451;p79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</p:grpSpPr>
        <p:sp>
          <p:nvSpPr>
            <p:cNvPr id="13452" name="Google Shape;13452;p79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53" name="Google Shape;13453;p79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54" name="Google Shape;13454;p79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55" name="Google Shape;13455;p79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</p:grpSpPr>
        <p:sp>
          <p:nvSpPr>
            <p:cNvPr id="13456" name="Google Shape;13456;p79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57" name="Google Shape;13457;p79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58" name="Google Shape;13458;p79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59" name="Google Shape;13459;p79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</p:grpSpPr>
        <p:sp>
          <p:nvSpPr>
            <p:cNvPr id="13460" name="Google Shape;13460;p79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1" name="Google Shape;13461;p79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2" name="Google Shape;13462;p79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3" name="Google Shape;13463;p79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64" name="Google Shape;13464;p79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</p:grpSpPr>
        <p:sp>
          <p:nvSpPr>
            <p:cNvPr id="13465" name="Google Shape;13465;p79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6" name="Google Shape;13466;p79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7" name="Google Shape;13467;p79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8" name="Google Shape;13468;p79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69" name="Google Shape;13469;p79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</p:grpSpPr>
        <p:sp>
          <p:nvSpPr>
            <p:cNvPr id="13470" name="Google Shape;13470;p79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71" name="Google Shape;13471;p79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72" name="Google Shape;13472;p79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73" name="Google Shape;13473;p79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474" name="Google Shape;13474;p79"/>
          <p:cNvSpPr txBox="1"/>
          <p:nvPr/>
        </p:nvSpPr>
        <p:spPr>
          <a:xfrm>
            <a:off x="828875" y="1176707"/>
            <a:ext cx="75258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B050"/>
                </a:solidFill>
              </a:rPr>
              <a:t>You can resize these icons without losing quality.</a:t>
            </a:r>
            <a:endParaRPr sz="1100" dirty="0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B050"/>
                </a:solidFill>
              </a:rPr>
              <a:t>You can change the stroke and fill color; just select the icon and click on the paint bucket/pen.</a:t>
            </a:r>
            <a:endParaRPr sz="1100" dirty="0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B050"/>
                </a:solidFill>
              </a:rPr>
              <a:t>In Google Slides, you can also use </a:t>
            </a:r>
            <a:r>
              <a:rPr lang="en" sz="1100" dirty="0">
                <a:solidFill>
                  <a:srgbClr val="00B05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Flaticon’s extension</a:t>
            </a:r>
            <a:r>
              <a:rPr lang="en" sz="1100" dirty="0">
                <a:solidFill>
                  <a:srgbClr val="00B050"/>
                </a:solidFill>
              </a:rPr>
              <a:t>, allowing you to customize and add even more icons.</a:t>
            </a:r>
            <a:br>
              <a:rPr lang="en" sz="1100" dirty="0">
                <a:solidFill>
                  <a:srgbClr val="00B050"/>
                </a:solidFill>
              </a:rPr>
            </a:br>
            <a:endParaRPr sz="1100" dirty="0">
              <a:solidFill>
                <a:srgbClr val="00B050"/>
              </a:solidFill>
            </a:endParaRPr>
          </a:p>
        </p:txBody>
      </p:sp>
      <p:sp>
        <p:nvSpPr>
          <p:cNvPr id="13475" name="Google Shape;13475;p79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...and our sets of editable icons</a:t>
            </a:r>
            <a:endParaRPr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80" name="Google Shape;13480;p80"/>
          <p:cNvGrpSpPr/>
          <p:nvPr/>
        </p:nvGrpSpPr>
        <p:grpSpPr>
          <a:xfrm>
            <a:off x="876361" y="1308054"/>
            <a:ext cx="322099" cy="370529"/>
            <a:chOff x="-42971725" y="3217825"/>
            <a:chExt cx="275675" cy="317125"/>
          </a:xfrm>
        </p:grpSpPr>
        <p:sp>
          <p:nvSpPr>
            <p:cNvPr id="13481" name="Google Shape;13481;p80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80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80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4" name="Google Shape;13484;p80"/>
          <p:cNvGrpSpPr/>
          <p:nvPr/>
        </p:nvGrpSpPr>
        <p:grpSpPr>
          <a:xfrm>
            <a:off x="848276" y="1776710"/>
            <a:ext cx="378270" cy="337551"/>
            <a:chOff x="-42996150" y="3612600"/>
            <a:chExt cx="323750" cy="288900"/>
          </a:xfrm>
        </p:grpSpPr>
        <p:sp>
          <p:nvSpPr>
            <p:cNvPr id="13485" name="Google Shape;13485;p80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80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80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8" name="Google Shape;13488;p80"/>
          <p:cNvGrpSpPr/>
          <p:nvPr/>
        </p:nvGrpSpPr>
        <p:grpSpPr>
          <a:xfrm>
            <a:off x="851036" y="2186080"/>
            <a:ext cx="372749" cy="370909"/>
            <a:chOff x="-42994575" y="3950300"/>
            <a:chExt cx="319025" cy="317450"/>
          </a:xfrm>
        </p:grpSpPr>
        <p:sp>
          <p:nvSpPr>
            <p:cNvPr id="13489" name="Google Shape;13489;p80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80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80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2" name="Google Shape;13492;p80"/>
          <p:cNvGrpSpPr/>
          <p:nvPr/>
        </p:nvGrpSpPr>
        <p:grpSpPr>
          <a:xfrm>
            <a:off x="3004431" y="1332912"/>
            <a:ext cx="371785" cy="370879"/>
            <a:chOff x="-41111350" y="3239100"/>
            <a:chExt cx="318200" cy="317425"/>
          </a:xfrm>
        </p:grpSpPr>
        <p:sp>
          <p:nvSpPr>
            <p:cNvPr id="13493" name="Google Shape;13493;p80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80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80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80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7" name="Google Shape;13497;p80"/>
          <p:cNvGrpSpPr/>
          <p:nvPr/>
        </p:nvGrpSpPr>
        <p:grpSpPr>
          <a:xfrm>
            <a:off x="3000751" y="1768444"/>
            <a:ext cx="379146" cy="370967"/>
            <a:chOff x="-41117650" y="3605525"/>
            <a:chExt cx="324500" cy="317500"/>
          </a:xfrm>
        </p:grpSpPr>
        <p:sp>
          <p:nvSpPr>
            <p:cNvPr id="13498" name="Google Shape;13498;p80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80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80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1" name="Google Shape;13501;p80"/>
          <p:cNvSpPr/>
          <p:nvPr/>
        </p:nvSpPr>
        <p:spPr>
          <a:xfrm>
            <a:off x="3006881" y="221802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02" name="Google Shape;13502;p80"/>
          <p:cNvGrpSpPr/>
          <p:nvPr/>
        </p:nvGrpSpPr>
        <p:grpSpPr>
          <a:xfrm>
            <a:off x="1827005" y="2659967"/>
            <a:ext cx="216271" cy="371814"/>
            <a:chOff x="-39205300" y="3220175"/>
            <a:chExt cx="185100" cy="318225"/>
          </a:xfrm>
        </p:grpSpPr>
        <p:sp>
          <p:nvSpPr>
            <p:cNvPr id="13503" name="Google Shape;13503;p80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80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5" name="Google Shape;13505;p80"/>
          <p:cNvGrpSpPr/>
          <p:nvPr/>
        </p:nvGrpSpPr>
        <p:grpSpPr>
          <a:xfrm>
            <a:off x="1792533" y="3120038"/>
            <a:ext cx="300016" cy="369273"/>
            <a:chOff x="-39248625" y="3588600"/>
            <a:chExt cx="256775" cy="316050"/>
          </a:xfrm>
        </p:grpSpPr>
        <p:sp>
          <p:nvSpPr>
            <p:cNvPr id="13506" name="Google Shape;13506;p80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80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8" name="Google Shape;13508;p80"/>
          <p:cNvSpPr/>
          <p:nvPr/>
        </p:nvSpPr>
        <p:spPr>
          <a:xfrm>
            <a:off x="1763554" y="357566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9" name="Google Shape;13509;p80"/>
          <p:cNvSpPr/>
          <p:nvPr/>
        </p:nvSpPr>
        <p:spPr>
          <a:xfrm>
            <a:off x="3953101" y="264710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10" name="Google Shape;13510;p80"/>
          <p:cNvGrpSpPr/>
          <p:nvPr/>
        </p:nvGrpSpPr>
        <p:grpSpPr>
          <a:xfrm>
            <a:off x="1243246" y="1308054"/>
            <a:ext cx="429504" cy="370879"/>
            <a:chOff x="-42651700" y="3217825"/>
            <a:chExt cx="367600" cy="317425"/>
          </a:xfrm>
        </p:grpSpPr>
        <p:sp>
          <p:nvSpPr>
            <p:cNvPr id="13511" name="Google Shape;13511;p80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80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80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80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5" name="Google Shape;13515;p80"/>
          <p:cNvGrpSpPr/>
          <p:nvPr/>
        </p:nvGrpSpPr>
        <p:grpSpPr>
          <a:xfrm>
            <a:off x="1278678" y="1747704"/>
            <a:ext cx="358640" cy="363226"/>
            <a:chOff x="-42617300" y="3587775"/>
            <a:chExt cx="306950" cy="310875"/>
          </a:xfrm>
        </p:grpSpPr>
        <p:sp>
          <p:nvSpPr>
            <p:cNvPr id="13516" name="Google Shape;13516;p80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80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8" name="Google Shape;13518;p80"/>
          <p:cNvSpPr/>
          <p:nvPr/>
        </p:nvSpPr>
        <p:spPr>
          <a:xfrm>
            <a:off x="1275131" y="218674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19" name="Google Shape;13519;p80"/>
          <p:cNvGrpSpPr/>
          <p:nvPr/>
        </p:nvGrpSpPr>
        <p:grpSpPr>
          <a:xfrm>
            <a:off x="3450506" y="1332445"/>
            <a:ext cx="376926" cy="370324"/>
            <a:chOff x="-40748275" y="3238700"/>
            <a:chExt cx="322600" cy="316950"/>
          </a:xfrm>
        </p:grpSpPr>
        <p:sp>
          <p:nvSpPr>
            <p:cNvPr id="13520" name="Google Shape;13520;p80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80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80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80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80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80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6" name="Google Shape;13526;p80"/>
          <p:cNvGrpSpPr/>
          <p:nvPr/>
        </p:nvGrpSpPr>
        <p:grpSpPr>
          <a:xfrm>
            <a:off x="3453062" y="1800429"/>
            <a:ext cx="371814" cy="338690"/>
            <a:chOff x="-40745125" y="3632900"/>
            <a:chExt cx="318225" cy="289875"/>
          </a:xfrm>
        </p:grpSpPr>
        <p:sp>
          <p:nvSpPr>
            <p:cNvPr id="13527" name="Google Shape;13527;p80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80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80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80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80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80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80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4" name="Google Shape;13534;p80"/>
          <p:cNvGrpSpPr/>
          <p:nvPr/>
        </p:nvGrpSpPr>
        <p:grpSpPr>
          <a:xfrm>
            <a:off x="3457209" y="2211639"/>
            <a:ext cx="363518" cy="370178"/>
            <a:chOff x="-40742750" y="3972175"/>
            <a:chExt cx="311125" cy="316825"/>
          </a:xfrm>
        </p:grpSpPr>
        <p:sp>
          <p:nvSpPr>
            <p:cNvPr id="13535" name="Google Shape;13535;p80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80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7" name="Google Shape;13537;p80"/>
          <p:cNvGrpSpPr/>
          <p:nvPr/>
        </p:nvGrpSpPr>
        <p:grpSpPr>
          <a:xfrm>
            <a:off x="2239871" y="2661807"/>
            <a:ext cx="266892" cy="369974"/>
            <a:chOff x="-38860325" y="3221750"/>
            <a:chExt cx="228425" cy="316650"/>
          </a:xfrm>
        </p:grpSpPr>
        <p:sp>
          <p:nvSpPr>
            <p:cNvPr id="13538" name="Google Shape;13538;p80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80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80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80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2" name="Google Shape;13542;p80"/>
          <p:cNvGrpSpPr/>
          <p:nvPr/>
        </p:nvGrpSpPr>
        <p:grpSpPr>
          <a:xfrm>
            <a:off x="2190678" y="3123864"/>
            <a:ext cx="380081" cy="367111"/>
            <a:chOff x="-38905225" y="3591875"/>
            <a:chExt cx="325300" cy="314200"/>
          </a:xfrm>
        </p:grpSpPr>
        <p:sp>
          <p:nvSpPr>
            <p:cNvPr id="13543" name="Google Shape;13543;p80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80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80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46" name="Google Shape;13546;p80"/>
          <p:cNvSpPr/>
          <p:nvPr/>
        </p:nvSpPr>
        <p:spPr>
          <a:xfrm>
            <a:off x="2198491" y="363364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7" name="Google Shape;13547;p80"/>
          <p:cNvGrpSpPr/>
          <p:nvPr/>
        </p:nvGrpSpPr>
        <p:grpSpPr>
          <a:xfrm>
            <a:off x="3997427" y="3108944"/>
            <a:ext cx="290815" cy="369740"/>
            <a:chOff x="-37370925" y="3579105"/>
            <a:chExt cx="248900" cy="316450"/>
          </a:xfrm>
        </p:grpSpPr>
        <p:sp>
          <p:nvSpPr>
            <p:cNvPr id="13548" name="Google Shape;13548;p80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80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50" name="Google Shape;13550;p80"/>
          <p:cNvSpPr/>
          <p:nvPr/>
        </p:nvSpPr>
        <p:spPr>
          <a:xfrm>
            <a:off x="1697481" y="130874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1" name="Google Shape;13551;p80"/>
          <p:cNvSpPr/>
          <p:nvPr/>
        </p:nvSpPr>
        <p:spPr>
          <a:xfrm>
            <a:off x="1722323" y="174404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52" name="Google Shape;13552;p80"/>
          <p:cNvGrpSpPr/>
          <p:nvPr/>
        </p:nvGrpSpPr>
        <p:grpSpPr>
          <a:xfrm>
            <a:off x="1690803" y="2187015"/>
            <a:ext cx="371814" cy="369974"/>
            <a:chOff x="-42259725" y="3951100"/>
            <a:chExt cx="318225" cy="316650"/>
          </a:xfrm>
        </p:grpSpPr>
        <p:sp>
          <p:nvSpPr>
            <p:cNvPr id="13553" name="Google Shape;13553;p80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80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5" name="Google Shape;13555;p80"/>
          <p:cNvGrpSpPr/>
          <p:nvPr/>
        </p:nvGrpSpPr>
        <p:grpSpPr>
          <a:xfrm>
            <a:off x="3889164" y="1366036"/>
            <a:ext cx="370879" cy="337755"/>
            <a:chOff x="-40378075" y="3267450"/>
            <a:chExt cx="317425" cy="289075"/>
          </a:xfrm>
        </p:grpSpPr>
        <p:sp>
          <p:nvSpPr>
            <p:cNvPr id="13556" name="Google Shape;13556;p80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80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80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80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0" name="Google Shape;13560;p80"/>
          <p:cNvGrpSpPr/>
          <p:nvPr/>
        </p:nvGrpSpPr>
        <p:grpSpPr>
          <a:xfrm>
            <a:off x="3892830" y="1767304"/>
            <a:ext cx="363548" cy="369974"/>
            <a:chOff x="-40372575" y="3604550"/>
            <a:chExt cx="311150" cy="316650"/>
          </a:xfrm>
        </p:grpSpPr>
        <p:sp>
          <p:nvSpPr>
            <p:cNvPr id="13561" name="Google Shape;13561;p80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80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80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4" name="Google Shape;13564;p80"/>
          <p:cNvSpPr/>
          <p:nvPr/>
        </p:nvSpPr>
        <p:spPr>
          <a:xfrm>
            <a:off x="3896162" y="221058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5" name="Google Shape;13565;p80"/>
          <p:cNvGrpSpPr/>
          <p:nvPr/>
        </p:nvGrpSpPr>
        <p:grpSpPr>
          <a:xfrm>
            <a:off x="2616780" y="2659967"/>
            <a:ext cx="399038" cy="372165"/>
            <a:chOff x="-38542250" y="3220175"/>
            <a:chExt cx="341525" cy="318525"/>
          </a:xfrm>
        </p:grpSpPr>
        <p:sp>
          <p:nvSpPr>
            <p:cNvPr id="13566" name="Google Shape;13566;p80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80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80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9" name="Google Shape;13569;p80"/>
          <p:cNvGrpSpPr/>
          <p:nvPr/>
        </p:nvGrpSpPr>
        <p:grpSpPr>
          <a:xfrm>
            <a:off x="2638712" y="3119337"/>
            <a:ext cx="369974" cy="369068"/>
            <a:chOff x="-38537400" y="3588000"/>
            <a:chExt cx="316650" cy="315875"/>
          </a:xfrm>
        </p:grpSpPr>
        <p:sp>
          <p:nvSpPr>
            <p:cNvPr id="13570" name="Google Shape;13570;p80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80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80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80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4" name="Google Shape;13574;p80"/>
          <p:cNvGrpSpPr/>
          <p:nvPr/>
        </p:nvGrpSpPr>
        <p:grpSpPr>
          <a:xfrm>
            <a:off x="2637792" y="3576866"/>
            <a:ext cx="371814" cy="369974"/>
            <a:chOff x="-38538975" y="3954250"/>
            <a:chExt cx="318225" cy="316650"/>
          </a:xfrm>
        </p:grpSpPr>
        <p:sp>
          <p:nvSpPr>
            <p:cNvPr id="13575" name="Google Shape;13575;p80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80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7" name="Google Shape;13577;p80"/>
          <p:cNvGrpSpPr/>
          <p:nvPr/>
        </p:nvGrpSpPr>
        <p:grpSpPr>
          <a:xfrm>
            <a:off x="3955104" y="3571793"/>
            <a:ext cx="375465" cy="371814"/>
            <a:chOff x="-37385100" y="3949908"/>
            <a:chExt cx="321350" cy="318225"/>
          </a:xfrm>
        </p:grpSpPr>
        <p:sp>
          <p:nvSpPr>
            <p:cNvPr id="13578" name="Google Shape;13578;p80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80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0" name="Google Shape;13580;p80"/>
          <p:cNvGrpSpPr/>
          <p:nvPr/>
        </p:nvGrpSpPr>
        <p:grpSpPr>
          <a:xfrm>
            <a:off x="2130763" y="1307353"/>
            <a:ext cx="370909" cy="370675"/>
            <a:chOff x="-41895050" y="3217225"/>
            <a:chExt cx="317450" cy="317250"/>
          </a:xfrm>
        </p:grpSpPr>
        <p:sp>
          <p:nvSpPr>
            <p:cNvPr id="13581" name="Google Shape;13581;p80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80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80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80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80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6" name="Google Shape;13586;p80"/>
          <p:cNvGrpSpPr/>
          <p:nvPr/>
        </p:nvGrpSpPr>
        <p:grpSpPr>
          <a:xfrm>
            <a:off x="2130310" y="1744287"/>
            <a:ext cx="371814" cy="369974"/>
            <a:chOff x="-41893475" y="3584850"/>
            <a:chExt cx="318225" cy="316650"/>
          </a:xfrm>
        </p:grpSpPr>
        <p:sp>
          <p:nvSpPr>
            <p:cNvPr id="13587" name="Google Shape;13587;p80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80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80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80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1" name="Google Shape;13591;p80"/>
          <p:cNvSpPr/>
          <p:nvPr/>
        </p:nvSpPr>
        <p:spPr>
          <a:xfrm>
            <a:off x="2133283" y="218858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2" name="Google Shape;13592;p80"/>
          <p:cNvSpPr/>
          <p:nvPr/>
        </p:nvSpPr>
        <p:spPr>
          <a:xfrm>
            <a:off x="845041" y="268092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93" name="Google Shape;13593;p80"/>
          <p:cNvGrpSpPr/>
          <p:nvPr/>
        </p:nvGrpSpPr>
        <p:grpSpPr>
          <a:xfrm>
            <a:off x="900338" y="3139579"/>
            <a:ext cx="337522" cy="370909"/>
            <a:chOff x="-39998250" y="3605325"/>
            <a:chExt cx="288875" cy="317450"/>
          </a:xfrm>
        </p:grpSpPr>
        <p:sp>
          <p:nvSpPr>
            <p:cNvPr id="13594" name="Google Shape;13594;p80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80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6" name="Google Shape;13596;p80"/>
          <p:cNvGrpSpPr/>
          <p:nvPr/>
        </p:nvGrpSpPr>
        <p:grpSpPr>
          <a:xfrm>
            <a:off x="884112" y="3598043"/>
            <a:ext cx="369974" cy="369945"/>
            <a:chOff x="-40011050" y="3972375"/>
            <a:chExt cx="316650" cy="316625"/>
          </a:xfrm>
        </p:grpSpPr>
        <p:sp>
          <p:nvSpPr>
            <p:cNvPr id="13597" name="Google Shape;13597;p80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80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9" name="Google Shape;13599;p80"/>
          <p:cNvGrpSpPr/>
          <p:nvPr/>
        </p:nvGrpSpPr>
        <p:grpSpPr>
          <a:xfrm>
            <a:off x="3116043" y="2662742"/>
            <a:ext cx="266921" cy="369039"/>
            <a:chOff x="-38129425" y="3222550"/>
            <a:chExt cx="228450" cy="315850"/>
          </a:xfrm>
        </p:grpSpPr>
        <p:sp>
          <p:nvSpPr>
            <p:cNvPr id="13600" name="Google Shape;13600;p80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80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2" name="Google Shape;13602;p80"/>
          <p:cNvGrpSpPr/>
          <p:nvPr/>
        </p:nvGrpSpPr>
        <p:grpSpPr>
          <a:xfrm>
            <a:off x="3071012" y="3119337"/>
            <a:ext cx="371785" cy="369974"/>
            <a:chOff x="-38172725" y="3588000"/>
            <a:chExt cx="318200" cy="316650"/>
          </a:xfrm>
        </p:grpSpPr>
        <p:sp>
          <p:nvSpPr>
            <p:cNvPr id="13603" name="Google Shape;13603;p80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80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80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80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80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80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80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80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1" name="Google Shape;13611;p80"/>
          <p:cNvGrpSpPr/>
          <p:nvPr/>
        </p:nvGrpSpPr>
        <p:grpSpPr>
          <a:xfrm>
            <a:off x="3146914" y="3577772"/>
            <a:ext cx="219981" cy="369974"/>
            <a:chOff x="-38109725" y="3955025"/>
            <a:chExt cx="188275" cy="316650"/>
          </a:xfrm>
        </p:grpSpPr>
        <p:sp>
          <p:nvSpPr>
            <p:cNvPr id="13612" name="Google Shape;13612;p80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80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4" name="Google Shape;13614;p80"/>
          <p:cNvSpPr/>
          <p:nvPr/>
        </p:nvSpPr>
        <p:spPr>
          <a:xfrm>
            <a:off x="2248517" y="403753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15" name="Google Shape;13615;p80"/>
          <p:cNvGrpSpPr/>
          <p:nvPr/>
        </p:nvGrpSpPr>
        <p:grpSpPr>
          <a:xfrm>
            <a:off x="2562313" y="1309193"/>
            <a:ext cx="373654" cy="369068"/>
            <a:chOff x="-41530375" y="3218800"/>
            <a:chExt cx="319800" cy="315875"/>
          </a:xfrm>
        </p:grpSpPr>
        <p:sp>
          <p:nvSpPr>
            <p:cNvPr id="13616" name="Google Shape;13616;p80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80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8" name="Google Shape;13618;p80"/>
          <p:cNvGrpSpPr/>
          <p:nvPr/>
        </p:nvGrpSpPr>
        <p:grpSpPr>
          <a:xfrm>
            <a:off x="2564607" y="1824351"/>
            <a:ext cx="369068" cy="289004"/>
            <a:chOff x="-41526450" y="3653375"/>
            <a:chExt cx="315875" cy="247350"/>
          </a:xfrm>
        </p:grpSpPr>
        <p:sp>
          <p:nvSpPr>
            <p:cNvPr id="13619" name="Google Shape;13619;p80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80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1" name="Google Shape;13621;p80"/>
          <p:cNvGrpSpPr/>
          <p:nvPr/>
        </p:nvGrpSpPr>
        <p:grpSpPr>
          <a:xfrm>
            <a:off x="2565994" y="2187015"/>
            <a:ext cx="366293" cy="369974"/>
            <a:chOff x="-41526450" y="3951100"/>
            <a:chExt cx="313500" cy="316650"/>
          </a:xfrm>
        </p:grpSpPr>
        <p:sp>
          <p:nvSpPr>
            <p:cNvPr id="13622" name="Google Shape;13622;p80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80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80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5" name="Google Shape;13625;p80"/>
          <p:cNvGrpSpPr/>
          <p:nvPr/>
        </p:nvGrpSpPr>
        <p:grpSpPr>
          <a:xfrm>
            <a:off x="1331249" y="2681144"/>
            <a:ext cx="339595" cy="371814"/>
            <a:chOff x="-39625900" y="3238300"/>
            <a:chExt cx="290650" cy="318225"/>
          </a:xfrm>
        </p:grpSpPr>
        <p:sp>
          <p:nvSpPr>
            <p:cNvPr id="13626" name="Google Shape;13626;p80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80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28" name="Google Shape;13628;p80"/>
          <p:cNvSpPr/>
          <p:nvPr/>
        </p:nvSpPr>
        <p:spPr>
          <a:xfrm>
            <a:off x="1353422" y="314027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29" name="Google Shape;13629;p80"/>
          <p:cNvGrpSpPr/>
          <p:nvPr/>
        </p:nvGrpSpPr>
        <p:grpSpPr>
          <a:xfrm>
            <a:off x="1325300" y="3597605"/>
            <a:ext cx="366293" cy="370441"/>
            <a:chOff x="-39647175" y="3972000"/>
            <a:chExt cx="313500" cy="317050"/>
          </a:xfrm>
        </p:grpSpPr>
        <p:sp>
          <p:nvSpPr>
            <p:cNvPr id="13630" name="Google Shape;13630;p80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80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80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3" name="Google Shape;13633;p80"/>
          <p:cNvGrpSpPr/>
          <p:nvPr/>
        </p:nvGrpSpPr>
        <p:grpSpPr>
          <a:xfrm>
            <a:off x="3494427" y="2661603"/>
            <a:ext cx="375495" cy="370879"/>
            <a:chOff x="-37808850" y="3221575"/>
            <a:chExt cx="321375" cy="317425"/>
          </a:xfrm>
        </p:grpSpPr>
        <p:sp>
          <p:nvSpPr>
            <p:cNvPr id="13634" name="Google Shape;13634;p80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80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6" name="Google Shape;13636;p80"/>
          <p:cNvGrpSpPr/>
          <p:nvPr/>
        </p:nvGrpSpPr>
        <p:grpSpPr>
          <a:xfrm>
            <a:off x="3503201" y="3183634"/>
            <a:ext cx="372749" cy="241158"/>
            <a:chOff x="-37806500" y="3643030"/>
            <a:chExt cx="319025" cy="206400"/>
          </a:xfrm>
        </p:grpSpPr>
        <p:sp>
          <p:nvSpPr>
            <p:cNvPr id="13637" name="Google Shape;13637;p80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80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9" name="Google Shape;13639;p80"/>
          <p:cNvGrpSpPr/>
          <p:nvPr/>
        </p:nvGrpSpPr>
        <p:grpSpPr>
          <a:xfrm>
            <a:off x="3505508" y="3575931"/>
            <a:ext cx="368134" cy="371814"/>
            <a:chOff x="-37804925" y="3953450"/>
            <a:chExt cx="315075" cy="318225"/>
          </a:xfrm>
        </p:grpSpPr>
        <p:sp>
          <p:nvSpPr>
            <p:cNvPr id="13640" name="Google Shape;13640;p80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80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80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43" name="Google Shape;13643;p80"/>
          <p:cNvSpPr/>
          <p:nvPr/>
        </p:nvSpPr>
        <p:spPr>
          <a:xfrm>
            <a:off x="2754452" y="404067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44" name="Google Shape;13644;p80"/>
          <p:cNvGrpSpPr/>
          <p:nvPr/>
        </p:nvGrpSpPr>
        <p:grpSpPr>
          <a:xfrm>
            <a:off x="4860977" y="1328538"/>
            <a:ext cx="355663" cy="308725"/>
            <a:chOff x="-28462125" y="3199700"/>
            <a:chExt cx="298550" cy="259150"/>
          </a:xfrm>
        </p:grpSpPr>
        <p:sp>
          <p:nvSpPr>
            <p:cNvPr id="13645" name="Google Shape;13645;p80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80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80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8" name="Google Shape;13648;p80"/>
          <p:cNvGrpSpPr/>
          <p:nvPr/>
        </p:nvGrpSpPr>
        <p:grpSpPr>
          <a:xfrm>
            <a:off x="4861930" y="1763228"/>
            <a:ext cx="353757" cy="352833"/>
            <a:chOff x="-28461325" y="3545475"/>
            <a:chExt cx="296950" cy="296175"/>
          </a:xfrm>
        </p:grpSpPr>
        <p:sp>
          <p:nvSpPr>
            <p:cNvPr id="13649" name="Google Shape;13649;p80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80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80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80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80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80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5" name="Google Shape;13655;p80"/>
          <p:cNvGrpSpPr/>
          <p:nvPr/>
        </p:nvGrpSpPr>
        <p:grpSpPr>
          <a:xfrm>
            <a:off x="4858162" y="2213272"/>
            <a:ext cx="361292" cy="352803"/>
            <a:chOff x="-28463700" y="3914875"/>
            <a:chExt cx="303275" cy="296150"/>
          </a:xfrm>
        </p:grpSpPr>
        <p:sp>
          <p:nvSpPr>
            <p:cNvPr id="13656" name="Google Shape;13656;p80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80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8" name="Google Shape;13658;p80"/>
          <p:cNvGrpSpPr/>
          <p:nvPr/>
        </p:nvGrpSpPr>
        <p:grpSpPr>
          <a:xfrm>
            <a:off x="7092947" y="1369355"/>
            <a:ext cx="351880" cy="227092"/>
            <a:chOff x="-26573400" y="3224125"/>
            <a:chExt cx="295375" cy="190625"/>
          </a:xfrm>
        </p:grpSpPr>
        <p:sp>
          <p:nvSpPr>
            <p:cNvPr id="13659" name="Google Shape;13659;p80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80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1" name="Google Shape;13661;p80"/>
          <p:cNvGrpSpPr/>
          <p:nvPr/>
        </p:nvGrpSpPr>
        <p:grpSpPr>
          <a:xfrm>
            <a:off x="7092947" y="1763690"/>
            <a:ext cx="351880" cy="351910"/>
            <a:chOff x="-26573400" y="3546250"/>
            <a:chExt cx="295375" cy="295400"/>
          </a:xfrm>
        </p:grpSpPr>
        <p:sp>
          <p:nvSpPr>
            <p:cNvPr id="13662" name="Google Shape;13662;p80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80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80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80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80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7" name="Google Shape;13667;p80"/>
          <p:cNvGrpSpPr/>
          <p:nvPr/>
        </p:nvGrpSpPr>
        <p:grpSpPr>
          <a:xfrm>
            <a:off x="7081228" y="2213599"/>
            <a:ext cx="375319" cy="352148"/>
            <a:chOff x="-26583625" y="3917025"/>
            <a:chExt cx="315050" cy="295600"/>
          </a:xfrm>
        </p:grpSpPr>
        <p:sp>
          <p:nvSpPr>
            <p:cNvPr id="13668" name="Google Shape;13668;p80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80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80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80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72" name="Google Shape;13672;p80"/>
          <p:cNvSpPr/>
          <p:nvPr/>
        </p:nvSpPr>
        <p:spPr>
          <a:xfrm>
            <a:off x="5748315" y="269411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73" name="Google Shape;13673;p80"/>
          <p:cNvGrpSpPr/>
          <p:nvPr/>
        </p:nvGrpSpPr>
        <p:grpSpPr>
          <a:xfrm>
            <a:off x="5779742" y="3172629"/>
            <a:ext cx="289039" cy="352833"/>
            <a:chOff x="-24694925" y="3518700"/>
            <a:chExt cx="242625" cy="296175"/>
          </a:xfrm>
        </p:grpSpPr>
        <p:sp>
          <p:nvSpPr>
            <p:cNvPr id="13674" name="Google Shape;13674;p80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80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80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80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8" name="Google Shape;13678;p80"/>
          <p:cNvGrpSpPr/>
          <p:nvPr/>
        </p:nvGrpSpPr>
        <p:grpSpPr>
          <a:xfrm>
            <a:off x="5779280" y="3622657"/>
            <a:ext cx="289962" cy="352833"/>
            <a:chOff x="-24709100" y="3888875"/>
            <a:chExt cx="243400" cy="296175"/>
          </a:xfrm>
        </p:grpSpPr>
        <p:sp>
          <p:nvSpPr>
            <p:cNvPr id="13679" name="Google Shape;13679;p80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80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80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2" name="Google Shape;13682;p80"/>
          <p:cNvGrpSpPr/>
          <p:nvPr/>
        </p:nvGrpSpPr>
        <p:grpSpPr>
          <a:xfrm>
            <a:off x="7979280" y="2695320"/>
            <a:ext cx="356556" cy="349557"/>
            <a:chOff x="-22863675" y="3131775"/>
            <a:chExt cx="299300" cy="293425"/>
          </a:xfrm>
        </p:grpSpPr>
        <p:sp>
          <p:nvSpPr>
            <p:cNvPr id="13683" name="Google Shape;13683;p80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80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80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6" name="Google Shape;13686;p80"/>
          <p:cNvGrpSpPr/>
          <p:nvPr/>
        </p:nvGrpSpPr>
        <p:grpSpPr>
          <a:xfrm>
            <a:off x="5322144" y="1306499"/>
            <a:ext cx="310602" cy="352803"/>
            <a:chOff x="-28069875" y="3175300"/>
            <a:chExt cx="260725" cy="296150"/>
          </a:xfrm>
        </p:grpSpPr>
        <p:sp>
          <p:nvSpPr>
            <p:cNvPr id="13687" name="Google Shape;13687;p80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80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80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80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80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80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80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80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80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6" name="Google Shape;13696;p80"/>
          <p:cNvSpPr/>
          <p:nvPr/>
        </p:nvSpPr>
        <p:spPr>
          <a:xfrm>
            <a:off x="5301578" y="176423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97" name="Google Shape;13697;p80"/>
          <p:cNvGrpSpPr/>
          <p:nvPr/>
        </p:nvGrpSpPr>
        <p:grpSpPr>
          <a:xfrm>
            <a:off x="5363423" y="2213733"/>
            <a:ext cx="228045" cy="351880"/>
            <a:chOff x="-28032075" y="3916450"/>
            <a:chExt cx="191425" cy="295375"/>
          </a:xfrm>
        </p:grpSpPr>
        <p:sp>
          <p:nvSpPr>
            <p:cNvPr id="13698" name="Google Shape;13698;p80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80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80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1" name="Google Shape;13701;p80"/>
          <p:cNvGrpSpPr/>
          <p:nvPr/>
        </p:nvGrpSpPr>
        <p:grpSpPr>
          <a:xfrm>
            <a:off x="7528769" y="1306484"/>
            <a:ext cx="352833" cy="352833"/>
            <a:chOff x="-26201650" y="3176075"/>
            <a:chExt cx="296175" cy="296175"/>
          </a:xfrm>
        </p:grpSpPr>
        <p:sp>
          <p:nvSpPr>
            <p:cNvPr id="13702" name="Google Shape;13702;p80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80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4" name="Google Shape;13704;p80"/>
          <p:cNvGrpSpPr/>
          <p:nvPr/>
        </p:nvGrpSpPr>
        <p:grpSpPr>
          <a:xfrm>
            <a:off x="7528293" y="1763705"/>
            <a:ext cx="353786" cy="351880"/>
            <a:chOff x="-26204800" y="3547050"/>
            <a:chExt cx="296975" cy="295375"/>
          </a:xfrm>
        </p:grpSpPr>
        <p:sp>
          <p:nvSpPr>
            <p:cNvPr id="13705" name="Google Shape;13705;p80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80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07" name="Google Shape;13707;p80"/>
          <p:cNvSpPr/>
          <p:nvPr/>
        </p:nvSpPr>
        <p:spPr>
          <a:xfrm>
            <a:off x="7561179" y="221320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08" name="Google Shape;13708;p80"/>
          <p:cNvGrpSpPr/>
          <p:nvPr/>
        </p:nvGrpSpPr>
        <p:grpSpPr>
          <a:xfrm>
            <a:off x="6199548" y="2693683"/>
            <a:ext cx="345328" cy="352833"/>
            <a:chOff x="-24353875" y="3147725"/>
            <a:chExt cx="289875" cy="296175"/>
          </a:xfrm>
        </p:grpSpPr>
        <p:sp>
          <p:nvSpPr>
            <p:cNvPr id="13709" name="Google Shape;13709;p80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80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1" name="Google Shape;13711;p80"/>
          <p:cNvGrpSpPr/>
          <p:nvPr/>
        </p:nvGrpSpPr>
        <p:grpSpPr>
          <a:xfrm>
            <a:off x="6207530" y="3173090"/>
            <a:ext cx="329365" cy="351910"/>
            <a:chOff x="-24344425" y="3519475"/>
            <a:chExt cx="276475" cy="295400"/>
          </a:xfrm>
        </p:grpSpPr>
        <p:sp>
          <p:nvSpPr>
            <p:cNvPr id="13712" name="Google Shape;13712;p80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80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4" name="Google Shape;13714;p80"/>
          <p:cNvGrpSpPr/>
          <p:nvPr/>
        </p:nvGrpSpPr>
        <p:grpSpPr>
          <a:xfrm>
            <a:off x="6197210" y="3625010"/>
            <a:ext cx="350004" cy="348128"/>
            <a:chOff x="-24353075" y="3891250"/>
            <a:chExt cx="293800" cy="292225"/>
          </a:xfrm>
        </p:grpSpPr>
        <p:sp>
          <p:nvSpPr>
            <p:cNvPr id="13715" name="Google Shape;13715;p80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80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7" name="Google Shape;13717;p80"/>
          <p:cNvGrpSpPr/>
          <p:nvPr/>
        </p:nvGrpSpPr>
        <p:grpSpPr>
          <a:xfrm>
            <a:off x="7980681" y="3173313"/>
            <a:ext cx="353757" cy="351463"/>
            <a:chOff x="-22845575" y="3504075"/>
            <a:chExt cx="296950" cy="295025"/>
          </a:xfrm>
        </p:grpSpPr>
        <p:sp>
          <p:nvSpPr>
            <p:cNvPr id="13718" name="Google Shape;13718;p80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80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0" name="Google Shape;13720;p80"/>
          <p:cNvGrpSpPr/>
          <p:nvPr/>
        </p:nvGrpSpPr>
        <p:grpSpPr>
          <a:xfrm>
            <a:off x="5773862" y="1306961"/>
            <a:ext cx="299344" cy="351880"/>
            <a:chOff x="-27691025" y="3175300"/>
            <a:chExt cx="251275" cy="295375"/>
          </a:xfrm>
        </p:grpSpPr>
        <p:sp>
          <p:nvSpPr>
            <p:cNvPr id="13721" name="Google Shape;13721;p80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80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80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80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5" name="Google Shape;13725;p80"/>
          <p:cNvGrpSpPr/>
          <p:nvPr/>
        </p:nvGrpSpPr>
        <p:grpSpPr>
          <a:xfrm>
            <a:off x="5746179" y="1825637"/>
            <a:ext cx="354710" cy="228015"/>
            <a:chOff x="-27721750" y="3598250"/>
            <a:chExt cx="297750" cy="191400"/>
          </a:xfrm>
        </p:grpSpPr>
        <p:sp>
          <p:nvSpPr>
            <p:cNvPr id="13726" name="Google Shape;13726;p80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80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8" name="Google Shape;13728;p80"/>
          <p:cNvGrpSpPr/>
          <p:nvPr/>
        </p:nvGrpSpPr>
        <p:grpSpPr>
          <a:xfrm>
            <a:off x="5747579" y="2219183"/>
            <a:ext cx="351910" cy="340980"/>
            <a:chOff x="-27719400" y="3925600"/>
            <a:chExt cx="295400" cy="286225"/>
          </a:xfrm>
        </p:grpSpPr>
        <p:sp>
          <p:nvSpPr>
            <p:cNvPr id="13729" name="Google Shape;13729;p80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80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1" name="Google Shape;13731;p80"/>
          <p:cNvGrpSpPr/>
          <p:nvPr/>
        </p:nvGrpSpPr>
        <p:grpSpPr>
          <a:xfrm>
            <a:off x="7968851" y="1306023"/>
            <a:ext cx="353757" cy="353757"/>
            <a:chOff x="-25834600" y="3176875"/>
            <a:chExt cx="296950" cy="296950"/>
          </a:xfrm>
        </p:grpSpPr>
        <p:sp>
          <p:nvSpPr>
            <p:cNvPr id="13732" name="Google Shape;13732;p80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80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80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80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80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7" name="Google Shape;13737;p80"/>
          <p:cNvGrpSpPr/>
          <p:nvPr/>
        </p:nvGrpSpPr>
        <p:grpSpPr>
          <a:xfrm>
            <a:off x="7968851" y="1774024"/>
            <a:ext cx="353757" cy="331241"/>
            <a:chOff x="-25834600" y="3564375"/>
            <a:chExt cx="296950" cy="278050"/>
          </a:xfrm>
        </p:grpSpPr>
        <p:sp>
          <p:nvSpPr>
            <p:cNvPr id="13738" name="Google Shape;13738;p80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80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80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80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80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80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80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80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6" name="Google Shape;13746;p80"/>
          <p:cNvGrpSpPr/>
          <p:nvPr/>
        </p:nvGrpSpPr>
        <p:grpSpPr>
          <a:xfrm>
            <a:off x="7966974" y="2213376"/>
            <a:ext cx="357509" cy="352595"/>
            <a:chOff x="-25834600" y="3915850"/>
            <a:chExt cx="300100" cy="295975"/>
          </a:xfrm>
        </p:grpSpPr>
        <p:sp>
          <p:nvSpPr>
            <p:cNvPr id="13747" name="Google Shape;13747;p80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80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80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0" name="Google Shape;13750;p80"/>
          <p:cNvGrpSpPr/>
          <p:nvPr/>
        </p:nvGrpSpPr>
        <p:grpSpPr>
          <a:xfrm>
            <a:off x="6702402" y="2694606"/>
            <a:ext cx="228968" cy="350987"/>
            <a:chOff x="-23930925" y="3149300"/>
            <a:chExt cx="192200" cy="294625"/>
          </a:xfrm>
        </p:grpSpPr>
        <p:sp>
          <p:nvSpPr>
            <p:cNvPr id="13751" name="Google Shape;13751;p80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80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80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80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5" name="Google Shape;13755;p80"/>
          <p:cNvGrpSpPr/>
          <p:nvPr/>
        </p:nvGrpSpPr>
        <p:grpSpPr>
          <a:xfrm>
            <a:off x="6659232" y="3173090"/>
            <a:ext cx="315307" cy="351910"/>
            <a:chOff x="-23962425" y="3519475"/>
            <a:chExt cx="264675" cy="295400"/>
          </a:xfrm>
        </p:grpSpPr>
        <p:sp>
          <p:nvSpPr>
            <p:cNvPr id="13756" name="Google Shape;13756;p80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80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58" name="Google Shape;13758;p80"/>
          <p:cNvSpPr/>
          <p:nvPr/>
        </p:nvSpPr>
        <p:spPr>
          <a:xfrm>
            <a:off x="6629668" y="362680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59" name="Google Shape;13759;p80"/>
          <p:cNvGrpSpPr/>
          <p:nvPr/>
        </p:nvGrpSpPr>
        <p:grpSpPr>
          <a:xfrm>
            <a:off x="8037908" y="3623134"/>
            <a:ext cx="239302" cy="351880"/>
            <a:chOff x="-22788075" y="3904625"/>
            <a:chExt cx="200875" cy="295375"/>
          </a:xfrm>
        </p:grpSpPr>
        <p:sp>
          <p:nvSpPr>
            <p:cNvPr id="13760" name="Google Shape;13760;p80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80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80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80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4" name="Google Shape;13764;p80"/>
          <p:cNvGrpSpPr/>
          <p:nvPr/>
        </p:nvGrpSpPr>
        <p:grpSpPr>
          <a:xfrm>
            <a:off x="6193206" y="1306499"/>
            <a:ext cx="354710" cy="352803"/>
            <a:chOff x="-27351575" y="3175300"/>
            <a:chExt cx="297750" cy="296150"/>
          </a:xfrm>
        </p:grpSpPr>
        <p:sp>
          <p:nvSpPr>
            <p:cNvPr id="13765" name="Google Shape;13765;p80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80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80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80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9" name="Google Shape;13769;p80"/>
          <p:cNvGrpSpPr/>
          <p:nvPr/>
        </p:nvGrpSpPr>
        <p:grpSpPr>
          <a:xfrm>
            <a:off x="6235914" y="1763109"/>
            <a:ext cx="269293" cy="353072"/>
            <a:chOff x="-27313750" y="3545275"/>
            <a:chExt cx="226050" cy="296375"/>
          </a:xfrm>
        </p:grpSpPr>
        <p:sp>
          <p:nvSpPr>
            <p:cNvPr id="13770" name="Google Shape;13770;p80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80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80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3" name="Google Shape;13773;p80"/>
          <p:cNvGrpSpPr/>
          <p:nvPr/>
        </p:nvGrpSpPr>
        <p:grpSpPr>
          <a:xfrm>
            <a:off x="6193206" y="2211380"/>
            <a:ext cx="354710" cy="356586"/>
            <a:chOff x="-27351575" y="3915650"/>
            <a:chExt cx="297750" cy="299325"/>
          </a:xfrm>
        </p:grpSpPr>
        <p:sp>
          <p:nvSpPr>
            <p:cNvPr id="13774" name="Google Shape;13774;p80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80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6" name="Google Shape;13776;p80"/>
          <p:cNvGrpSpPr/>
          <p:nvPr/>
        </p:nvGrpSpPr>
        <p:grpSpPr>
          <a:xfrm>
            <a:off x="4880696" y="2693579"/>
            <a:ext cx="319060" cy="353042"/>
            <a:chOff x="-25445525" y="3175900"/>
            <a:chExt cx="267825" cy="296350"/>
          </a:xfrm>
        </p:grpSpPr>
        <p:sp>
          <p:nvSpPr>
            <p:cNvPr id="13777" name="Google Shape;13777;p80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80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80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0" name="Google Shape;13780;p80"/>
          <p:cNvGrpSpPr/>
          <p:nvPr/>
        </p:nvGrpSpPr>
        <p:grpSpPr>
          <a:xfrm>
            <a:off x="4862410" y="3183902"/>
            <a:ext cx="355633" cy="330288"/>
            <a:chOff x="-25465200" y="3565175"/>
            <a:chExt cx="298525" cy="277250"/>
          </a:xfrm>
        </p:grpSpPr>
        <p:sp>
          <p:nvSpPr>
            <p:cNvPr id="13781" name="Google Shape;13781;p80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80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3" name="Google Shape;13783;p80"/>
          <p:cNvGrpSpPr/>
          <p:nvPr/>
        </p:nvGrpSpPr>
        <p:grpSpPr>
          <a:xfrm>
            <a:off x="4861948" y="3623432"/>
            <a:ext cx="356556" cy="351285"/>
            <a:chOff x="-25465200" y="3916150"/>
            <a:chExt cx="299300" cy="294875"/>
          </a:xfrm>
        </p:grpSpPr>
        <p:sp>
          <p:nvSpPr>
            <p:cNvPr id="13784" name="Google Shape;13784;p80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80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6" name="Google Shape;13786;p80"/>
          <p:cNvGrpSpPr/>
          <p:nvPr/>
        </p:nvGrpSpPr>
        <p:grpSpPr>
          <a:xfrm>
            <a:off x="7089388" y="2693698"/>
            <a:ext cx="351880" cy="352803"/>
            <a:chOff x="-23615075" y="3148525"/>
            <a:chExt cx="295375" cy="296150"/>
          </a:xfrm>
        </p:grpSpPr>
        <p:sp>
          <p:nvSpPr>
            <p:cNvPr id="13787" name="Google Shape;13787;p80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8" name="Google Shape;13788;p80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80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80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1" name="Google Shape;13791;p80"/>
          <p:cNvSpPr/>
          <p:nvPr/>
        </p:nvSpPr>
        <p:spPr>
          <a:xfrm>
            <a:off x="7087484" y="317205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92" name="Google Shape;13792;p80"/>
          <p:cNvGrpSpPr/>
          <p:nvPr/>
        </p:nvGrpSpPr>
        <p:grpSpPr>
          <a:xfrm>
            <a:off x="7088911" y="3632977"/>
            <a:ext cx="352833" cy="332194"/>
            <a:chOff x="-23615075" y="3906200"/>
            <a:chExt cx="296175" cy="278850"/>
          </a:xfrm>
        </p:grpSpPr>
        <p:sp>
          <p:nvSpPr>
            <p:cNvPr id="13793" name="Google Shape;13793;p80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80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80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6" name="Google Shape;13796;p80"/>
          <p:cNvSpPr/>
          <p:nvPr/>
        </p:nvSpPr>
        <p:spPr>
          <a:xfrm>
            <a:off x="6207743" y="406494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97" name="Google Shape;13797;p80"/>
          <p:cNvGrpSpPr/>
          <p:nvPr/>
        </p:nvGrpSpPr>
        <p:grpSpPr>
          <a:xfrm>
            <a:off x="6637880" y="1306618"/>
            <a:ext cx="353757" cy="352565"/>
            <a:chOff x="-26980600" y="3175500"/>
            <a:chExt cx="296950" cy="295950"/>
          </a:xfrm>
        </p:grpSpPr>
        <p:sp>
          <p:nvSpPr>
            <p:cNvPr id="13798" name="Google Shape;13798;p80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80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80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01" name="Google Shape;13801;p80"/>
          <p:cNvSpPr/>
          <p:nvPr/>
        </p:nvSpPr>
        <p:spPr>
          <a:xfrm>
            <a:off x="6660447" y="176363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2" name="Google Shape;13802;p80"/>
          <p:cNvGrpSpPr/>
          <p:nvPr/>
        </p:nvGrpSpPr>
        <p:grpSpPr>
          <a:xfrm>
            <a:off x="6638357" y="2245154"/>
            <a:ext cx="352803" cy="289039"/>
            <a:chOff x="-26981375" y="3951875"/>
            <a:chExt cx="296150" cy="242625"/>
          </a:xfrm>
        </p:grpSpPr>
        <p:sp>
          <p:nvSpPr>
            <p:cNvPr id="13803" name="Google Shape;13803;p80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4" name="Google Shape;13804;p80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5" name="Google Shape;13805;p80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6" name="Google Shape;13806;p80"/>
          <p:cNvGrpSpPr/>
          <p:nvPr/>
        </p:nvGrpSpPr>
        <p:grpSpPr>
          <a:xfrm>
            <a:off x="5303399" y="2692745"/>
            <a:ext cx="351910" cy="354710"/>
            <a:chOff x="-25094250" y="3176075"/>
            <a:chExt cx="295400" cy="297750"/>
          </a:xfrm>
        </p:grpSpPr>
        <p:sp>
          <p:nvSpPr>
            <p:cNvPr id="13807" name="Google Shape;13807;p80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80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80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0" name="Google Shape;13810;p80"/>
          <p:cNvGrpSpPr/>
          <p:nvPr/>
        </p:nvGrpSpPr>
        <p:grpSpPr>
          <a:xfrm>
            <a:off x="5303399" y="3173106"/>
            <a:ext cx="351910" cy="351880"/>
            <a:chOff x="-25094250" y="3547050"/>
            <a:chExt cx="295400" cy="295375"/>
          </a:xfrm>
        </p:grpSpPr>
        <p:sp>
          <p:nvSpPr>
            <p:cNvPr id="13811" name="Google Shape;13811;p80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80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3" name="Google Shape;13813;p80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4" name="Google Shape;13814;p80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80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6" name="Google Shape;13816;p80"/>
          <p:cNvSpPr/>
          <p:nvPr/>
        </p:nvSpPr>
        <p:spPr>
          <a:xfrm>
            <a:off x="5303415" y="367808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7" name="Google Shape;13817;p80"/>
          <p:cNvGrpSpPr/>
          <p:nvPr/>
        </p:nvGrpSpPr>
        <p:grpSpPr>
          <a:xfrm>
            <a:off x="7535476" y="2693698"/>
            <a:ext cx="352803" cy="352803"/>
            <a:chOff x="-23245675" y="3148525"/>
            <a:chExt cx="296150" cy="296150"/>
          </a:xfrm>
        </p:grpSpPr>
        <p:sp>
          <p:nvSpPr>
            <p:cNvPr id="13818" name="Google Shape;13818;p8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8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8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1" name="Google Shape;13821;p80"/>
          <p:cNvSpPr/>
          <p:nvPr/>
        </p:nvSpPr>
        <p:spPr>
          <a:xfrm>
            <a:off x="7577658" y="317304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22" name="Google Shape;13822;p80"/>
          <p:cNvGrpSpPr/>
          <p:nvPr/>
        </p:nvGrpSpPr>
        <p:grpSpPr>
          <a:xfrm>
            <a:off x="7535938" y="3622672"/>
            <a:ext cx="351880" cy="352803"/>
            <a:chOff x="-23244900" y="3888100"/>
            <a:chExt cx="295375" cy="296150"/>
          </a:xfrm>
        </p:grpSpPr>
        <p:sp>
          <p:nvSpPr>
            <p:cNvPr id="13823" name="Google Shape;13823;p80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80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80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80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7" name="Google Shape;13827;p80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80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80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80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80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80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80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4" name="Google Shape;13834;p80"/>
          <p:cNvSpPr/>
          <p:nvPr/>
        </p:nvSpPr>
        <p:spPr>
          <a:xfrm>
            <a:off x="6612202" y="406353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5" name="Google Shape;13835;p80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B050"/>
                </a:solidFill>
              </a:rPr>
              <a:t>Educational Icons</a:t>
            </a:r>
            <a:endParaRPr sz="2400">
              <a:solidFill>
                <a:srgbClr val="00B050"/>
              </a:solidFill>
            </a:endParaRPr>
          </a:p>
        </p:txBody>
      </p:sp>
      <p:sp>
        <p:nvSpPr>
          <p:cNvPr id="13836" name="Google Shape;13836;p80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50"/>
                </a:solidFill>
              </a:rPr>
              <a:t>Medical Icons</a:t>
            </a:r>
            <a:endParaRPr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1" name="Google Shape;14971;p83"/>
          <p:cNvGrpSpPr/>
          <p:nvPr/>
        </p:nvGrpSpPr>
        <p:grpSpPr>
          <a:xfrm>
            <a:off x="885675" y="1386849"/>
            <a:ext cx="276003" cy="357300"/>
            <a:chOff x="-50469125" y="3183175"/>
            <a:chExt cx="233150" cy="301825"/>
          </a:xfrm>
        </p:grpSpPr>
        <p:sp>
          <p:nvSpPr>
            <p:cNvPr id="14972" name="Google Shape;14972;p83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3" name="Google Shape;14973;p83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4" name="Google Shape;14974;p83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5" name="Google Shape;14975;p83"/>
          <p:cNvGrpSpPr/>
          <p:nvPr/>
        </p:nvGrpSpPr>
        <p:grpSpPr>
          <a:xfrm>
            <a:off x="845574" y="1822251"/>
            <a:ext cx="356205" cy="355288"/>
            <a:chOff x="-50504575" y="3550975"/>
            <a:chExt cx="300900" cy="300125"/>
          </a:xfrm>
        </p:grpSpPr>
        <p:sp>
          <p:nvSpPr>
            <p:cNvPr id="14976" name="Google Shape;14976;p83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7" name="Google Shape;14977;p83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8" name="Google Shape;14978;p83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9" name="Google Shape;14979;p83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80" name="Google Shape;14980;p83"/>
          <p:cNvGrpSpPr/>
          <p:nvPr/>
        </p:nvGrpSpPr>
        <p:grpSpPr>
          <a:xfrm>
            <a:off x="845574" y="2260493"/>
            <a:ext cx="356205" cy="354341"/>
            <a:chOff x="-50503000" y="3921175"/>
            <a:chExt cx="300900" cy="299325"/>
          </a:xfrm>
        </p:grpSpPr>
        <p:sp>
          <p:nvSpPr>
            <p:cNvPr id="14981" name="Google Shape;14981;p83"/>
            <p:cNvSpPr/>
            <p:nvPr/>
          </p:nvSpPr>
          <p:spPr>
            <a:xfrm>
              <a:off x="-50432900" y="3921175"/>
              <a:ext cx="177250" cy="53575"/>
            </a:xfrm>
            <a:custGeom>
              <a:avLst/>
              <a:gdLst/>
              <a:ahLst/>
              <a:cxnLst/>
              <a:rect l="l" t="t" r="r" b="b"/>
              <a:pathLst>
                <a:path w="7090" h="2143" extrusionOk="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2" name="Google Shape;14982;p83"/>
            <p:cNvSpPr/>
            <p:nvPr/>
          </p:nvSpPr>
          <p:spPr>
            <a:xfrm>
              <a:off x="-50503000" y="39211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3" name="Google Shape;14983;p83"/>
            <p:cNvSpPr/>
            <p:nvPr/>
          </p:nvSpPr>
          <p:spPr>
            <a:xfrm>
              <a:off x="-50237550" y="3921175"/>
              <a:ext cx="35450" cy="53575"/>
            </a:xfrm>
            <a:custGeom>
              <a:avLst/>
              <a:gdLst/>
              <a:ahLst/>
              <a:cxnLst/>
              <a:rect l="l" t="t" r="r" b="b"/>
              <a:pathLst>
                <a:path w="141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4" name="Google Shape;14984;p83"/>
            <p:cNvSpPr/>
            <p:nvPr/>
          </p:nvSpPr>
          <p:spPr>
            <a:xfrm>
              <a:off x="-50414775" y="4045625"/>
              <a:ext cx="159125" cy="122875"/>
            </a:xfrm>
            <a:custGeom>
              <a:avLst/>
              <a:gdLst/>
              <a:ahLst/>
              <a:cxnLst/>
              <a:rect l="l" t="t" r="r" b="b"/>
              <a:pathLst>
                <a:path w="6365" h="4915" extrusionOk="0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5" name="Google Shape;14985;p83"/>
            <p:cNvSpPr/>
            <p:nvPr/>
          </p:nvSpPr>
          <p:spPr>
            <a:xfrm>
              <a:off x="-50503000" y="3992050"/>
              <a:ext cx="300900" cy="228450"/>
            </a:xfrm>
            <a:custGeom>
              <a:avLst/>
              <a:gdLst/>
              <a:ahLst/>
              <a:cxnLst/>
              <a:rect l="l" t="t" r="r" b="b"/>
              <a:pathLst>
                <a:path w="12036" h="9138" extrusionOk="0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86" name="Google Shape;14986;p83"/>
          <p:cNvGrpSpPr/>
          <p:nvPr/>
        </p:nvGrpSpPr>
        <p:grpSpPr>
          <a:xfrm>
            <a:off x="3049627" y="1406411"/>
            <a:ext cx="355258" cy="356205"/>
            <a:chOff x="-48630025" y="3199700"/>
            <a:chExt cx="300100" cy="300900"/>
          </a:xfrm>
        </p:grpSpPr>
        <p:sp>
          <p:nvSpPr>
            <p:cNvPr id="14987" name="Google Shape;14987;p83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8" name="Google Shape;14988;p83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9" name="Google Shape;14989;p83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0" name="Google Shape;14990;p83"/>
          <p:cNvGrpSpPr/>
          <p:nvPr/>
        </p:nvGrpSpPr>
        <p:grpSpPr>
          <a:xfrm>
            <a:off x="3049627" y="1843707"/>
            <a:ext cx="355258" cy="355258"/>
            <a:chOff x="-48630025" y="3569100"/>
            <a:chExt cx="300100" cy="300100"/>
          </a:xfrm>
        </p:grpSpPr>
        <p:sp>
          <p:nvSpPr>
            <p:cNvPr id="14991" name="Google Shape;14991;p83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2" name="Google Shape;14992;p83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3" name="Google Shape;14993;p83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4" name="Google Shape;14994;p83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5" name="Google Shape;14995;p83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6" name="Google Shape;14996;p83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7" name="Google Shape;14997;p83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8" name="Google Shape;14998;p83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9" name="Google Shape;14999;p83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0" name="Google Shape;15000;p83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1" name="Google Shape;15001;p83"/>
          <p:cNvGrpSpPr/>
          <p:nvPr/>
        </p:nvGrpSpPr>
        <p:grpSpPr>
          <a:xfrm>
            <a:off x="3050101" y="2281003"/>
            <a:ext cx="354311" cy="353394"/>
            <a:chOff x="-48629225" y="3938500"/>
            <a:chExt cx="299300" cy="298525"/>
          </a:xfrm>
        </p:grpSpPr>
        <p:sp>
          <p:nvSpPr>
            <p:cNvPr id="15002" name="Google Shape;15002;p83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3" name="Google Shape;15003;p83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4" name="Google Shape;15004;p83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5" name="Google Shape;15005;p83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6" name="Google Shape;15006;p83"/>
          <p:cNvGrpSpPr/>
          <p:nvPr/>
        </p:nvGrpSpPr>
        <p:grpSpPr>
          <a:xfrm>
            <a:off x="1785504" y="2752344"/>
            <a:ext cx="311458" cy="354341"/>
            <a:chOff x="-46762575" y="3200500"/>
            <a:chExt cx="263100" cy="299325"/>
          </a:xfrm>
        </p:grpSpPr>
        <p:sp>
          <p:nvSpPr>
            <p:cNvPr id="15007" name="Google Shape;15007;p83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8" name="Google Shape;15008;p83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9" name="Google Shape;15009;p83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0" name="Google Shape;15010;p83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1" name="Google Shape;15011;p83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2" name="Google Shape;15012;p83"/>
          <p:cNvGrpSpPr/>
          <p:nvPr/>
        </p:nvGrpSpPr>
        <p:grpSpPr>
          <a:xfrm>
            <a:off x="1763589" y="3211066"/>
            <a:ext cx="355288" cy="312375"/>
            <a:chOff x="-46779900" y="3588000"/>
            <a:chExt cx="300125" cy="263875"/>
          </a:xfrm>
        </p:grpSpPr>
        <p:sp>
          <p:nvSpPr>
            <p:cNvPr id="15013" name="Google Shape;15013;p83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4" name="Google Shape;15014;p83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5" name="Google Shape;15015;p83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6" name="Google Shape;15016;p83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7" name="Google Shape;15017;p83"/>
          <p:cNvGrpSpPr/>
          <p:nvPr/>
        </p:nvGrpSpPr>
        <p:grpSpPr>
          <a:xfrm>
            <a:off x="1764062" y="3625988"/>
            <a:ext cx="354341" cy="353394"/>
            <a:chOff x="-46779100" y="3938500"/>
            <a:chExt cx="299325" cy="298525"/>
          </a:xfrm>
        </p:grpSpPr>
        <p:sp>
          <p:nvSpPr>
            <p:cNvPr id="15018" name="Google Shape;15018;p83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9" name="Google Shape;15019;p83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0" name="Google Shape;15020;p83"/>
          <p:cNvGrpSpPr/>
          <p:nvPr/>
        </p:nvGrpSpPr>
        <p:grpSpPr>
          <a:xfrm>
            <a:off x="3971800" y="2758855"/>
            <a:ext cx="355258" cy="355288"/>
            <a:chOff x="-44924250" y="3206000"/>
            <a:chExt cx="300100" cy="300125"/>
          </a:xfrm>
        </p:grpSpPr>
        <p:sp>
          <p:nvSpPr>
            <p:cNvPr id="15021" name="Google Shape;15021;p83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2" name="Google Shape;15022;p83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3" name="Google Shape;15023;p83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4" name="Google Shape;15024;p83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5" name="Google Shape;15025;p83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6" name="Google Shape;15026;p83"/>
          <p:cNvGrpSpPr/>
          <p:nvPr/>
        </p:nvGrpSpPr>
        <p:grpSpPr>
          <a:xfrm>
            <a:off x="1286286" y="1386849"/>
            <a:ext cx="355258" cy="355258"/>
            <a:chOff x="-50134375" y="3183175"/>
            <a:chExt cx="300100" cy="300100"/>
          </a:xfrm>
        </p:grpSpPr>
        <p:sp>
          <p:nvSpPr>
            <p:cNvPr id="15027" name="Google Shape;15027;p83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8" name="Google Shape;15028;p83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9" name="Google Shape;15029;p83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0" name="Google Shape;15030;p83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1" name="Google Shape;15031;p83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2" name="Google Shape;15032;p83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3" name="Google Shape;15033;p83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4" name="Google Shape;15034;p83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5" name="Google Shape;15035;p83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6" name="Google Shape;15036;p83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37" name="Google Shape;15037;p83"/>
          <p:cNvGrpSpPr/>
          <p:nvPr/>
        </p:nvGrpSpPr>
        <p:grpSpPr>
          <a:xfrm>
            <a:off x="1286286" y="1822251"/>
            <a:ext cx="355258" cy="355288"/>
            <a:chOff x="-50134375" y="3550975"/>
            <a:chExt cx="300100" cy="300125"/>
          </a:xfrm>
        </p:grpSpPr>
        <p:sp>
          <p:nvSpPr>
            <p:cNvPr id="15038" name="Google Shape;15038;p83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9" name="Google Shape;15039;p83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0" name="Google Shape;15040;p83"/>
          <p:cNvGrpSpPr/>
          <p:nvPr/>
        </p:nvGrpSpPr>
        <p:grpSpPr>
          <a:xfrm>
            <a:off x="1286286" y="2259783"/>
            <a:ext cx="355258" cy="355051"/>
            <a:chOff x="-50134375" y="3920575"/>
            <a:chExt cx="300100" cy="299925"/>
          </a:xfrm>
        </p:grpSpPr>
        <p:sp>
          <p:nvSpPr>
            <p:cNvPr id="15041" name="Google Shape;15041;p83"/>
            <p:cNvSpPr/>
            <p:nvPr/>
          </p:nvSpPr>
          <p:spPr>
            <a:xfrm>
              <a:off x="-49985525" y="3920575"/>
              <a:ext cx="151250" cy="151850"/>
            </a:xfrm>
            <a:custGeom>
              <a:avLst/>
              <a:gdLst/>
              <a:ahLst/>
              <a:cxnLst/>
              <a:rect l="l" t="t" r="r" b="b"/>
              <a:pathLst>
                <a:path w="6050" h="6074" extrusionOk="0">
                  <a:moveTo>
                    <a:pt x="1986" y="1"/>
                  </a:moveTo>
                  <a:cubicBezTo>
                    <a:pt x="1537" y="1"/>
                    <a:pt x="1088" y="166"/>
                    <a:pt x="757" y="497"/>
                  </a:cubicBezTo>
                  <a:lnTo>
                    <a:pt x="1" y="1284"/>
                  </a:lnTo>
                  <a:lnTo>
                    <a:pt x="4758" y="6073"/>
                  </a:lnTo>
                  <a:lnTo>
                    <a:pt x="5546" y="5317"/>
                  </a:lnTo>
                  <a:cubicBezTo>
                    <a:pt x="5861" y="5002"/>
                    <a:pt x="6050" y="4529"/>
                    <a:pt x="6050" y="4057"/>
                  </a:cubicBezTo>
                  <a:cubicBezTo>
                    <a:pt x="6050" y="3616"/>
                    <a:pt x="5861" y="3143"/>
                    <a:pt x="5546" y="2828"/>
                  </a:cubicBezTo>
                  <a:lnTo>
                    <a:pt x="3214" y="497"/>
                  </a:lnTo>
                  <a:cubicBezTo>
                    <a:pt x="2883" y="166"/>
                    <a:pt x="2434" y="1"/>
                    <a:pt x="1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2" name="Google Shape;15042;p83"/>
            <p:cNvSpPr/>
            <p:nvPr/>
          </p:nvSpPr>
          <p:spPr>
            <a:xfrm>
              <a:off x="-50134375" y="40692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1292" y="0"/>
                  </a:moveTo>
                  <a:lnTo>
                    <a:pt x="504" y="756"/>
                  </a:lnTo>
                  <a:cubicBezTo>
                    <a:pt x="189" y="1071"/>
                    <a:pt x="0" y="1544"/>
                    <a:pt x="0" y="2016"/>
                  </a:cubicBezTo>
                  <a:cubicBezTo>
                    <a:pt x="0" y="2489"/>
                    <a:pt x="189" y="2899"/>
                    <a:pt x="504" y="3277"/>
                  </a:cubicBezTo>
                  <a:lnTo>
                    <a:pt x="2804" y="5545"/>
                  </a:lnTo>
                  <a:cubicBezTo>
                    <a:pt x="3119" y="5860"/>
                    <a:pt x="3592" y="6049"/>
                    <a:pt x="4064" y="6049"/>
                  </a:cubicBezTo>
                  <a:cubicBezTo>
                    <a:pt x="4537" y="6049"/>
                    <a:pt x="4947" y="5860"/>
                    <a:pt x="5325" y="5545"/>
                  </a:cubicBezTo>
                  <a:lnTo>
                    <a:pt x="6049" y="4757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3" name="Google Shape;15043;p83"/>
            <p:cNvSpPr/>
            <p:nvPr/>
          </p:nvSpPr>
          <p:spPr>
            <a:xfrm>
              <a:off x="-50090275" y="3964500"/>
              <a:ext cx="211100" cy="211100"/>
            </a:xfrm>
            <a:custGeom>
              <a:avLst/>
              <a:gdLst/>
              <a:ahLst/>
              <a:cxnLst/>
              <a:rect l="l" t="t" r="r" b="b"/>
              <a:pathLst>
                <a:path w="8444" h="8444" extrusionOk="0">
                  <a:moveTo>
                    <a:pt x="2446" y="4316"/>
                  </a:moveTo>
                  <a:cubicBezTo>
                    <a:pt x="2537" y="4316"/>
                    <a:pt x="2631" y="4348"/>
                    <a:pt x="2710" y="4411"/>
                  </a:cubicBezTo>
                  <a:lnTo>
                    <a:pt x="4033" y="5734"/>
                  </a:lnTo>
                  <a:cubicBezTo>
                    <a:pt x="4191" y="5828"/>
                    <a:pt x="4191" y="6080"/>
                    <a:pt x="4033" y="6238"/>
                  </a:cubicBezTo>
                  <a:cubicBezTo>
                    <a:pt x="3970" y="6301"/>
                    <a:pt x="3884" y="6332"/>
                    <a:pt x="3789" y="6332"/>
                  </a:cubicBezTo>
                  <a:cubicBezTo>
                    <a:pt x="3694" y="6332"/>
                    <a:pt x="3592" y="6301"/>
                    <a:pt x="3498" y="6238"/>
                  </a:cubicBezTo>
                  <a:lnTo>
                    <a:pt x="2206" y="4946"/>
                  </a:lnTo>
                  <a:cubicBezTo>
                    <a:pt x="2080" y="4820"/>
                    <a:pt x="2080" y="4568"/>
                    <a:pt x="2206" y="4411"/>
                  </a:cubicBezTo>
                  <a:cubicBezTo>
                    <a:pt x="2269" y="4348"/>
                    <a:pt x="2356" y="4316"/>
                    <a:pt x="2446" y="4316"/>
                  </a:cubicBezTo>
                  <a:close/>
                  <a:moveTo>
                    <a:pt x="3687" y="0"/>
                  </a:moveTo>
                  <a:lnTo>
                    <a:pt x="1" y="3686"/>
                  </a:lnTo>
                  <a:lnTo>
                    <a:pt x="4789" y="8443"/>
                  </a:lnTo>
                  <a:lnTo>
                    <a:pt x="8444" y="4789"/>
                  </a:lnTo>
                  <a:lnTo>
                    <a:pt x="36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4" name="Google Shape;15044;p83"/>
          <p:cNvGrpSpPr/>
          <p:nvPr/>
        </p:nvGrpSpPr>
        <p:grpSpPr>
          <a:xfrm>
            <a:off x="3497010" y="1407358"/>
            <a:ext cx="357123" cy="355258"/>
            <a:chOff x="-48262200" y="3200500"/>
            <a:chExt cx="301675" cy="300100"/>
          </a:xfrm>
        </p:grpSpPr>
        <p:sp>
          <p:nvSpPr>
            <p:cNvPr id="15045" name="Google Shape;15045;p83"/>
            <p:cNvSpPr/>
            <p:nvPr/>
          </p:nvSpPr>
          <p:spPr>
            <a:xfrm>
              <a:off x="-48191325" y="32887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6" name="Google Shape;15046;p83"/>
            <p:cNvSpPr/>
            <p:nvPr/>
          </p:nvSpPr>
          <p:spPr>
            <a:xfrm>
              <a:off x="-48155875" y="33241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7" name="Google Shape;15047;p83"/>
            <p:cNvSpPr/>
            <p:nvPr/>
          </p:nvSpPr>
          <p:spPr>
            <a:xfrm>
              <a:off x="-48085775" y="320600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8" name="Google Shape;15048;p83"/>
            <p:cNvSpPr/>
            <p:nvPr/>
          </p:nvSpPr>
          <p:spPr>
            <a:xfrm>
              <a:off x="-48262200" y="3200500"/>
              <a:ext cx="228425" cy="300100"/>
            </a:xfrm>
            <a:custGeom>
              <a:avLst/>
              <a:gdLst/>
              <a:ahLst/>
              <a:cxnLst/>
              <a:rect l="l" t="t" r="r" b="b"/>
              <a:pathLst>
                <a:path w="9137" h="12004" extrusionOk="0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9" name="Google Shape;15049;p83"/>
            <p:cNvSpPr/>
            <p:nvPr/>
          </p:nvSpPr>
          <p:spPr>
            <a:xfrm>
              <a:off x="-48155075" y="33225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0" name="Google Shape;15050;p83"/>
            <p:cNvSpPr/>
            <p:nvPr/>
          </p:nvSpPr>
          <p:spPr>
            <a:xfrm>
              <a:off x="-48014100" y="3417100"/>
              <a:ext cx="53575" cy="18125"/>
            </a:xfrm>
            <a:custGeom>
              <a:avLst/>
              <a:gdLst/>
              <a:ahLst/>
              <a:cxnLst/>
              <a:rect l="l" t="t" r="r" b="b"/>
              <a:pathLst>
                <a:path w="2143" h="725" extrusionOk="0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1" name="Google Shape;15051;p83"/>
            <p:cNvSpPr/>
            <p:nvPr/>
          </p:nvSpPr>
          <p:spPr>
            <a:xfrm>
              <a:off x="-48014100" y="3289500"/>
              <a:ext cx="53575" cy="110300"/>
            </a:xfrm>
            <a:custGeom>
              <a:avLst/>
              <a:gdLst/>
              <a:ahLst/>
              <a:cxnLst/>
              <a:rect l="l" t="t" r="r" b="b"/>
              <a:pathLst>
                <a:path w="2143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2" name="Google Shape;15052;p83"/>
            <p:cNvSpPr/>
            <p:nvPr/>
          </p:nvSpPr>
          <p:spPr>
            <a:xfrm>
              <a:off x="-48014100" y="3451750"/>
              <a:ext cx="53575" cy="48075"/>
            </a:xfrm>
            <a:custGeom>
              <a:avLst/>
              <a:gdLst/>
              <a:ahLst/>
              <a:cxnLst/>
              <a:rect l="l" t="t" r="r" b="b"/>
              <a:pathLst>
                <a:path w="2143" h="1923" extrusionOk="0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3" name="Google Shape;15053;p83"/>
            <p:cNvSpPr/>
            <p:nvPr/>
          </p:nvSpPr>
          <p:spPr>
            <a:xfrm>
              <a:off x="-48011725" y="3220375"/>
              <a:ext cx="48050" cy="51025"/>
            </a:xfrm>
            <a:custGeom>
              <a:avLst/>
              <a:gdLst/>
              <a:ahLst/>
              <a:cxnLst/>
              <a:rect l="l" t="t" r="r" b="b"/>
              <a:pathLst>
                <a:path w="1922" h="2041" extrusionOk="0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4" name="Google Shape;15054;p83"/>
          <p:cNvGrpSpPr/>
          <p:nvPr/>
        </p:nvGrpSpPr>
        <p:grpSpPr>
          <a:xfrm>
            <a:off x="3526383" y="1844447"/>
            <a:ext cx="298377" cy="354519"/>
            <a:chOff x="-48233050" y="3569725"/>
            <a:chExt cx="252050" cy="299475"/>
          </a:xfrm>
        </p:grpSpPr>
        <p:sp>
          <p:nvSpPr>
            <p:cNvPr id="15055" name="Google Shape;15055;p83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6" name="Google Shape;15056;p83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7" name="Google Shape;15057;p83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8" name="Google Shape;15058;p83"/>
          <p:cNvGrpSpPr/>
          <p:nvPr/>
        </p:nvGrpSpPr>
        <p:grpSpPr>
          <a:xfrm>
            <a:off x="3550148" y="2278191"/>
            <a:ext cx="250847" cy="358070"/>
            <a:chOff x="-48216525" y="3936125"/>
            <a:chExt cx="211900" cy="302475"/>
          </a:xfrm>
        </p:grpSpPr>
        <p:sp>
          <p:nvSpPr>
            <p:cNvPr id="15059" name="Google Shape;15059;p83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0" name="Google Shape;15060;p83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1" name="Google Shape;15061;p83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2" name="Google Shape;15062;p83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3" name="Google Shape;15063;p83"/>
          <p:cNvGrpSpPr/>
          <p:nvPr/>
        </p:nvGrpSpPr>
        <p:grpSpPr>
          <a:xfrm>
            <a:off x="2205866" y="2753261"/>
            <a:ext cx="355258" cy="355288"/>
            <a:chOff x="-46410500" y="3201275"/>
            <a:chExt cx="300100" cy="300125"/>
          </a:xfrm>
        </p:grpSpPr>
        <p:sp>
          <p:nvSpPr>
            <p:cNvPr id="15064" name="Google Shape;15064;p83"/>
            <p:cNvSpPr/>
            <p:nvPr/>
          </p:nvSpPr>
          <p:spPr>
            <a:xfrm>
              <a:off x="-46358500" y="3201275"/>
              <a:ext cx="37825" cy="87450"/>
            </a:xfrm>
            <a:custGeom>
              <a:avLst/>
              <a:gdLst/>
              <a:ahLst/>
              <a:cxnLst/>
              <a:rect l="l" t="t" r="r" b="b"/>
              <a:pathLst>
                <a:path w="1513" h="3498" extrusionOk="0">
                  <a:moveTo>
                    <a:pt x="768" y="1"/>
                  </a:moveTo>
                  <a:cubicBezTo>
                    <a:pt x="677" y="1"/>
                    <a:pt x="583" y="32"/>
                    <a:pt x="504" y="95"/>
                  </a:cubicBezTo>
                  <a:cubicBezTo>
                    <a:pt x="0" y="599"/>
                    <a:pt x="0" y="1482"/>
                    <a:pt x="504" y="1986"/>
                  </a:cubicBezTo>
                  <a:cubicBezTo>
                    <a:pt x="725" y="2238"/>
                    <a:pt x="725" y="2616"/>
                    <a:pt x="504" y="2899"/>
                  </a:cubicBezTo>
                  <a:cubicBezTo>
                    <a:pt x="378" y="3025"/>
                    <a:pt x="378" y="3246"/>
                    <a:pt x="504" y="3403"/>
                  </a:cubicBezTo>
                  <a:cubicBezTo>
                    <a:pt x="567" y="3466"/>
                    <a:pt x="654" y="3498"/>
                    <a:pt x="744" y="3498"/>
                  </a:cubicBezTo>
                  <a:cubicBezTo>
                    <a:pt x="835" y="3498"/>
                    <a:pt x="929" y="3466"/>
                    <a:pt x="1008" y="3403"/>
                  </a:cubicBezTo>
                  <a:cubicBezTo>
                    <a:pt x="1512" y="2899"/>
                    <a:pt x="1512" y="2017"/>
                    <a:pt x="1008" y="1513"/>
                  </a:cubicBezTo>
                  <a:cubicBezTo>
                    <a:pt x="788" y="1293"/>
                    <a:pt x="788" y="851"/>
                    <a:pt x="1008" y="599"/>
                  </a:cubicBezTo>
                  <a:cubicBezTo>
                    <a:pt x="1134" y="505"/>
                    <a:pt x="1134" y="253"/>
                    <a:pt x="1008" y="95"/>
                  </a:cubicBezTo>
                  <a:cubicBezTo>
                    <a:pt x="945" y="32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5" name="Google Shape;15065;p83"/>
            <p:cNvSpPr/>
            <p:nvPr/>
          </p:nvSpPr>
          <p:spPr>
            <a:xfrm>
              <a:off x="-46307325" y="3201275"/>
              <a:ext cx="38625" cy="88250"/>
            </a:xfrm>
            <a:custGeom>
              <a:avLst/>
              <a:gdLst/>
              <a:ahLst/>
              <a:cxnLst/>
              <a:rect l="l" t="t" r="r" b="b"/>
              <a:pathLst>
                <a:path w="1545" h="3530" extrusionOk="0">
                  <a:moveTo>
                    <a:pt x="781" y="1"/>
                  </a:moveTo>
                  <a:cubicBezTo>
                    <a:pt x="686" y="1"/>
                    <a:pt x="584" y="32"/>
                    <a:pt x="505" y="95"/>
                  </a:cubicBezTo>
                  <a:cubicBezTo>
                    <a:pt x="1" y="599"/>
                    <a:pt x="1" y="1482"/>
                    <a:pt x="505" y="1986"/>
                  </a:cubicBezTo>
                  <a:cubicBezTo>
                    <a:pt x="788" y="2238"/>
                    <a:pt x="788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631" y="3498"/>
                    <a:pt x="694" y="3529"/>
                    <a:pt x="788" y="3529"/>
                  </a:cubicBezTo>
                  <a:cubicBezTo>
                    <a:pt x="851" y="3529"/>
                    <a:pt x="978" y="3498"/>
                    <a:pt x="1009" y="3403"/>
                  </a:cubicBezTo>
                  <a:cubicBezTo>
                    <a:pt x="1545" y="2899"/>
                    <a:pt x="1545" y="2017"/>
                    <a:pt x="1009" y="1513"/>
                  </a:cubicBezTo>
                  <a:cubicBezTo>
                    <a:pt x="788" y="1293"/>
                    <a:pt x="788" y="851"/>
                    <a:pt x="1009" y="599"/>
                  </a:cubicBezTo>
                  <a:cubicBezTo>
                    <a:pt x="1135" y="505"/>
                    <a:pt x="1135" y="253"/>
                    <a:pt x="1009" y="95"/>
                  </a:cubicBezTo>
                  <a:cubicBezTo>
                    <a:pt x="962" y="32"/>
                    <a:pt x="875" y="1"/>
                    <a:pt x="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6" name="Google Shape;15066;p83"/>
            <p:cNvSpPr/>
            <p:nvPr/>
          </p:nvSpPr>
          <p:spPr>
            <a:xfrm>
              <a:off x="-46253750" y="3201275"/>
              <a:ext cx="38600" cy="87450"/>
            </a:xfrm>
            <a:custGeom>
              <a:avLst/>
              <a:gdLst/>
              <a:ahLst/>
              <a:cxnLst/>
              <a:rect l="l" t="t" r="r" b="b"/>
              <a:pathLst>
                <a:path w="1544" h="3498" extrusionOk="0">
                  <a:moveTo>
                    <a:pt x="800" y="1"/>
                  </a:moveTo>
                  <a:cubicBezTo>
                    <a:pt x="709" y="1"/>
                    <a:pt x="615" y="32"/>
                    <a:pt x="536" y="95"/>
                  </a:cubicBezTo>
                  <a:cubicBezTo>
                    <a:pt x="0" y="599"/>
                    <a:pt x="0" y="1482"/>
                    <a:pt x="536" y="1986"/>
                  </a:cubicBezTo>
                  <a:cubicBezTo>
                    <a:pt x="756" y="2238"/>
                    <a:pt x="756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599" y="3466"/>
                    <a:pt x="685" y="3498"/>
                    <a:pt x="776" y="3498"/>
                  </a:cubicBezTo>
                  <a:cubicBezTo>
                    <a:pt x="867" y="3498"/>
                    <a:pt x="961" y="3466"/>
                    <a:pt x="1040" y="3403"/>
                  </a:cubicBezTo>
                  <a:cubicBezTo>
                    <a:pt x="1544" y="2899"/>
                    <a:pt x="1544" y="2017"/>
                    <a:pt x="1040" y="1513"/>
                  </a:cubicBezTo>
                  <a:cubicBezTo>
                    <a:pt x="788" y="1293"/>
                    <a:pt x="788" y="851"/>
                    <a:pt x="1040" y="599"/>
                  </a:cubicBezTo>
                  <a:cubicBezTo>
                    <a:pt x="1166" y="505"/>
                    <a:pt x="1166" y="253"/>
                    <a:pt x="1040" y="95"/>
                  </a:cubicBezTo>
                  <a:cubicBezTo>
                    <a:pt x="977" y="32"/>
                    <a:pt x="890" y="1"/>
                    <a:pt x="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7" name="Google Shape;15067;p83"/>
            <p:cNvSpPr/>
            <p:nvPr/>
          </p:nvSpPr>
          <p:spPr>
            <a:xfrm>
              <a:off x="-46410500" y="3306025"/>
              <a:ext cx="300100" cy="141025"/>
            </a:xfrm>
            <a:custGeom>
              <a:avLst/>
              <a:gdLst/>
              <a:ahLst/>
              <a:cxnLst/>
              <a:rect l="l" t="t" r="r" b="b"/>
              <a:pathLst>
                <a:path w="12004" h="5641" extrusionOk="0">
                  <a:moveTo>
                    <a:pt x="10933" y="1419"/>
                  </a:moveTo>
                  <a:cubicBezTo>
                    <a:pt x="11122" y="1419"/>
                    <a:pt x="11279" y="1576"/>
                    <a:pt x="11279" y="1765"/>
                  </a:cubicBezTo>
                  <a:cubicBezTo>
                    <a:pt x="11248" y="3057"/>
                    <a:pt x="10208" y="4128"/>
                    <a:pt x="8980" y="4223"/>
                  </a:cubicBezTo>
                  <a:cubicBezTo>
                    <a:pt x="9389" y="3404"/>
                    <a:pt x="9673" y="2458"/>
                    <a:pt x="9799" y="1419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2458"/>
                    <a:pt x="694" y="4412"/>
                    <a:pt x="1923" y="5640"/>
                  </a:cubicBezTo>
                  <a:lnTo>
                    <a:pt x="7971" y="5640"/>
                  </a:lnTo>
                  <a:cubicBezTo>
                    <a:pt x="8192" y="5420"/>
                    <a:pt x="8381" y="5168"/>
                    <a:pt x="8539" y="4916"/>
                  </a:cubicBezTo>
                  <a:lnTo>
                    <a:pt x="8854" y="4916"/>
                  </a:lnTo>
                  <a:cubicBezTo>
                    <a:pt x="10586" y="4916"/>
                    <a:pt x="12004" y="3498"/>
                    <a:pt x="12004" y="1765"/>
                  </a:cubicBezTo>
                  <a:cubicBezTo>
                    <a:pt x="11941" y="1198"/>
                    <a:pt x="11469" y="726"/>
                    <a:pt x="10933" y="726"/>
                  </a:cubicBezTo>
                  <a:lnTo>
                    <a:pt x="9862" y="726"/>
                  </a:lnTo>
                  <a:lnTo>
                    <a:pt x="9862" y="348"/>
                  </a:lnTo>
                  <a:cubicBezTo>
                    <a:pt x="9862" y="159"/>
                    <a:pt x="970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8" name="Google Shape;15068;p83"/>
            <p:cNvSpPr/>
            <p:nvPr/>
          </p:nvSpPr>
          <p:spPr>
            <a:xfrm>
              <a:off x="-46401050" y="3465925"/>
              <a:ext cx="226075" cy="35475"/>
            </a:xfrm>
            <a:custGeom>
              <a:avLst/>
              <a:gdLst/>
              <a:ahLst/>
              <a:cxnLst/>
              <a:rect l="l" t="t" r="r" b="b"/>
              <a:pathLst>
                <a:path w="9043" h="1419" extrusionOk="0">
                  <a:moveTo>
                    <a:pt x="473" y="0"/>
                  </a:moveTo>
                  <a:cubicBezTo>
                    <a:pt x="158" y="0"/>
                    <a:pt x="1" y="379"/>
                    <a:pt x="221" y="631"/>
                  </a:cubicBezTo>
                  <a:cubicBezTo>
                    <a:pt x="757" y="1135"/>
                    <a:pt x="1450" y="1418"/>
                    <a:pt x="2206" y="1418"/>
                  </a:cubicBezTo>
                  <a:lnTo>
                    <a:pt x="6837" y="1418"/>
                  </a:lnTo>
                  <a:cubicBezTo>
                    <a:pt x="7593" y="1418"/>
                    <a:pt x="8318" y="1135"/>
                    <a:pt x="8822" y="631"/>
                  </a:cubicBezTo>
                  <a:cubicBezTo>
                    <a:pt x="9043" y="379"/>
                    <a:pt x="8948" y="0"/>
                    <a:pt x="86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9" name="Google Shape;15069;p83"/>
          <p:cNvGrpSpPr/>
          <p:nvPr/>
        </p:nvGrpSpPr>
        <p:grpSpPr>
          <a:xfrm>
            <a:off x="2205866" y="3188692"/>
            <a:ext cx="355258" cy="356205"/>
            <a:chOff x="-46409700" y="3569100"/>
            <a:chExt cx="300100" cy="300900"/>
          </a:xfrm>
        </p:grpSpPr>
        <p:sp>
          <p:nvSpPr>
            <p:cNvPr id="15070" name="Google Shape;15070;p83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1" name="Google Shape;15071;p83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2" name="Google Shape;15072;p83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3" name="Google Shape;15073;p83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4" name="Google Shape;15074;p83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5" name="Google Shape;15075;p83"/>
          <p:cNvGrpSpPr/>
          <p:nvPr/>
        </p:nvGrpSpPr>
        <p:grpSpPr>
          <a:xfrm>
            <a:off x="2193747" y="3624124"/>
            <a:ext cx="379497" cy="358070"/>
            <a:chOff x="-46422300" y="3936925"/>
            <a:chExt cx="320575" cy="302475"/>
          </a:xfrm>
        </p:grpSpPr>
        <p:sp>
          <p:nvSpPr>
            <p:cNvPr id="15076" name="Google Shape;15076;p83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7" name="Google Shape;15077;p83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8" name="Google Shape;15078;p83"/>
          <p:cNvGrpSpPr/>
          <p:nvPr/>
        </p:nvGrpSpPr>
        <p:grpSpPr>
          <a:xfrm>
            <a:off x="3971326" y="3178452"/>
            <a:ext cx="356205" cy="355258"/>
            <a:chOff x="-44914800" y="3560450"/>
            <a:chExt cx="300900" cy="300100"/>
          </a:xfrm>
        </p:grpSpPr>
        <p:sp>
          <p:nvSpPr>
            <p:cNvPr id="15079" name="Google Shape;15079;p83"/>
            <p:cNvSpPr/>
            <p:nvPr/>
          </p:nvSpPr>
          <p:spPr>
            <a:xfrm>
              <a:off x="-44914800" y="3560450"/>
              <a:ext cx="300900" cy="300100"/>
            </a:xfrm>
            <a:custGeom>
              <a:avLst/>
              <a:gdLst/>
              <a:ahLst/>
              <a:cxnLst/>
              <a:rect l="l" t="t" r="r" b="b"/>
              <a:pathLst>
                <a:path w="12036" h="12004" extrusionOk="0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0" name="Google Shape;15080;p83"/>
            <p:cNvSpPr/>
            <p:nvPr/>
          </p:nvSpPr>
          <p:spPr>
            <a:xfrm>
              <a:off x="-44861250" y="3632100"/>
              <a:ext cx="193800" cy="146525"/>
            </a:xfrm>
            <a:custGeom>
              <a:avLst/>
              <a:gdLst/>
              <a:ahLst/>
              <a:cxnLst/>
              <a:rect l="l" t="t" r="r" b="b"/>
              <a:pathLst>
                <a:path w="7752" h="5861" extrusionOk="0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1" name="Google Shape;15081;p83"/>
            <p:cNvSpPr/>
            <p:nvPr/>
          </p:nvSpPr>
          <p:spPr>
            <a:xfrm>
              <a:off x="-44773800" y="3675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2" name="Google Shape;15082;p83"/>
            <p:cNvSpPr/>
            <p:nvPr/>
          </p:nvSpPr>
          <p:spPr>
            <a:xfrm>
              <a:off x="-44750975" y="3741600"/>
              <a:ext cx="70900" cy="48050"/>
            </a:xfrm>
            <a:custGeom>
              <a:avLst/>
              <a:gdLst/>
              <a:ahLst/>
              <a:cxnLst/>
              <a:rect l="l" t="t" r="r" b="b"/>
              <a:pathLst>
                <a:path w="2836" h="1922" extrusionOk="0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3" name="Google Shape;15083;p83"/>
            <p:cNvSpPr/>
            <p:nvPr/>
          </p:nvSpPr>
          <p:spPr>
            <a:xfrm>
              <a:off x="-44848625" y="3740025"/>
              <a:ext cx="97675" cy="49625"/>
            </a:xfrm>
            <a:custGeom>
              <a:avLst/>
              <a:gdLst/>
              <a:ahLst/>
              <a:cxnLst/>
              <a:rect l="l" t="t" r="r" b="b"/>
              <a:pathLst>
                <a:path w="3907" h="1985" extrusionOk="0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4" name="Google Shape;15084;p83"/>
          <p:cNvGrpSpPr/>
          <p:nvPr/>
        </p:nvGrpSpPr>
        <p:grpSpPr>
          <a:xfrm>
            <a:off x="1726378" y="1387086"/>
            <a:ext cx="354311" cy="354104"/>
            <a:chOff x="-49764975" y="3183375"/>
            <a:chExt cx="299300" cy="299125"/>
          </a:xfrm>
        </p:grpSpPr>
        <p:sp>
          <p:nvSpPr>
            <p:cNvPr id="15085" name="Google Shape;15085;p83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6" name="Google Shape;15086;p83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7" name="Google Shape;15087;p83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8" name="Google Shape;15088;p83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9" name="Google Shape;15089;p83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0" name="Google Shape;15090;p83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1" name="Google Shape;15091;p83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2" name="Google Shape;15092;p83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3" name="Google Shape;15093;p83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4" name="Google Shape;15094;p83"/>
          <p:cNvGrpSpPr/>
          <p:nvPr/>
        </p:nvGrpSpPr>
        <p:grpSpPr>
          <a:xfrm>
            <a:off x="1726378" y="1822547"/>
            <a:ext cx="354311" cy="355909"/>
            <a:chOff x="-49764975" y="3551225"/>
            <a:chExt cx="299300" cy="300650"/>
          </a:xfrm>
        </p:grpSpPr>
        <p:sp>
          <p:nvSpPr>
            <p:cNvPr id="15095" name="Google Shape;15095;p83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6" name="Google Shape;15096;p83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7" name="Google Shape;15097;p83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8" name="Google Shape;15098;p83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9" name="Google Shape;15099;p83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0" name="Google Shape;15100;p83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1" name="Google Shape;15101;p83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2" name="Google Shape;15102;p83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3" name="Google Shape;15103;p83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4" name="Google Shape;15104;p83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5" name="Google Shape;15105;p83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06" name="Google Shape;15106;p83"/>
          <p:cNvGrpSpPr/>
          <p:nvPr/>
        </p:nvGrpSpPr>
        <p:grpSpPr>
          <a:xfrm>
            <a:off x="1724040" y="2259310"/>
            <a:ext cx="358987" cy="355525"/>
            <a:chOff x="-49766550" y="3920175"/>
            <a:chExt cx="303250" cy="300325"/>
          </a:xfrm>
        </p:grpSpPr>
        <p:sp>
          <p:nvSpPr>
            <p:cNvPr id="15107" name="Google Shape;15107;p83"/>
            <p:cNvSpPr/>
            <p:nvPr/>
          </p:nvSpPr>
          <p:spPr>
            <a:xfrm>
              <a:off x="-49764975" y="3920175"/>
              <a:ext cx="228425" cy="892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8" name="Google Shape;15108;p83"/>
            <p:cNvSpPr/>
            <p:nvPr/>
          </p:nvSpPr>
          <p:spPr>
            <a:xfrm>
              <a:off x="-49764975" y="3998350"/>
              <a:ext cx="141775" cy="115800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9" name="Google Shape;15109;p83"/>
            <p:cNvSpPr/>
            <p:nvPr/>
          </p:nvSpPr>
          <p:spPr>
            <a:xfrm>
              <a:off x="-49627150" y="3996000"/>
              <a:ext cx="163850" cy="148100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0" name="Google Shape;15110;p83"/>
            <p:cNvSpPr/>
            <p:nvPr/>
          </p:nvSpPr>
          <p:spPr>
            <a:xfrm>
              <a:off x="-49766550" y="4061375"/>
              <a:ext cx="230000" cy="159125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1" name="Google Shape;15111;p83"/>
          <p:cNvGrpSpPr/>
          <p:nvPr/>
        </p:nvGrpSpPr>
        <p:grpSpPr>
          <a:xfrm>
            <a:off x="3939571" y="1407358"/>
            <a:ext cx="357123" cy="354341"/>
            <a:chOff x="-47892800" y="3200500"/>
            <a:chExt cx="301675" cy="299325"/>
          </a:xfrm>
        </p:grpSpPr>
        <p:sp>
          <p:nvSpPr>
            <p:cNvPr id="15112" name="Google Shape;15112;p83"/>
            <p:cNvSpPr/>
            <p:nvPr/>
          </p:nvSpPr>
          <p:spPr>
            <a:xfrm>
              <a:off x="-47892800" y="3200500"/>
              <a:ext cx="301675" cy="177225"/>
            </a:xfrm>
            <a:custGeom>
              <a:avLst/>
              <a:gdLst/>
              <a:ahLst/>
              <a:cxnLst/>
              <a:rect l="l" t="t" r="r" b="b"/>
              <a:pathLst>
                <a:path w="12067" h="7089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3" name="Google Shape;15113;p83"/>
            <p:cNvSpPr/>
            <p:nvPr/>
          </p:nvSpPr>
          <p:spPr>
            <a:xfrm>
              <a:off x="-47751825" y="33060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4" name="Google Shape;15114;p83"/>
            <p:cNvSpPr/>
            <p:nvPr/>
          </p:nvSpPr>
          <p:spPr>
            <a:xfrm>
              <a:off x="-47786475" y="33950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5" name="Google Shape;15115;p83"/>
            <p:cNvSpPr/>
            <p:nvPr/>
          </p:nvSpPr>
          <p:spPr>
            <a:xfrm>
              <a:off x="-47692750" y="3271375"/>
              <a:ext cx="101625" cy="140225"/>
            </a:xfrm>
            <a:custGeom>
              <a:avLst/>
              <a:gdLst/>
              <a:ahLst/>
              <a:cxnLst/>
              <a:rect l="l" t="t" r="r" b="b"/>
              <a:pathLst>
                <a:path w="4065" h="5609" extrusionOk="0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6" name="Google Shape;15116;p83"/>
            <p:cNvSpPr/>
            <p:nvPr/>
          </p:nvSpPr>
          <p:spPr>
            <a:xfrm>
              <a:off x="-47891225" y="3272950"/>
              <a:ext cx="100050" cy="140225"/>
            </a:xfrm>
            <a:custGeom>
              <a:avLst/>
              <a:gdLst/>
              <a:ahLst/>
              <a:cxnLst/>
              <a:rect l="l" t="t" r="r" b="b"/>
              <a:pathLst>
                <a:path w="4002" h="5609" extrusionOk="0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7" name="Google Shape;15117;p83"/>
            <p:cNvSpPr/>
            <p:nvPr/>
          </p:nvSpPr>
          <p:spPr>
            <a:xfrm>
              <a:off x="-47892800" y="3428900"/>
              <a:ext cx="300100" cy="70925"/>
            </a:xfrm>
            <a:custGeom>
              <a:avLst/>
              <a:gdLst/>
              <a:ahLst/>
              <a:cxnLst/>
              <a:rect l="l" t="t" r="r" b="b"/>
              <a:pathLst>
                <a:path w="12004" h="2837" extrusionOk="0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8" name="Google Shape;15118;p83"/>
          <p:cNvGrpSpPr/>
          <p:nvPr/>
        </p:nvGrpSpPr>
        <p:grpSpPr>
          <a:xfrm>
            <a:off x="4003437" y="1843707"/>
            <a:ext cx="229391" cy="355258"/>
            <a:chOff x="-47839250" y="3569100"/>
            <a:chExt cx="193775" cy="300100"/>
          </a:xfrm>
        </p:grpSpPr>
        <p:sp>
          <p:nvSpPr>
            <p:cNvPr id="15119" name="Google Shape;15119;p83"/>
            <p:cNvSpPr/>
            <p:nvPr/>
          </p:nvSpPr>
          <p:spPr>
            <a:xfrm>
              <a:off x="-47786475" y="3657325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0" name="Google Shape;15120;p83"/>
            <p:cNvSpPr/>
            <p:nvPr/>
          </p:nvSpPr>
          <p:spPr>
            <a:xfrm>
              <a:off x="-47751025" y="36927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1" name="Google Shape;15121;p83"/>
            <p:cNvSpPr/>
            <p:nvPr/>
          </p:nvSpPr>
          <p:spPr>
            <a:xfrm>
              <a:off x="-47838450" y="3569100"/>
              <a:ext cx="192975" cy="35475"/>
            </a:xfrm>
            <a:custGeom>
              <a:avLst/>
              <a:gdLst/>
              <a:ahLst/>
              <a:cxnLst/>
              <a:rect l="l" t="t" r="r" b="b"/>
              <a:pathLst>
                <a:path w="7719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2" name="Google Shape;15122;p83"/>
            <p:cNvSpPr/>
            <p:nvPr/>
          </p:nvSpPr>
          <p:spPr>
            <a:xfrm>
              <a:off x="-47751025" y="3691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3" name="Google Shape;15123;p83"/>
            <p:cNvSpPr/>
            <p:nvPr/>
          </p:nvSpPr>
          <p:spPr>
            <a:xfrm>
              <a:off x="-47839250" y="3621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4" name="Google Shape;15124;p83"/>
            <p:cNvSpPr/>
            <p:nvPr/>
          </p:nvSpPr>
          <p:spPr>
            <a:xfrm>
              <a:off x="-47839250" y="3799075"/>
              <a:ext cx="193000" cy="70125"/>
            </a:xfrm>
            <a:custGeom>
              <a:avLst/>
              <a:gdLst/>
              <a:ahLst/>
              <a:cxnLst/>
              <a:rect l="l" t="t" r="r" b="b"/>
              <a:pathLst>
                <a:path w="7720" h="2805" extrusionOk="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5" name="Google Shape;15125;p83"/>
          <p:cNvGrpSpPr/>
          <p:nvPr/>
        </p:nvGrpSpPr>
        <p:grpSpPr>
          <a:xfrm>
            <a:off x="3940503" y="2280056"/>
            <a:ext cx="355258" cy="356205"/>
            <a:chOff x="-47892800" y="3937700"/>
            <a:chExt cx="300100" cy="300900"/>
          </a:xfrm>
        </p:grpSpPr>
        <p:sp>
          <p:nvSpPr>
            <p:cNvPr id="15126" name="Google Shape;15126;p83"/>
            <p:cNvSpPr/>
            <p:nvPr/>
          </p:nvSpPr>
          <p:spPr>
            <a:xfrm>
              <a:off x="-47858150" y="3937700"/>
              <a:ext cx="70900" cy="44150"/>
            </a:xfrm>
            <a:custGeom>
              <a:avLst/>
              <a:gdLst/>
              <a:ahLst/>
              <a:cxnLst/>
              <a:rect l="l" t="t" r="r" b="b"/>
              <a:pathLst>
                <a:path w="2836" h="1766" extrusionOk="0">
                  <a:moveTo>
                    <a:pt x="1418" y="1"/>
                  </a:moveTo>
                  <a:cubicBezTo>
                    <a:pt x="631" y="1"/>
                    <a:pt x="1" y="694"/>
                    <a:pt x="1" y="1419"/>
                  </a:cubicBezTo>
                  <a:lnTo>
                    <a:pt x="1" y="1765"/>
                  </a:lnTo>
                  <a:cubicBezTo>
                    <a:pt x="442" y="1545"/>
                    <a:pt x="914" y="1419"/>
                    <a:pt x="1418" y="1419"/>
                  </a:cubicBezTo>
                  <a:cubicBezTo>
                    <a:pt x="1922" y="1419"/>
                    <a:pt x="2395" y="1545"/>
                    <a:pt x="2836" y="1765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7" name="Google Shape;15127;p83"/>
            <p:cNvSpPr/>
            <p:nvPr/>
          </p:nvSpPr>
          <p:spPr>
            <a:xfrm>
              <a:off x="-47892800" y="3991275"/>
              <a:ext cx="141000" cy="105550"/>
            </a:xfrm>
            <a:custGeom>
              <a:avLst/>
              <a:gdLst/>
              <a:ahLst/>
              <a:cxnLst/>
              <a:rect l="l" t="t" r="r" b="b"/>
              <a:pathLst>
                <a:path w="5640" h="4222" extrusionOk="0">
                  <a:moveTo>
                    <a:pt x="2836" y="0"/>
                  </a:moveTo>
                  <a:cubicBezTo>
                    <a:pt x="1292" y="0"/>
                    <a:pt x="32" y="1260"/>
                    <a:pt x="32" y="2804"/>
                  </a:cubicBezTo>
                  <a:lnTo>
                    <a:pt x="32" y="3875"/>
                  </a:lnTo>
                  <a:cubicBezTo>
                    <a:pt x="0" y="4064"/>
                    <a:pt x="158" y="4222"/>
                    <a:pt x="347" y="4222"/>
                  </a:cubicBezTo>
                  <a:lnTo>
                    <a:pt x="5293" y="4222"/>
                  </a:lnTo>
                  <a:cubicBezTo>
                    <a:pt x="5482" y="4222"/>
                    <a:pt x="5640" y="4064"/>
                    <a:pt x="5640" y="3875"/>
                  </a:cubicBezTo>
                  <a:lnTo>
                    <a:pt x="5640" y="2804"/>
                  </a:lnTo>
                  <a:cubicBezTo>
                    <a:pt x="5640" y="1260"/>
                    <a:pt x="438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8" name="Google Shape;15128;p83"/>
            <p:cNvSpPr/>
            <p:nvPr/>
          </p:nvSpPr>
          <p:spPr>
            <a:xfrm>
              <a:off x="-47773875" y="3956600"/>
              <a:ext cx="119750" cy="89025"/>
            </a:xfrm>
            <a:custGeom>
              <a:avLst/>
              <a:gdLst/>
              <a:ahLst/>
              <a:cxnLst/>
              <a:rect l="l" t="t" r="r" b="b"/>
              <a:pathLst>
                <a:path w="4790" h="3561" extrusionOk="0">
                  <a:moveTo>
                    <a:pt x="1" y="1"/>
                  </a:moveTo>
                  <a:cubicBezTo>
                    <a:pt x="95" y="253"/>
                    <a:pt x="127" y="474"/>
                    <a:pt x="127" y="726"/>
                  </a:cubicBezTo>
                  <a:lnTo>
                    <a:pt x="127" y="1419"/>
                  </a:lnTo>
                  <a:lnTo>
                    <a:pt x="158" y="1419"/>
                  </a:lnTo>
                  <a:cubicBezTo>
                    <a:pt x="442" y="1639"/>
                    <a:pt x="694" y="1860"/>
                    <a:pt x="883" y="2143"/>
                  </a:cubicBezTo>
                  <a:cubicBezTo>
                    <a:pt x="1702" y="2301"/>
                    <a:pt x="2427" y="2805"/>
                    <a:pt x="2805" y="3561"/>
                  </a:cubicBezTo>
                  <a:cubicBezTo>
                    <a:pt x="3214" y="3120"/>
                    <a:pt x="3750" y="2805"/>
                    <a:pt x="4380" y="2805"/>
                  </a:cubicBezTo>
                  <a:cubicBezTo>
                    <a:pt x="4506" y="2805"/>
                    <a:pt x="4663" y="2805"/>
                    <a:pt x="4789" y="2836"/>
                  </a:cubicBezTo>
                  <a:cubicBezTo>
                    <a:pt x="4033" y="1167"/>
                    <a:pt x="2332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9" name="Google Shape;15129;p83"/>
            <p:cNvSpPr/>
            <p:nvPr/>
          </p:nvSpPr>
          <p:spPr>
            <a:xfrm>
              <a:off x="-47699050" y="4043250"/>
              <a:ext cx="71700" cy="70900"/>
            </a:xfrm>
            <a:custGeom>
              <a:avLst/>
              <a:gdLst/>
              <a:ahLst/>
              <a:cxnLst/>
              <a:rect l="l" t="t" r="r" b="b"/>
              <a:pathLst>
                <a:path w="2868" h="2836" extrusionOk="0">
                  <a:moveTo>
                    <a:pt x="1450" y="0"/>
                  </a:moveTo>
                  <a:cubicBezTo>
                    <a:pt x="662" y="0"/>
                    <a:pt x="1" y="694"/>
                    <a:pt x="1" y="1418"/>
                  </a:cubicBezTo>
                  <a:cubicBezTo>
                    <a:pt x="1" y="2206"/>
                    <a:pt x="662" y="2836"/>
                    <a:pt x="1450" y="2836"/>
                  </a:cubicBezTo>
                  <a:cubicBezTo>
                    <a:pt x="2237" y="2836"/>
                    <a:pt x="2868" y="2206"/>
                    <a:pt x="2868" y="1418"/>
                  </a:cubicBezTo>
                  <a:cubicBezTo>
                    <a:pt x="2868" y="631"/>
                    <a:pt x="2237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0" name="Google Shape;15130;p83"/>
            <p:cNvSpPr/>
            <p:nvPr/>
          </p:nvSpPr>
          <p:spPr>
            <a:xfrm>
              <a:off x="-47770725" y="4124375"/>
              <a:ext cx="178025" cy="114225"/>
            </a:xfrm>
            <a:custGeom>
              <a:avLst/>
              <a:gdLst/>
              <a:ahLst/>
              <a:cxnLst/>
              <a:rect l="l" t="t" r="r" b="b"/>
              <a:pathLst>
                <a:path w="7121" h="4569" extrusionOk="0">
                  <a:moveTo>
                    <a:pt x="3183" y="0"/>
                  </a:moveTo>
                  <a:lnTo>
                    <a:pt x="3183" y="2426"/>
                  </a:lnTo>
                  <a:lnTo>
                    <a:pt x="2490" y="2426"/>
                  </a:lnTo>
                  <a:lnTo>
                    <a:pt x="2490" y="2080"/>
                  </a:lnTo>
                  <a:cubicBezTo>
                    <a:pt x="2490" y="1891"/>
                    <a:pt x="2332" y="1733"/>
                    <a:pt x="2143" y="1733"/>
                  </a:cubicBezTo>
                  <a:cubicBezTo>
                    <a:pt x="1954" y="1733"/>
                    <a:pt x="1796" y="1891"/>
                    <a:pt x="1796" y="2080"/>
                  </a:cubicBezTo>
                  <a:lnTo>
                    <a:pt x="1796" y="2426"/>
                  </a:lnTo>
                  <a:cubicBezTo>
                    <a:pt x="788" y="2426"/>
                    <a:pt x="1" y="3214"/>
                    <a:pt x="1" y="4222"/>
                  </a:cubicBezTo>
                  <a:cubicBezTo>
                    <a:pt x="1" y="4411"/>
                    <a:pt x="158" y="4569"/>
                    <a:pt x="379" y="4569"/>
                  </a:cubicBezTo>
                  <a:lnTo>
                    <a:pt x="6711" y="4569"/>
                  </a:lnTo>
                  <a:cubicBezTo>
                    <a:pt x="6900" y="4569"/>
                    <a:pt x="7058" y="4411"/>
                    <a:pt x="7058" y="4222"/>
                  </a:cubicBezTo>
                  <a:cubicBezTo>
                    <a:pt x="7121" y="3214"/>
                    <a:pt x="6302" y="2426"/>
                    <a:pt x="5325" y="2426"/>
                  </a:cubicBezTo>
                  <a:lnTo>
                    <a:pt x="5325" y="0"/>
                  </a:lnTo>
                  <a:cubicBezTo>
                    <a:pt x="5010" y="190"/>
                    <a:pt x="4663" y="284"/>
                    <a:pt x="4254" y="284"/>
                  </a:cubicBezTo>
                  <a:cubicBezTo>
                    <a:pt x="3876" y="284"/>
                    <a:pt x="3529" y="158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1" name="Google Shape;15131;p83"/>
            <p:cNvSpPr/>
            <p:nvPr/>
          </p:nvSpPr>
          <p:spPr>
            <a:xfrm>
              <a:off x="-47830575" y="41322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2" name="Google Shape;15132;p83"/>
            <p:cNvSpPr/>
            <p:nvPr/>
          </p:nvSpPr>
          <p:spPr>
            <a:xfrm>
              <a:off x="-47785675" y="4112375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402" y="0"/>
                  </a:moveTo>
                  <a:cubicBezTo>
                    <a:pt x="307" y="0"/>
                    <a:pt x="205" y="24"/>
                    <a:pt x="126" y="71"/>
                  </a:cubicBezTo>
                  <a:cubicBezTo>
                    <a:pt x="0" y="197"/>
                    <a:pt x="0" y="449"/>
                    <a:pt x="126" y="607"/>
                  </a:cubicBezTo>
                  <a:lnTo>
                    <a:pt x="882" y="1331"/>
                  </a:lnTo>
                  <a:cubicBezTo>
                    <a:pt x="961" y="1410"/>
                    <a:pt x="1055" y="1449"/>
                    <a:pt x="1146" y="1449"/>
                  </a:cubicBezTo>
                  <a:cubicBezTo>
                    <a:pt x="1237" y="1449"/>
                    <a:pt x="1323" y="1410"/>
                    <a:pt x="1386" y="1331"/>
                  </a:cubicBezTo>
                  <a:cubicBezTo>
                    <a:pt x="1512" y="1237"/>
                    <a:pt x="1512" y="985"/>
                    <a:pt x="1386" y="827"/>
                  </a:cubicBezTo>
                  <a:lnTo>
                    <a:pt x="630" y="71"/>
                  </a:lnTo>
                  <a:cubicBezTo>
                    <a:pt x="583" y="24"/>
                    <a:pt x="496" y="0"/>
                    <a:pt x="4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3" name="Google Shape;15133;p83"/>
            <p:cNvSpPr/>
            <p:nvPr/>
          </p:nvSpPr>
          <p:spPr>
            <a:xfrm>
              <a:off x="-47892800" y="4112750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1111" y="1"/>
                  </a:moveTo>
                  <a:cubicBezTo>
                    <a:pt x="1016" y="1"/>
                    <a:pt x="930" y="40"/>
                    <a:pt x="883" y="119"/>
                  </a:cubicBezTo>
                  <a:lnTo>
                    <a:pt x="126" y="844"/>
                  </a:lnTo>
                  <a:cubicBezTo>
                    <a:pt x="0" y="970"/>
                    <a:pt x="0" y="1222"/>
                    <a:pt x="126" y="1379"/>
                  </a:cubicBezTo>
                  <a:cubicBezTo>
                    <a:pt x="189" y="1426"/>
                    <a:pt x="276" y="1450"/>
                    <a:pt x="367" y="1450"/>
                  </a:cubicBezTo>
                  <a:cubicBezTo>
                    <a:pt x="457" y="1450"/>
                    <a:pt x="552" y="1426"/>
                    <a:pt x="630" y="1379"/>
                  </a:cubicBezTo>
                  <a:lnTo>
                    <a:pt x="1387" y="623"/>
                  </a:lnTo>
                  <a:cubicBezTo>
                    <a:pt x="1513" y="497"/>
                    <a:pt x="1513" y="276"/>
                    <a:pt x="1387" y="119"/>
                  </a:cubicBezTo>
                  <a:cubicBezTo>
                    <a:pt x="1308" y="40"/>
                    <a:pt x="1205" y="1"/>
                    <a:pt x="1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4" name="Google Shape;15134;p83"/>
          <p:cNvGrpSpPr/>
          <p:nvPr/>
        </p:nvGrpSpPr>
        <p:grpSpPr>
          <a:xfrm>
            <a:off x="2645798" y="2773770"/>
            <a:ext cx="355258" cy="311458"/>
            <a:chOff x="-46042675" y="3218600"/>
            <a:chExt cx="300100" cy="263100"/>
          </a:xfrm>
        </p:grpSpPr>
        <p:sp>
          <p:nvSpPr>
            <p:cNvPr id="15135" name="Google Shape;15135;p83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6" name="Google Shape;15136;p83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7" name="Google Shape;15137;p83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8" name="Google Shape;15138;p83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9" name="Google Shape;15139;p83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0" name="Google Shape;15140;p83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1" name="Google Shape;15141;p83"/>
          <p:cNvGrpSpPr/>
          <p:nvPr/>
        </p:nvGrpSpPr>
        <p:grpSpPr>
          <a:xfrm>
            <a:off x="2645798" y="3188219"/>
            <a:ext cx="355258" cy="323118"/>
            <a:chOff x="-46042675" y="3568700"/>
            <a:chExt cx="300100" cy="272950"/>
          </a:xfrm>
        </p:grpSpPr>
        <p:sp>
          <p:nvSpPr>
            <p:cNvPr id="15142" name="Google Shape;15142;p83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3" name="Google Shape;15143;p83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4" name="Google Shape;15144;p83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5" name="Google Shape;15145;p83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6" name="Google Shape;15146;p83"/>
          <p:cNvGrpSpPr/>
          <p:nvPr/>
        </p:nvGrpSpPr>
        <p:grpSpPr>
          <a:xfrm>
            <a:off x="2687749" y="3625189"/>
            <a:ext cx="271357" cy="356057"/>
            <a:chOff x="-46007225" y="3937825"/>
            <a:chExt cx="229225" cy="300775"/>
          </a:xfrm>
        </p:grpSpPr>
        <p:sp>
          <p:nvSpPr>
            <p:cNvPr id="15147" name="Google Shape;15147;p83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8" name="Google Shape;15148;p83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9" name="Google Shape;15149;p83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0" name="Google Shape;15150;p83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1" name="Google Shape;15151;p83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2" name="Google Shape;15152;p83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3" name="Google Shape;15153;p83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4" name="Google Shape;15154;p83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5" name="Google Shape;15155;p83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6" name="Google Shape;15156;p83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7" name="Google Shape;15157;p83"/>
          <p:cNvGrpSpPr/>
          <p:nvPr/>
        </p:nvGrpSpPr>
        <p:grpSpPr>
          <a:xfrm>
            <a:off x="3993241" y="3615275"/>
            <a:ext cx="312375" cy="357596"/>
            <a:chOff x="-44895900" y="3929450"/>
            <a:chExt cx="263875" cy="302075"/>
          </a:xfrm>
        </p:grpSpPr>
        <p:sp>
          <p:nvSpPr>
            <p:cNvPr id="15158" name="Google Shape;15158;p83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9" name="Google Shape;15159;p83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0" name="Google Shape;15160;p83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1" name="Google Shape;15161;p83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2" name="Google Shape;15162;p83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3" name="Google Shape;15163;p83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64" name="Google Shape;15164;p83"/>
          <p:cNvGrpSpPr/>
          <p:nvPr/>
        </p:nvGrpSpPr>
        <p:grpSpPr>
          <a:xfrm>
            <a:off x="2167060" y="1398036"/>
            <a:ext cx="356205" cy="332885"/>
            <a:chOff x="-49397175" y="3192625"/>
            <a:chExt cx="300900" cy="281200"/>
          </a:xfrm>
        </p:grpSpPr>
        <p:sp>
          <p:nvSpPr>
            <p:cNvPr id="15165" name="Google Shape;15165;p83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6" name="Google Shape;15166;p83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7" name="Google Shape;15167;p83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8" name="Google Shape;15168;p83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9" name="Google Shape;15169;p83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0" name="Google Shape;15170;p83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1" name="Google Shape;15171;p83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2" name="Google Shape;15172;p83"/>
          <p:cNvGrpSpPr/>
          <p:nvPr/>
        </p:nvGrpSpPr>
        <p:grpSpPr>
          <a:xfrm>
            <a:off x="2193163" y="1822251"/>
            <a:ext cx="304000" cy="356205"/>
            <a:chOff x="-49375900" y="3550975"/>
            <a:chExt cx="256800" cy="300900"/>
          </a:xfrm>
        </p:grpSpPr>
        <p:sp>
          <p:nvSpPr>
            <p:cNvPr id="15173" name="Google Shape;15173;p83"/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4" name="Google Shape;15174;p83"/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5" name="Google Shape;15175;p83"/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6" name="Google Shape;15176;p83"/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7" name="Google Shape;15177;p83"/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8" name="Google Shape;15178;p83"/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9" name="Google Shape;15179;p83"/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0" name="Google Shape;15180;p83"/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1" name="Google Shape;15181;p83"/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2" name="Google Shape;15182;p83"/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3" name="Google Shape;15183;p83"/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4" name="Google Shape;15184;p83"/>
          <p:cNvGrpSpPr/>
          <p:nvPr/>
        </p:nvGrpSpPr>
        <p:grpSpPr>
          <a:xfrm>
            <a:off x="2188516" y="2259546"/>
            <a:ext cx="313293" cy="356205"/>
            <a:chOff x="-49378250" y="3920375"/>
            <a:chExt cx="264650" cy="300900"/>
          </a:xfrm>
        </p:grpSpPr>
        <p:sp>
          <p:nvSpPr>
            <p:cNvPr id="15185" name="Google Shape;15185;p83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6" name="Google Shape;15186;p83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7" name="Google Shape;15187;p83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8" name="Google Shape;15188;p83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9" name="Google Shape;15189;p83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0" name="Google Shape;15190;p83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1" name="Google Shape;15191;p83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2" name="Google Shape;15192;p83"/>
          <p:cNvGrpSpPr/>
          <p:nvPr/>
        </p:nvGrpSpPr>
        <p:grpSpPr>
          <a:xfrm>
            <a:off x="907504" y="2752344"/>
            <a:ext cx="312375" cy="357123"/>
            <a:chOff x="-47505300" y="3200500"/>
            <a:chExt cx="263875" cy="301675"/>
          </a:xfrm>
        </p:grpSpPr>
        <p:sp>
          <p:nvSpPr>
            <p:cNvPr id="15193" name="Google Shape;15193;p83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4" name="Google Shape;15194;p83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5" name="Google Shape;15195;p83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6" name="Google Shape;15196;p83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7" name="Google Shape;15197;p83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8" name="Google Shape;15198;p83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9" name="Google Shape;15199;p83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0" name="Google Shape;15200;p83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1" name="Google Shape;15201;p83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2" name="Google Shape;15202;p83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3" name="Google Shape;15203;p83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4" name="Google Shape;15204;p83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5" name="Google Shape;15205;p83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6" name="Google Shape;15206;p83"/>
          <p:cNvGrpSpPr/>
          <p:nvPr/>
        </p:nvGrpSpPr>
        <p:grpSpPr>
          <a:xfrm>
            <a:off x="885604" y="3188692"/>
            <a:ext cx="356176" cy="355051"/>
            <a:chOff x="-47524975" y="3569100"/>
            <a:chExt cx="300875" cy="299925"/>
          </a:xfrm>
        </p:grpSpPr>
        <p:sp>
          <p:nvSpPr>
            <p:cNvPr id="15207" name="Google Shape;15207;p83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8" name="Google Shape;15208;p83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9" name="Google Shape;15209;p83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0" name="Google Shape;15210;p83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1" name="Google Shape;15211;p83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2" name="Google Shape;15212;p83"/>
          <p:cNvGrpSpPr/>
          <p:nvPr/>
        </p:nvGrpSpPr>
        <p:grpSpPr>
          <a:xfrm>
            <a:off x="886062" y="3667954"/>
            <a:ext cx="355258" cy="270410"/>
            <a:chOff x="-47523400" y="3973950"/>
            <a:chExt cx="300100" cy="228425"/>
          </a:xfrm>
        </p:grpSpPr>
        <p:sp>
          <p:nvSpPr>
            <p:cNvPr id="15213" name="Google Shape;15213;p83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4" name="Google Shape;15214;p83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5" name="Google Shape;15215;p83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6" name="Google Shape;15216;p83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7" name="Google Shape;15217;p83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8" name="Google Shape;15218;p83"/>
          <p:cNvGrpSpPr/>
          <p:nvPr/>
        </p:nvGrpSpPr>
        <p:grpSpPr>
          <a:xfrm>
            <a:off x="3091183" y="2750953"/>
            <a:ext cx="354341" cy="357596"/>
            <a:chOff x="-45673275" y="3199325"/>
            <a:chExt cx="299325" cy="302075"/>
          </a:xfrm>
        </p:grpSpPr>
        <p:sp>
          <p:nvSpPr>
            <p:cNvPr id="15219" name="Google Shape;15219;p83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0" name="Google Shape;15220;p83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1" name="Google Shape;15221;p83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22" name="Google Shape;15222;p83"/>
          <p:cNvGrpSpPr/>
          <p:nvPr/>
        </p:nvGrpSpPr>
        <p:grpSpPr>
          <a:xfrm>
            <a:off x="3090251" y="3209202"/>
            <a:ext cx="356205" cy="314240"/>
            <a:chOff x="-45674075" y="3586425"/>
            <a:chExt cx="300900" cy="265450"/>
          </a:xfrm>
        </p:grpSpPr>
        <p:sp>
          <p:nvSpPr>
            <p:cNvPr id="15223" name="Google Shape;15223;p83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4" name="Google Shape;15224;p83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25" name="Google Shape;15225;p83"/>
          <p:cNvGrpSpPr/>
          <p:nvPr/>
        </p:nvGrpSpPr>
        <p:grpSpPr>
          <a:xfrm>
            <a:off x="3091183" y="3625041"/>
            <a:ext cx="354341" cy="356205"/>
            <a:chOff x="-45673275" y="3937700"/>
            <a:chExt cx="299325" cy="300900"/>
          </a:xfrm>
        </p:grpSpPr>
        <p:sp>
          <p:nvSpPr>
            <p:cNvPr id="15226" name="Google Shape;15226;p83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7" name="Google Shape;15227;p83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8" name="Google Shape;15228;p83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9" name="Google Shape;15229;p83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0" name="Google Shape;15230;p83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1" name="Google Shape;15231;p83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2" name="Google Shape;15232;p83"/>
          <p:cNvGrpSpPr/>
          <p:nvPr/>
        </p:nvGrpSpPr>
        <p:grpSpPr>
          <a:xfrm>
            <a:off x="2205349" y="4117825"/>
            <a:ext cx="356205" cy="356205"/>
            <a:chOff x="-44512325" y="3176075"/>
            <a:chExt cx="300900" cy="300900"/>
          </a:xfrm>
        </p:grpSpPr>
        <p:sp>
          <p:nvSpPr>
            <p:cNvPr id="15233" name="Google Shape;15233;p83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4" name="Google Shape;15234;p83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5" name="Google Shape;15235;p83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6" name="Google Shape;15236;p83"/>
          <p:cNvGrpSpPr/>
          <p:nvPr/>
        </p:nvGrpSpPr>
        <p:grpSpPr>
          <a:xfrm>
            <a:off x="2608689" y="1386849"/>
            <a:ext cx="354341" cy="354341"/>
            <a:chOff x="-49027775" y="3183175"/>
            <a:chExt cx="299325" cy="299325"/>
          </a:xfrm>
        </p:grpSpPr>
        <p:sp>
          <p:nvSpPr>
            <p:cNvPr id="15237" name="Google Shape;15237;p83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8" name="Google Shape;15238;p83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9" name="Google Shape;15239;p83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0" name="Google Shape;15240;p83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41" name="Google Shape;15241;p83"/>
          <p:cNvGrpSpPr/>
          <p:nvPr/>
        </p:nvGrpSpPr>
        <p:grpSpPr>
          <a:xfrm>
            <a:off x="2608230" y="1822251"/>
            <a:ext cx="355258" cy="357152"/>
            <a:chOff x="-49027775" y="3550975"/>
            <a:chExt cx="300100" cy="301700"/>
          </a:xfrm>
        </p:grpSpPr>
        <p:sp>
          <p:nvSpPr>
            <p:cNvPr id="15242" name="Google Shape;15242;p83"/>
            <p:cNvSpPr/>
            <p:nvPr/>
          </p:nvSpPr>
          <p:spPr>
            <a:xfrm>
              <a:off x="-48941125" y="3613200"/>
              <a:ext cx="74050" cy="26825"/>
            </a:xfrm>
            <a:custGeom>
              <a:avLst/>
              <a:gdLst/>
              <a:ahLst/>
              <a:cxnLst/>
              <a:rect l="l" t="t" r="r" b="b"/>
              <a:pathLst>
                <a:path w="2962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3" name="Google Shape;15243;p83"/>
            <p:cNvSpPr/>
            <p:nvPr/>
          </p:nvSpPr>
          <p:spPr>
            <a:xfrm>
              <a:off x="-488710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4" name="Google Shape;15244;p83"/>
            <p:cNvSpPr/>
            <p:nvPr/>
          </p:nvSpPr>
          <p:spPr>
            <a:xfrm>
              <a:off x="-48893075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5" name="Google Shape;15245;p83"/>
            <p:cNvSpPr/>
            <p:nvPr/>
          </p:nvSpPr>
          <p:spPr>
            <a:xfrm>
              <a:off x="-49027775" y="3550975"/>
              <a:ext cx="100050" cy="87475"/>
            </a:xfrm>
            <a:custGeom>
              <a:avLst/>
              <a:gdLst/>
              <a:ahLst/>
              <a:cxnLst/>
              <a:rect l="l" t="t" r="r" b="b"/>
              <a:pathLst>
                <a:path w="4002" h="3499" extrusionOk="0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6" name="Google Shape;15246;p83"/>
            <p:cNvSpPr/>
            <p:nvPr/>
          </p:nvSpPr>
          <p:spPr>
            <a:xfrm>
              <a:off x="-48962400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7" name="Google Shape;15247;p83"/>
            <p:cNvSpPr/>
            <p:nvPr/>
          </p:nvSpPr>
          <p:spPr>
            <a:xfrm>
              <a:off x="-49027775" y="3657325"/>
              <a:ext cx="300100" cy="195350"/>
            </a:xfrm>
            <a:custGeom>
              <a:avLst/>
              <a:gdLst/>
              <a:ahLst/>
              <a:cxnLst/>
              <a:rect l="l" t="t" r="r" b="b"/>
              <a:pathLst>
                <a:path w="12004" h="7814" extrusionOk="0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8" name="Google Shape;15248;p83"/>
            <p:cNvSpPr/>
            <p:nvPr/>
          </p:nvSpPr>
          <p:spPr>
            <a:xfrm>
              <a:off x="-48886775" y="3726625"/>
              <a:ext cx="28375" cy="37050"/>
            </a:xfrm>
            <a:custGeom>
              <a:avLst/>
              <a:gdLst/>
              <a:ahLst/>
              <a:cxnLst/>
              <a:rect l="l" t="t" r="r" b="b"/>
              <a:pathLst>
                <a:path w="1135" h="1482" extrusionOk="0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9" name="Google Shape;15249;p83"/>
            <p:cNvSpPr/>
            <p:nvPr/>
          </p:nvSpPr>
          <p:spPr>
            <a:xfrm>
              <a:off x="-48822975" y="3550975"/>
              <a:ext cx="94525" cy="44925"/>
            </a:xfrm>
            <a:custGeom>
              <a:avLst/>
              <a:gdLst/>
              <a:ahLst/>
              <a:cxnLst/>
              <a:rect l="l" t="t" r="r" b="b"/>
              <a:pathLst>
                <a:path w="3781" h="1797" extrusionOk="0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0" name="Google Shape;15250;p83"/>
            <p:cNvSpPr/>
            <p:nvPr/>
          </p:nvSpPr>
          <p:spPr>
            <a:xfrm>
              <a:off x="-48939550" y="36841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1" name="Google Shape;15251;p83"/>
            <p:cNvSpPr/>
            <p:nvPr/>
          </p:nvSpPr>
          <p:spPr>
            <a:xfrm>
              <a:off x="-488017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2" name="Google Shape;15252;p83"/>
          <p:cNvGrpSpPr/>
          <p:nvPr/>
        </p:nvGrpSpPr>
        <p:grpSpPr>
          <a:xfrm>
            <a:off x="2606306" y="2259310"/>
            <a:ext cx="359106" cy="355525"/>
            <a:chOff x="-49031025" y="3920175"/>
            <a:chExt cx="303350" cy="300325"/>
          </a:xfrm>
        </p:grpSpPr>
        <p:sp>
          <p:nvSpPr>
            <p:cNvPr id="15253" name="Google Shape;15253;p83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4" name="Google Shape;15254;p83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5" name="Google Shape;15255;p83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6" name="Google Shape;15256;p83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7" name="Google Shape;15257;p83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8" name="Google Shape;15258;p83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9" name="Google Shape;15259;p83"/>
          <p:cNvGrpSpPr/>
          <p:nvPr/>
        </p:nvGrpSpPr>
        <p:grpSpPr>
          <a:xfrm>
            <a:off x="1322411" y="2752344"/>
            <a:ext cx="356176" cy="354341"/>
            <a:chOff x="-47155575" y="3200500"/>
            <a:chExt cx="300875" cy="299325"/>
          </a:xfrm>
        </p:grpSpPr>
        <p:sp>
          <p:nvSpPr>
            <p:cNvPr id="15260" name="Google Shape;15260;p83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1" name="Google Shape;15261;p83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2" name="Google Shape;15262;p83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3" name="Google Shape;15263;p83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4" name="Google Shape;15264;p83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5" name="Google Shape;15265;p83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6" name="Google Shape;15266;p83"/>
          <p:cNvGrpSpPr/>
          <p:nvPr/>
        </p:nvGrpSpPr>
        <p:grpSpPr>
          <a:xfrm>
            <a:off x="1322870" y="3188692"/>
            <a:ext cx="355258" cy="355258"/>
            <a:chOff x="-47154800" y="3569100"/>
            <a:chExt cx="300100" cy="300100"/>
          </a:xfrm>
        </p:grpSpPr>
        <p:sp>
          <p:nvSpPr>
            <p:cNvPr id="15267" name="Google Shape;15267;p83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8" name="Google Shape;15268;p83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9" name="Google Shape;15269;p83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0" name="Google Shape;15270;p83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1" name="Google Shape;15271;p83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2" name="Google Shape;15272;p83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3" name="Google Shape;15273;p83"/>
          <p:cNvGrpSpPr/>
          <p:nvPr/>
        </p:nvGrpSpPr>
        <p:grpSpPr>
          <a:xfrm>
            <a:off x="1323343" y="3626905"/>
            <a:ext cx="354311" cy="353423"/>
            <a:chOff x="-47154000" y="3939275"/>
            <a:chExt cx="299300" cy="298550"/>
          </a:xfrm>
        </p:grpSpPr>
        <p:sp>
          <p:nvSpPr>
            <p:cNvPr id="15274" name="Google Shape;15274;p83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5" name="Google Shape;15275;p83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6" name="Google Shape;15276;p83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7" name="Google Shape;15277;p83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8" name="Google Shape;15278;p83"/>
          <p:cNvGrpSpPr/>
          <p:nvPr/>
        </p:nvGrpSpPr>
        <p:grpSpPr>
          <a:xfrm>
            <a:off x="3548633" y="2752344"/>
            <a:ext cx="312375" cy="354341"/>
            <a:chOff x="-45286550" y="3200500"/>
            <a:chExt cx="263875" cy="299325"/>
          </a:xfrm>
        </p:grpSpPr>
        <p:sp>
          <p:nvSpPr>
            <p:cNvPr id="15279" name="Google Shape;15279;p83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0" name="Google Shape;15280;p83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1" name="Google Shape;15281;p83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2" name="Google Shape;15282;p83"/>
          <p:cNvGrpSpPr/>
          <p:nvPr/>
        </p:nvGrpSpPr>
        <p:grpSpPr>
          <a:xfrm>
            <a:off x="3548633" y="3189639"/>
            <a:ext cx="312375" cy="354311"/>
            <a:chOff x="-45286550" y="3569900"/>
            <a:chExt cx="263875" cy="299300"/>
          </a:xfrm>
        </p:grpSpPr>
        <p:sp>
          <p:nvSpPr>
            <p:cNvPr id="15283" name="Google Shape;15283;p83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4" name="Google Shape;15284;p83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5" name="Google Shape;15285;p83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6" name="Google Shape;15286;p83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7" name="Google Shape;15287;p83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8" name="Google Shape;15288;p83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9" name="Google Shape;15289;p83"/>
          <p:cNvGrpSpPr/>
          <p:nvPr/>
        </p:nvGrpSpPr>
        <p:grpSpPr>
          <a:xfrm>
            <a:off x="3559820" y="3625988"/>
            <a:ext cx="290001" cy="355258"/>
            <a:chOff x="-45277900" y="3938500"/>
            <a:chExt cx="244975" cy="300100"/>
          </a:xfrm>
        </p:grpSpPr>
        <p:sp>
          <p:nvSpPr>
            <p:cNvPr id="15290" name="Google Shape;15290;p83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1" name="Google Shape;15291;p83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2" name="Google Shape;15292;p83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3" name="Google Shape;15293;p83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4" name="Google Shape;15294;p83"/>
          <p:cNvGrpSpPr/>
          <p:nvPr/>
        </p:nvGrpSpPr>
        <p:grpSpPr>
          <a:xfrm>
            <a:off x="2645769" y="4095090"/>
            <a:ext cx="355258" cy="355258"/>
            <a:chOff x="-44502875" y="3576975"/>
            <a:chExt cx="300100" cy="300100"/>
          </a:xfrm>
        </p:grpSpPr>
        <p:sp>
          <p:nvSpPr>
            <p:cNvPr id="15295" name="Google Shape;15295;p83"/>
            <p:cNvSpPr/>
            <p:nvPr/>
          </p:nvSpPr>
          <p:spPr>
            <a:xfrm>
              <a:off x="-44466650" y="3576975"/>
              <a:ext cx="53600" cy="18925"/>
            </a:xfrm>
            <a:custGeom>
              <a:avLst/>
              <a:gdLst/>
              <a:ahLst/>
              <a:cxnLst/>
              <a:rect l="l" t="t" r="r" b="b"/>
              <a:pathLst>
                <a:path w="2144" h="757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57"/>
                  </a:lnTo>
                  <a:lnTo>
                    <a:pt x="2143" y="757"/>
                  </a:lnTo>
                  <a:lnTo>
                    <a:pt x="2143" y="347"/>
                  </a:lnTo>
                  <a:cubicBezTo>
                    <a:pt x="2143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6" name="Google Shape;15296;p83"/>
            <p:cNvSpPr/>
            <p:nvPr/>
          </p:nvSpPr>
          <p:spPr>
            <a:xfrm>
              <a:off x="-44502875" y="3595100"/>
              <a:ext cx="283575" cy="281975"/>
            </a:xfrm>
            <a:custGeom>
              <a:avLst/>
              <a:gdLst/>
              <a:ahLst/>
              <a:cxnLst/>
              <a:rect l="l" t="t" r="r" b="b"/>
              <a:pathLst>
                <a:path w="11343" h="11279" extrusionOk="0">
                  <a:moveTo>
                    <a:pt x="10945" y="0"/>
                  </a:moveTo>
                  <a:cubicBezTo>
                    <a:pt x="10854" y="0"/>
                    <a:pt x="10760" y="32"/>
                    <a:pt x="10681" y="95"/>
                  </a:cubicBezTo>
                  <a:lnTo>
                    <a:pt x="10082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40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7940" y="2804"/>
                  </a:lnTo>
                  <a:lnTo>
                    <a:pt x="3561" y="7215"/>
                  </a:lnTo>
                  <a:lnTo>
                    <a:pt x="3561" y="3529"/>
                  </a:lnTo>
                  <a:lnTo>
                    <a:pt x="1418" y="3529"/>
                  </a:lnTo>
                  <a:lnTo>
                    <a:pt x="1418" y="9357"/>
                  </a:lnTo>
                  <a:lnTo>
                    <a:pt x="820" y="9956"/>
                  </a:lnTo>
                  <a:cubicBezTo>
                    <a:pt x="725" y="10050"/>
                    <a:pt x="725" y="10302"/>
                    <a:pt x="820" y="10460"/>
                  </a:cubicBezTo>
                  <a:cubicBezTo>
                    <a:pt x="914" y="10523"/>
                    <a:pt x="977" y="10586"/>
                    <a:pt x="1072" y="10586"/>
                  </a:cubicBezTo>
                  <a:cubicBezTo>
                    <a:pt x="1135" y="10586"/>
                    <a:pt x="1261" y="10523"/>
                    <a:pt x="1292" y="10460"/>
                  </a:cubicBezTo>
                  <a:lnTo>
                    <a:pt x="1891" y="9861"/>
                  </a:lnTo>
                  <a:lnTo>
                    <a:pt x="7719" y="9861"/>
                  </a:lnTo>
                  <a:lnTo>
                    <a:pt x="7719" y="7750"/>
                  </a:lnTo>
                  <a:lnTo>
                    <a:pt x="4033" y="7750"/>
                  </a:lnTo>
                  <a:lnTo>
                    <a:pt x="8444" y="3340"/>
                  </a:lnTo>
                  <a:lnTo>
                    <a:pt x="8444" y="10932"/>
                  </a:lnTo>
                  <a:cubicBezTo>
                    <a:pt x="8444" y="11121"/>
                    <a:pt x="8602" y="11279"/>
                    <a:pt x="8791" y="11279"/>
                  </a:cubicBezTo>
                  <a:lnTo>
                    <a:pt x="10208" y="11279"/>
                  </a:lnTo>
                  <a:cubicBezTo>
                    <a:pt x="10397" y="11279"/>
                    <a:pt x="10555" y="11121"/>
                    <a:pt x="10555" y="10932"/>
                  </a:cubicBezTo>
                  <a:lnTo>
                    <a:pt x="10555" y="1197"/>
                  </a:lnTo>
                  <a:lnTo>
                    <a:pt x="11153" y="599"/>
                  </a:lnTo>
                  <a:cubicBezTo>
                    <a:pt x="11343" y="441"/>
                    <a:pt x="11343" y="252"/>
                    <a:pt x="11185" y="95"/>
                  </a:cubicBezTo>
                  <a:cubicBezTo>
                    <a:pt x="11122" y="32"/>
                    <a:pt x="11035" y="0"/>
                    <a:pt x="109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7" name="Google Shape;15297;p83"/>
            <p:cNvSpPr/>
            <p:nvPr/>
          </p:nvSpPr>
          <p:spPr>
            <a:xfrm>
              <a:off x="-44221675" y="3788850"/>
              <a:ext cx="18900" cy="52800"/>
            </a:xfrm>
            <a:custGeom>
              <a:avLst/>
              <a:gdLst/>
              <a:ahLst/>
              <a:cxnLst/>
              <a:rect l="l" t="t" r="r" b="b"/>
              <a:pathLst>
                <a:path w="756" h="2112" extrusionOk="0">
                  <a:moveTo>
                    <a:pt x="0" y="0"/>
                  </a:moveTo>
                  <a:lnTo>
                    <a:pt x="0" y="2111"/>
                  </a:lnTo>
                  <a:lnTo>
                    <a:pt x="410" y="2111"/>
                  </a:lnTo>
                  <a:cubicBezTo>
                    <a:pt x="599" y="2111"/>
                    <a:pt x="756" y="1954"/>
                    <a:pt x="756" y="1765"/>
                  </a:cubicBezTo>
                  <a:lnTo>
                    <a:pt x="756" y="347"/>
                  </a:ln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8" name="Google Shape;15298;p83"/>
          <p:cNvGrpSpPr/>
          <p:nvPr/>
        </p:nvGrpSpPr>
        <p:grpSpPr>
          <a:xfrm>
            <a:off x="4858981" y="1820745"/>
            <a:ext cx="356196" cy="354670"/>
            <a:chOff x="-13946200" y="3647075"/>
            <a:chExt cx="353650" cy="352100"/>
          </a:xfrm>
        </p:grpSpPr>
        <p:sp>
          <p:nvSpPr>
            <p:cNvPr id="15299" name="Google Shape;15299;p83"/>
            <p:cNvSpPr/>
            <p:nvPr/>
          </p:nvSpPr>
          <p:spPr>
            <a:xfrm>
              <a:off x="-13717000" y="3647075"/>
              <a:ext cx="124450" cy="144150"/>
            </a:xfrm>
            <a:custGeom>
              <a:avLst/>
              <a:gdLst/>
              <a:ahLst/>
              <a:cxnLst/>
              <a:rect l="l" t="t" r="r" b="b"/>
              <a:pathLst>
                <a:path w="4978" h="5766" extrusionOk="0">
                  <a:moveTo>
                    <a:pt x="0" y="1"/>
                  </a:moveTo>
                  <a:lnTo>
                    <a:pt x="0" y="2868"/>
                  </a:lnTo>
                  <a:cubicBezTo>
                    <a:pt x="0" y="4317"/>
                    <a:pt x="1103" y="5514"/>
                    <a:pt x="2489" y="5703"/>
                  </a:cubicBezTo>
                  <a:cubicBezTo>
                    <a:pt x="1985" y="5167"/>
                    <a:pt x="1670" y="4474"/>
                    <a:pt x="1670" y="3687"/>
                  </a:cubicBezTo>
                  <a:lnTo>
                    <a:pt x="1670" y="2017"/>
                  </a:lnTo>
                  <a:cubicBezTo>
                    <a:pt x="1670" y="1796"/>
                    <a:pt x="1859" y="1607"/>
                    <a:pt x="2079" y="1607"/>
                  </a:cubicBezTo>
                  <a:cubicBezTo>
                    <a:pt x="2268" y="1607"/>
                    <a:pt x="2489" y="1796"/>
                    <a:pt x="2489" y="2017"/>
                  </a:cubicBezTo>
                  <a:lnTo>
                    <a:pt x="2489" y="3687"/>
                  </a:lnTo>
                  <a:cubicBezTo>
                    <a:pt x="2489" y="4821"/>
                    <a:pt x="3434" y="5766"/>
                    <a:pt x="4568" y="5766"/>
                  </a:cubicBezTo>
                  <a:lnTo>
                    <a:pt x="4978" y="5766"/>
                  </a:lnTo>
                  <a:lnTo>
                    <a:pt x="4978" y="379"/>
                  </a:lnTo>
                  <a:cubicBezTo>
                    <a:pt x="4978" y="127"/>
                    <a:pt x="4789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0" name="Google Shape;15300;p83"/>
            <p:cNvSpPr/>
            <p:nvPr/>
          </p:nvSpPr>
          <p:spPr>
            <a:xfrm>
              <a:off x="-13801275" y="3647075"/>
              <a:ext cx="63025" cy="61075"/>
            </a:xfrm>
            <a:custGeom>
              <a:avLst/>
              <a:gdLst/>
              <a:ahLst/>
              <a:cxnLst/>
              <a:rect l="l" t="t" r="r" b="b"/>
              <a:pathLst>
                <a:path w="2521" h="2443" extrusionOk="0">
                  <a:moveTo>
                    <a:pt x="0" y="1"/>
                  </a:moveTo>
                  <a:lnTo>
                    <a:pt x="0" y="2017"/>
                  </a:lnTo>
                  <a:cubicBezTo>
                    <a:pt x="347" y="2300"/>
                    <a:pt x="796" y="2442"/>
                    <a:pt x="1248" y="2442"/>
                  </a:cubicBezTo>
                  <a:cubicBezTo>
                    <a:pt x="1701" y="2442"/>
                    <a:pt x="2158" y="2300"/>
                    <a:pt x="2520" y="2017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1" name="Google Shape;15301;p83"/>
            <p:cNvSpPr/>
            <p:nvPr/>
          </p:nvSpPr>
          <p:spPr>
            <a:xfrm>
              <a:off x="-13946200" y="3647075"/>
              <a:ext cx="124450" cy="143400"/>
            </a:xfrm>
            <a:custGeom>
              <a:avLst/>
              <a:gdLst/>
              <a:ahLst/>
              <a:cxnLst/>
              <a:rect l="l" t="t" r="r" b="b"/>
              <a:pathLst>
                <a:path w="4978" h="5736" extrusionOk="0">
                  <a:moveTo>
                    <a:pt x="441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5734"/>
                  </a:lnTo>
                  <a:lnTo>
                    <a:pt x="441" y="5734"/>
                  </a:lnTo>
                  <a:cubicBezTo>
                    <a:pt x="460" y="5735"/>
                    <a:pt x="478" y="5735"/>
                    <a:pt x="496" y="5735"/>
                  </a:cubicBezTo>
                  <a:cubicBezTo>
                    <a:pt x="1605" y="5735"/>
                    <a:pt x="2489" y="4802"/>
                    <a:pt x="2489" y="3687"/>
                  </a:cubicBezTo>
                  <a:lnTo>
                    <a:pt x="2489" y="2048"/>
                  </a:lnTo>
                  <a:cubicBezTo>
                    <a:pt x="2489" y="1796"/>
                    <a:pt x="2678" y="1607"/>
                    <a:pt x="2867" y="1607"/>
                  </a:cubicBezTo>
                  <a:cubicBezTo>
                    <a:pt x="3119" y="1607"/>
                    <a:pt x="3308" y="1796"/>
                    <a:pt x="3308" y="2048"/>
                  </a:cubicBezTo>
                  <a:lnTo>
                    <a:pt x="3308" y="3687"/>
                  </a:lnTo>
                  <a:cubicBezTo>
                    <a:pt x="3308" y="4474"/>
                    <a:pt x="2993" y="5199"/>
                    <a:pt x="2489" y="5703"/>
                  </a:cubicBezTo>
                  <a:cubicBezTo>
                    <a:pt x="3907" y="5514"/>
                    <a:pt x="4978" y="4317"/>
                    <a:pt x="4978" y="2868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2" name="Google Shape;15302;p83"/>
            <p:cNvSpPr/>
            <p:nvPr/>
          </p:nvSpPr>
          <p:spPr>
            <a:xfrm>
              <a:off x="-13946200" y="3873900"/>
              <a:ext cx="352875" cy="125275"/>
            </a:xfrm>
            <a:custGeom>
              <a:avLst/>
              <a:gdLst/>
              <a:ahLst/>
              <a:cxnLst/>
              <a:rect l="l" t="t" r="r" b="b"/>
              <a:pathLst>
                <a:path w="14115" h="5011" extrusionOk="0">
                  <a:moveTo>
                    <a:pt x="4915" y="1"/>
                  </a:moveTo>
                  <a:lnTo>
                    <a:pt x="5766" y="1639"/>
                  </a:lnTo>
                  <a:cubicBezTo>
                    <a:pt x="5829" y="1797"/>
                    <a:pt x="5797" y="1986"/>
                    <a:pt x="5671" y="2112"/>
                  </a:cubicBezTo>
                  <a:cubicBezTo>
                    <a:pt x="5388" y="2332"/>
                    <a:pt x="5072" y="2458"/>
                    <a:pt x="4726" y="2458"/>
                  </a:cubicBezTo>
                  <a:cubicBezTo>
                    <a:pt x="4253" y="2458"/>
                    <a:pt x="3812" y="2206"/>
                    <a:pt x="3560" y="1828"/>
                  </a:cubicBezTo>
                  <a:cubicBezTo>
                    <a:pt x="3434" y="1671"/>
                    <a:pt x="3245" y="1592"/>
                    <a:pt x="3056" y="1592"/>
                  </a:cubicBezTo>
                  <a:cubicBezTo>
                    <a:pt x="2867" y="1592"/>
                    <a:pt x="2678" y="1671"/>
                    <a:pt x="2552" y="1828"/>
                  </a:cubicBezTo>
                  <a:cubicBezTo>
                    <a:pt x="2289" y="2214"/>
                    <a:pt x="1845" y="2411"/>
                    <a:pt x="1397" y="2411"/>
                  </a:cubicBezTo>
                  <a:cubicBezTo>
                    <a:pt x="931" y="2411"/>
                    <a:pt x="462" y="2199"/>
                    <a:pt x="189" y="1765"/>
                  </a:cubicBezTo>
                  <a:cubicBezTo>
                    <a:pt x="158" y="1702"/>
                    <a:pt x="95" y="1671"/>
                    <a:pt x="0" y="1608"/>
                  </a:cubicBezTo>
                  <a:lnTo>
                    <a:pt x="0" y="4569"/>
                  </a:lnTo>
                  <a:cubicBezTo>
                    <a:pt x="0" y="4821"/>
                    <a:pt x="189" y="5010"/>
                    <a:pt x="441" y="5010"/>
                  </a:cubicBezTo>
                  <a:lnTo>
                    <a:pt x="13705" y="5010"/>
                  </a:lnTo>
                  <a:cubicBezTo>
                    <a:pt x="13957" y="5010"/>
                    <a:pt x="14114" y="4821"/>
                    <a:pt x="14114" y="4569"/>
                  </a:cubicBezTo>
                  <a:lnTo>
                    <a:pt x="14114" y="1608"/>
                  </a:lnTo>
                  <a:cubicBezTo>
                    <a:pt x="14020" y="1671"/>
                    <a:pt x="13957" y="1702"/>
                    <a:pt x="13894" y="1765"/>
                  </a:cubicBezTo>
                  <a:cubicBezTo>
                    <a:pt x="13637" y="2199"/>
                    <a:pt x="13176" y="2411"/>
                    <a:pt x="12710" y="2411"/>
                  </a:cubicBezTo>
                  <a:cubicBezTo>
                    <a:pt x="12261" y="2411"/>
                    <a:pt x="11809" y="2214"/>
                    <a:pt x="11531" y="1828"/>
                  </a:cubicBezTo>
                  <a:cubicBezTo>
                    <a:pt x="11421" y="1671"/>
                    <a:pt x="11240" y="1592"/>
                    <a:pt x="11054" y="1592"/>
                  </a:cubicBezTo>
                  <a:cubicBezTo>
                    <a:pt x="10869" y="1592"/>
                    <a:pt x="10680" y="1671"/>
                    <a:pt x="10554" y="1828"/>
                  </a:cubicBezTo>
                  <a:cubicBezTo>
                    <a:pt x="10271" y="2206"/>
                    <a:pt x="9861" y="2458"/>
                    <a:pt x="9389" y="2458"/>
                  </a:cubicBezTo>
                  <a:cubicBezTo>
                    <a:pt x="9011" y="2458"/>
                    <a:pt x="8664" y="2332"/>
                    <a:pt x="8444" y="2112"/>
                  </a:cubicBezTo>
                  <a:cubicBezTo>
                    <a:pt x="8317" y="1986"/>
                    <a:pt x="8286" y="1797"/>
                    <a:pt x="8349" y="1639"/>
                  </a:cubicBezTo>
                  <a:lnTo>
                    <a:pt x="91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3" name="Google Shape;15303;p83"/>
            <p:cNvSpPr/>
            <p:nvPr/>
          </p:nvSpPr>
          <p:spPr>
            <a:xfrm>
              <a:off x="-13713850" y="3810125"/>
              <a:ext cx="120525" cy="105075"/>
            </a:xfrm>
            <a:custGeom>
              <a:avLst/>
              <a:gdLst/>
              <a:ahLst/>
              <a:cxnLst/>
              <a:rect l="l" t="t" r="r" b="b"/>
              <a:pathLst>
                <a:path w="4821" h="4203" extrusionOk="0">
                  <a:moveTo>
                    <a:pt x="2079" y="0"/>
                  </a:moveTo>
                  <a:lnTo>
                    <a:pt x="0" y="4190"/>
                  </a:lnTo>
                  <a:lnTo>
                    <a:pt x="189" y="4190"/>
                  </a:lnTo>
                  <a:cubicBezTo>
                    <a:pt x="378" y="4127"/>
                    <a:pt x="504" y="4064"/>
                    <a:pt x="599" y="3938"/>
                  </a:cubicBezTo>
                  <a:cubicBezTo>
                    <a:pt x="882" y="3529"/>
                    <a:pt x="1323" y="3324"/>
                    <a:pt x="1764" y="3324"/>
                  </a:cubicBezTo>
                  <a:cubicBezTo>
                    <a:pt x="2205" y="3324"/>
                    <a:pt x="2647" y="3529"/>
                    <a:pt x="2930" y="3938"/>
                  </a:cubicBezTo>
                  <a:cubicBezTo>
                    <a:pt x="3027" y="4099"/>
                    <a:pt x="3197" y="4202"/>
                    <a:pt x="3386" y="4202"/>
                  </a:cubicBezTo>
                  <a:cubicBezTo>
                    <a:pt x="3568" y="4202"/>
                    <a:pt x="3768" y="4107"/>
                    <a:pt x="3938" y="3875"/>
                  </a:cubicBezTo>
                  <a:cubicBezTo>
                    <a:pt x="4190" y="3560"/>
                    <a:pt x="4505" y="3403"/>
                    <a:pt x="4820" y="3308"/>
                  </a:cubicBezTo>
                  <a:lnTo>
                    <a:pt x="4820" y="95"/>
                  </a:lnTo>
                  <a:lnTo>
                    <a:pt x="2741" y="95"/>
                  </a:lnTo>
                  <a:cubicBezTo>
                    <a:pt x="2521" y="95"/>
                    <a:pt x="2332" y="32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4" name="Google Shape;15304;p83"/>
            <p:cNvSpPr/>
            <p:nvPr/>
          </p:nvSpPr>
          <p:spPr>
            <a:xfrm>
              <a:off x="-13946200" y="3810125"/>
              <a:ext cx="121300" cy="105175"/>
            </a:xfrm>
            <a:custGeom>
              <a:avLst/>
              <a:gdLst/>
              <a:ahLst/>
              <a:cxnLst/>
              <a:rect l="l" t="t" r="r" b="b"/>
              <a:pathLst>
                <a:path w="4852" h="4207" extrusionOk="0">
                  <a:moveTo>
                    <a:pt x="2773" y="0"/>
                  </a:moveTo>
                  <a:cubicBezTo>
                    <a:pt x="2521" y="32"/>
                    <a:pt x="2332" y="95"/>
                    <a:pt x="2080" y="95"/>
                  </a:cubicBezTo>
                  <a:lnTo>
                    <a:pt x="0" y="95"/>
                  </a:lnTo>
                  <a:lnTo>
                    <a:pt x="0" y="3340"/>
                  </a:lnTo>
                  <a:cubicBezTo>
                    <a:pt x="315" y="3434"/>
                    <a:pt x="630" y="3592"/>
                    <a:pt x="882" y="3907"/>
                  </a:cubicBezTo>
                  <a:cubicBezTo>
                    <a:pt x="1048" y="4118"/>
                    <a:pt x="1244" y="4206"/>
                    <a:pt x="1422" y="4206"/>
                  </a:cubicBezTo>
                  <a:cubicBezTo>
                    <a:pt x="1617" y="4206"/>
                    <a:pt x="1792" y="4102"/>
                    <a:pt x="1890" y="3938"/>
                  </a:cubicBezTo>
                  <a:cubicBezTo>
                    <a:pt x="2174" y="3529"/>
                    <a:pt x="2615" y="3324"/>
                    <a:pt x="3056" y="3324"/>
                  </a:cubicBezTo>
                  <a:cubicBezTo>
                    <a:pt x="3497" y="3324"/>
                    <a:pt x="3938" y="3529"/>
                    <a:pt x="4222" y="3938"/>
                  </a:cubicBezTo>
                  <a:cubicBezTo>
                    <a:pt x="4285" y="4096"/>
                    <a:pt x="4442" y="4190"/>
                    <a:pt x="4663" y="4190"/>
                  </a:cubicBezTo>
                  <a:lnTo>
                    <a:pt x="4852" y="419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5" name="Google Shape;15305;p83"/>
          <p:cNvGrpSpPr/>
          <p:nvPr/>
        </p:nvGrpSpPr>
        <p:grpSpPr>
          <a:xfrm>
            <a:off x="6642374" y="1380228"/>
            <a:ext cx="357002" cy="354267"/>
            <a:chOff x="-12163025" y="3214275"/>
            <a:chExt cx="354450" cy="351700"/>
          </a:xfrm>
        </p:grpSpPr>
        <p:sp>
          <p:nvSpPr>
            <p:cNvPr id="15306" name="Google Shape;15306;p83"/>
            <p:cNvSpPr/>
            <p:nvPr/>
          </p:nvSpPr>
          <p:spPr>
            <a:xfrm>
              <a:off x="-12163025" y="3214275"/>
              <a:ext cx="354450" cy="165025"/>
            </a:xfrm>
            <a:custGeom>
              <a:avLst/>
              <a:gdLst/>
              <a:ahLst/>
              <a:cxnLst/>
              <a:rect l="l" t="t" r="r" b="b"/>
              <a:pathLst>
                <a:path w="14178" h="6601" extrusionOk="0">
                  <a:moveTo>
                    <a:pt x="10271" y="1812"/>
                  </a:moveTo>
                  <a:cubicBezTo>
                    <a:pt x="10649" y="1812"/>
                    <a:pt x="10996" y="1844"/>
                    <a:pt x="11342" y="1970"/>
                  </a:cubicBezTo>
                  <a:cubicBezTo>
                    <a:pt x="11626" y="2064"/>
                    <a:pt x="11846" y="2096"/>
                    <a:pt x="12130" y="2096"/>
                  </a:cubicBezTo>
                  <a:cubicBezTo>
                    <a:pt x="12350" y="2096"/>
                    <a:pt x="12508" y="2285"/>
                    <a:pt x="12508" y="2505"/>
                  </a:cubicBezTo>
                  <a:lnTo>
                    <a:pt x="12508" y="2820"/>
                  </a:lnTo>
                  <a:cubicBezTo>
                    <a:pt x="12508" y="3955"/>
                    <a:pt x="11563" y="4900"/>
                    <a:pt x="10429" y="4900"/>
                  </a:cubicBezTo>
                  <a:lnTo>
                    <a:pt x="9767" y="4900"/>
                  </a:lnTo>
                  <a:cubicBezTo>
                    <a:pt x="9105" y="4900"/>
                    <a:pt x="8507" y="4553"/>
                    <a:pt x="8192" y="3923"/>
                  </a:cubicBezTo>
                  <a:lnTo>
                    <a:pt x="7908" y="3324"/>
                  </a:lnTo>
                  <a:cubicBezTo>
                    <a:pt x="7877" y="3198"/>
                    <a:pt x="7908" y="3041"/>
                    <a:pt x="8034" y="2883"/>
                  </a:cubicBezTo>
                  <a:lnTo>
                    <a:pt x="8349" y="2568"/>
                  </a:lnTo>
                  <a:cubicBezTo>
                    <a:pt x="8979" y="1938"/>
                    <a:pt x="9735" y="1812"/>
                    <a:pt x="10271" y="1812"/>
                  </a:cubicBezTo>
                  <a:close/>
                  <a:moveTo>
                    <a:pt x="3939" y="1844"/>
                  </a:moveTo>
                  <a:cubicBezTo>
                    <a:pt x="4474" y="1844"/>
                    <a:pt x="5262" y="1970"/>
                    <a:pt x="5892" y="2600"/>
                  </a:cubicBezTo>
                  <a:lnTo>
                    <a:pt x="6207" y="2915"/>
                  </a:lnTo>
                  <a:cubicBezTo>
                    <a:pt x="6333" y="3041"/>
                    <a:pt x="6364" y="3230"/>
                    <a:pt x="6301" y="3387"/>
                  </a:cubicBezTo>
                  <a:lnTo>
                    <a:pt x="6018" y="3986"/>
                  </a:lnTo>
                  <a:cubicBezTo>
                    <a:pt x="5703" y="4585"/>
                    <a:pt x="5104" y="4963"/>
                    <a:pt x="4443" y="4963"/>
                  </a:cubicBezTo>
                  <a:lnTo>
                    <a:pt x="3781" y="4963"/>
                  </a:lnTo>
                  <a:cubicBezTo>
                    <a:pt x="2647" y="4963"/>
                    <a:pt x="1702" y="4018"/>
                    <a:pt x="1702" y="2883"/>
                  </a:cubicBezTo>
                  <a:lnTo>
                    <a:pt x="1702" y="2537"/>
                  </a:lnTo>
                  <a:lnTo>
                    <a:pt x="1733" y="2537"/>
                  </a:lnTo>
                  <a:cubicBezTo>
                    <a:pt x="1733" y="2285"/>
                    <a:pt x="1891" y="2127"/>
                    <a:pt x="2111" y="2127"/>
                  </a:cubicBezTo>
                  <a:cubicBezTo>
                    <a:pt x="2395" y="2127"/>
                    <a:pt x="2678" y="2096"/>
                    <a:pt x="2899" y="2001"/>
                  </a:cubicBezTo>
                  <a:cubicBezTo>
                    <a:pt x="3277" y="1907"/>
                    <a:pt x="3623" y="1844"/>
                    <a:pt x="3939" y="1844"/>
                  </a:cubicBezTo>
                  <a:close/>
                  <a:moveTo>
                    <a:pt x="13784" y="1"/>
                  </a:moveTo>
                  <a:cubicBezTo>
                    <a:pt x="13713" y="1"/>
                    <a:pt x="13642" y="16"/>
                    <a:pt x="13579" y="48"/>
                  </a:cubicBezTo>
                  <a:lnTo>
                    <a:pt x="13043" y="331"/>
                  </a:lnTo>
                  <a:cubicBezTo>
                    <a:pt x="12798" y="445"/>
                    <a:pt x="12552" y="502"/>
                    <a:pt x="12299" y="502"/>
                  </a:cubicBezTo>
                  <a:cubicBezTo>
                    <a:pt x="12131" y="502"/>
                    <a:pt x="11960" y="476"/>
                    <a:pt x="11783" y="426"/>
                  </a:cubicBezTo>
                  <a:cubicBezTo>
                    <a:pt x="11291" y="283"/>
                    <a:pt x="10793" y="213"/>
                    <a:pt x="10307" y="213"/>
                  </a:cubicBezTo>
                  <a:cubicBezTo>
                    <a:pt x="9083" y="213"/>
                    <a:pt x="7932" y="654"/>
                    <a:pt x="7121" y="1466"/>
                  </a:cubicBezTo>
                  <a:lnTo>
                    <a:pt x="7089" y="1497"/>
                  </a:lnTo>
                  <a:lnTo>
                    <a:pt x="7058" y="1466"/>
                  </a:lnTo>
                  <a:cubicBezTo>
                    <a:pt x="6246" y="654"/>
                    <a:pt x="5127" y="213"/>
                    <a:pt x="3898" y="213"/>
                  </a:cubicBezTo>
                  <a:cubicBezTo>
                    <a:pt x="3410" y="213"/>
                    <a:pt x="2905" y="283"/>
                    <a:pt x="2395" y="426"/>
                  </a:cubicBezTo>
                  <a:cubicBezTo>
                    <a:pt x="2231" y="476"/>
                    <a:pt x="2062" y="502"/>
                    <a:pt x="1892" y="502"/>
                  </a:cubicBezTo>
                  <a:cubicBezTo>
                    <a:pt x="1637" y="502"/>
                    <a:pt x="1380" y="445"/>
                    <a:pt x="1135" y="331"/>
                  </a:cubicBezTo>
                  <a:lnTo>
                    <a:pt x="599" y="48"/>
                  </a:lnTo>
                  <a:cubicBezTo>
                    <a:pt x="546" y="21"/>
                    <a:pt x="487" y="12"/>
                    <a:pt x="427" y="12"/>
                  </a:cubicBezTo>
                  <a:cubicBezTo>
                    <a:pt x="345" y="12"/>
                    <a:pt x="262" y="30"/>
                    <a:pt x="189" y="48"/>
                  </a:cubicBezTo>
                  <a:cubicBezTo>
                    <a:pt x="95" y="111"/>
                    <a:pt x="0" y="237"/>
                    <a:pt x="0" y="394"/>
                  </a:cubicBezTo>
                  <a:lnTo>
                    <a:pt x="0" y="2883"/>
                  </a:lnTo>
                  <a:cubicBezTo>
                    <a:pt x="63" y="4931"/>
                    <a:pt x="1733" y="6601"/>
                    <a:pt x="3781" y="6601"/>
                  </a:cubicBezTo>
                  <a:lnTo>
                    <a:pt x="4443" y="6601"/>
                  </a:lnTo>
                  <a:cubicBezTo>
                    <a:pt x="5514" y="6601"/>
                    <a:pt x="6490" y="6128"/>
                    <a:pt x="7121" y="5278"/>
                  </a:cubicBezTo>
                  <a:cubicBezTo>
                    <a:pt x="7751" y="6128"/>
                    <a:pt x="8727" y="6601"/>
                    <a:pt x="9798" y="6601"/>
                  </a:cubicBezTo>
                  <a:lnTo>
                    <a:pt x="10460" y="6601"/>
                  </a:lnTo>
                  <a:cubicBezTo>
                    <a:pt x="12508" y="6601"/>
                    <a:pt x="14178" y="4931"/>
                    <a:pt x="14178" y="2883"/>
                  </a:cubicBezTo>
                  <a:lnTo>
                    <a:pt x="14178" y="394"/>
                  </a:lnTo>
                  <a:cubicBezTo>
                    <a:pt x="14178" y="237"/>
                    <a:pt x="14083" y="142"/>
                    <a:pt x="13989" y="48"/>
                  </a:cubicBezTo>
                  <a:cubicBezTo>
                    <a:pt x="13926" y="16"/>
                    <a:pt x="13855" y="1"/>
                    <a:pt x="137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7" name="Google Shape;15307;p83"/>
            <p:cNvSpPr/>
            <p:nvPr/>
          </p:nvSpPr>
          <p:spPr>
            <a:xfrm>
              <a:off x="-12161450" y="3503725"/>
              <a:ext cx="41775" cy="62250"/>
            </a:xfrm>
            <a:custGeom>
              <a:avLst/>
              <a:gdLst/>
              <a:ahLst/>
              <a:cxnLst/>
              <a:rect l="l" t="t" r="r" b="b"/>
              <a:pathLst>
                <a:path w="1671" h="2490" extrusionOk="0">
                  <a:moveTo>
                    <a:pt x="0" y="1"/>
                  </a:moveTo>
                  <a:lnTo>
                    <a:pt x="0" y="1670"/>
                  </a:lnTo>
                  <a:cubicBezTo>
                    <a:pt x="0" y="2143"/>
                    <a:pt x="378" y="2490"/>
                    <a:pt x="851" y="2490"/>
                  </a:cubicBezTo>
                  <a:cubicBezTo>
                    <a:pt x="1324" y="2490"/>
                    <a:pt x="1670" y="2143"/>
                    <a:pt x="1670" y="1670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8" name="Google Shape;15308;p83"/>
            <p:cNvSpPr/>
            <p:nvPr/>
          </p:nvSpPr>
          <p:spPr>
            <a:xfrm>
              <a:off x="-12161450" y="3350150"/>
              <a:ext cx="41775" cy="133125"/>
            </a:xfrm>
            <a:custGeom>
              <a:avLst/>
              <a:gdLst/>
              <a:ahLst/>
              <a:cxnLst/>
              <a:rect l="l" t="t" r="r" b="b"/>
              <a:pathLst>
                <a:path w="1671" h="5325" extrusionOk="0">
                  <a:moveTo>
                    <a:pt x="0" y="0"/>
                  </a:moveTo>
                  <a:lnTo>
                    <a:pt x="0" y="5325"/>
                  </a:lnTo>
                  <a:lnTo>
                    <a:pt x="1670" y="5325"/>
                  </a:lnTo>
                  <a:lnTo>
                    <a:pt x="1670" y="1481"/>
                  </a:lnTo>
                  <a:cubicBezTo>
                    <a:pt x="1009" y="1103"/>
                    <a:pt x="441" y="63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9" name="Google Shape;15309;p83"/>
          <p:cNvGrpSpPr/>
          <p:nvPr/>
        </p:nvGrpSpPr>
        <p:grpSpPr>
          <a:xfrm>
            <a:off x="6643154" y="1819965"/>
            <a:ext cx="355441" cy="356232"/>
            <a:chOff x="-12160675" y="3647875"/>
            <a:chExt cx="352900" cy="353650"/>
          </a:xfrm>
        </p:grpSpPr>
        <p:sp>
          <p:nvSpPr>
            <p:cNvPr id="15310" name="Google Shape;15310;p83"/>
            <p:cNvSpPr/>
            <p:nvPr/>
          </p:nvSpPr>
          <p:spPr>
            <a:xfrm>
              <a:off x="-12059850" y="3958975"/>
              <a:ext cx="149675" cy="42550"/>
            </a:xfrm>
            <a:custGeom>
              <a:avLst/>
              <a:gdLst/>
              <a:ahLst/>
              <a:cxnLst/>
              <a:rect l="l" t="t" r="r" b="b"/>
              <a:pathLst>
                <a:path w="5987" h="1702" extrusionOk="0">
                  <a:moveTo>
                    <a:pt x="1" y="0"/>
                  </a:moveTo>
                  <a:lnTo>
                    <a:pt x="1009" y="1481"/>
                  </a:lnTo>
                  <a:cubicBezTo>
                    <a:pt x="1072" y="1607"/>
                    <a:pt x="1198" y="1702"/>
                    <a:pt x="1355" y="1702"/>
                  </a:cubicBezTo>
                  <a:lnTo>
                    <a:pt x="4663" y="1702"/>
                  </a:lnTo>
                  <a:cubicBezTo>
                    <a:pt x="4821" y="1702"/>
                    <a:pt x="4947" y="1607"/>
                    <a:pt x="5010" y="1481"/>
                  </a:cubicBezTo>
                  <a:lnTo>
                    <a:pt x="59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1" name="Google Shape;15311;p83"/>
            <p:cNvSpPr/>
            <p:nvPr/>
          </p:nvSpPr>
          <p:spPr>
            <a:xfrm>
              <a:off x="-11850350" y="3749475"/>
              <a:ext cx="42575" cy="149675"/>
            </a:xfrm>
            <a:custGeom>
              <a:avLst/>
              <a:gdLst/>
              <a:ahLst/>
              <a:cxnLst/>
              <a:rect l="l" t="t" r="r" b="b"/>
              <a:pathLst>
                <a:path w="1703" h="5987" extrusionOk="0">
                  <a:moveTo>
                    <a:pt x="1" y="0"/>
                  </a:moveTo>
                  <a:lnTo>
                    <a:pt x="1" y="5986"/>
                  </a:lnTo>
                  <a:lnTo>
                    <a:pt x="1513" y="4978"/>
                  </a:lnTo>
                  <a:cubicBezTo>
                    <a:pt x="1639" y="4915"/>
                    <a:pt x="1702" y="4789"/>
                    <a:pt x="1702" y="4631"/>
                  </a:cubicBezTo>
                  <a:lnTo>
                    <a:pt x="1702" y="1323"/>
                  </a:lnTo>
                  <a:cubicBezTo>
                    <a:pt x="1702" y="1166"/>
                    <a:pt x="1639" y="1040"/>
                    <a:pt x="1513" y="9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2" name="Google Shape;15312;p83"/>
            <p:cNvSpPr/>
            <p:nvPr/>
          </p:nvSpPr>
          <p:spPr>
            <a:xfrm>
              <a:off x="-12059850" y="3647875"/>
              <a:ext cx="148875" cy="42550"/>
            </a:xfrm>
            <a:custGeom>
              <a:avLst/>
              <a:gdLst/>
              <a:ahLst/>
              <a:cxnLst/>
              <a:rect l="l" t="t" r="r" b="b"/>
              <a:pathLst>
                <a:path w="5955" h="1702" extrusionOk="0">
                  <a:moveTo>
                    <a:pt x="1355" y="0"/>
                  </a:moveTo>
                  <a:cubicBezTo>
                    <a:pt x="1198" y="0"/>
                    <a:pt x="1072" y="63"/>
                    <a:pt x="977" y="189"/>
                  </a:cubicBezTo>
                  <a:lnTo>
                    <a:pt x="1" y="1701"/>
                  </a:lnTo>
                  <a:lnTo>
                    <a:pt x="5955" y="1701"/>
                  </a:lnTo>
                  <a:lnTo>
                    <a:pt x="4978" y="189"/>
                  </a:lnTo>
                  <a:cubicBezTo>
                    <a:pt x="4947" y="63"/>
                    <a:pt x="4821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3" name="Google Shape;15313;p83"/>
            <p:cNvSpPr/>
            <p:nvPr/>
          </p:nvSpPr>
          <p:spPr>
            <a:xfrm>
              <a:off x="-12160675" y="3750250"/>
              <a:ext cx="41775" cy="148900"/>
            </a:xfrm>
            <a:custGeom>
              <a:avLst/>
              <a:gdLst/>
              <a:ahLst/>
              <a:cxnLst/>
              <a:rect l="l" t="t" r="r" b="b"/>
              <a:pathLst>
                <a:path w="1671" h="5956" extrusionOk="0">
                  <a:moveTo>
                    <a:pt x="1671" y="1"/>
                  </a:moveTo>
                  <a:lnTo>
                    <a:pt x="190" y="977"/>
                  </a:lnTo>
                  <a:cubicBezTo>
                    <a:pt x="64" y="1040"/>
                    <a:pt x="1" y="1166"/>
                    <a:pt x="1" y="1324"/>
                  </a:cubicBezTo>
                  <a:lnTo>
                    <a:pt x="1" y="4632"/>
                  </a:lnTo>
                  <a:cubicBezTo>
                    <a:pt x="1" y="4789"/>
                    <a:pt x="64" y="4915"/>
                    <a:pt x="190" y="4978"/>
                  </a:cubicBezTo>
                  <a:lnTo>
                    <a:pt x="1671" y="5955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4" name="Google Shape;15314;p83"/>
            <p:cNvSpPr/>
            <p:nvPr/>
          </p:nvSpPr>
          <p:spPr>
            <a:xfrm>
              <a:off x="-12099225" y="3710875"/>
              <a:ext cx="228425" cy="226200"/>
            </a:xfrm>
            <a:custGeom>
              <a:avLst/>
              <a:gdLst/>
              <a:ahLst/>
              <a:cxnLst/>
              <a:rect l="l" t="t" r="r" b="b"/>
              <a:pathLst>
                <a:path w="9137" h="9048" extrusionOk="0">
                  <a:moveTo>
                    <a:pt x="4569" y="820"/>
                  </a:moveTo>
                  <a:cubicBezTo>
                    <a:pt x="6616" y="820"/>
                    <a:pt x="8318" y="2489"/>
                    <a:pt x="8318" y="4537"/>
                  </a:cubicBezTo>
                  <a:cubicBezTo>
                    <a:pt x="8318" y="6553"/>
                    <a:pt x="6616" y="8255"/>
                    <a:pt x="4569" y="8255"/>
                  </a:cubicBezTo>
                  <a:cubicBezTo>
                    <a:pt x="2521" y="8255"/>
                    <a:pt x="882" y="6616"/>
                    <a:pt x="882" y="4537"/>
                  </a:cubicBezTo>
                  <a:cubicBezTo>
                    <a:pt x="882" y="2426"/>
                    <a:pt x="2521" y="820"/>
                    <a:pt x="4569" y="820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29"/>
                  </a:cubicBezTo>
                  <a:lnTo>
                    <a:pt x="0" y="7845"/>
                  </a:lnTo>
                  <a:cubicBezTo>
                    <a:pt x="0" y="8507"/>
                    <a:pt x="567" y="9042"/>
                    <a:pt x="1260" y="9042"/>
                  </a:cubicBezTo>
                  <a:lnTo>
                    <a:pt x="7877" y="9042"/>
                  </a:lnTo>
                  <a:cubicBezTo>
                    <a:pt x="7910" y="9046"/>
                    <a:pt x="7944" y="9047"/>
                    <a:pt x="7977" y="9047"/>
                  </a:cubicBezTo>
                  <a:cubicBezTo>
                    <a:pt x="8598" y="9047"/>
                    <a:pt x="9137" y="8503"/>
                    <a:pt x="9137" y="7845"/>
                  </a:cubicBezTo>
                  <a:lnTo>
                    <a:pt x="9137" y="1229"/>
                  </a:lnTo>
                  <a:cubicBezTo>
                    <a:pt x="9137" y="536"/>
                    <a:pt x="8601" y="0"/>
                    <a:pt x="7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5" name="Google Shape;15315;p83"/>
            <p:cNvSpPr/>
            <p:nvPr/>
          </p:nvSpPr>
          <p:spPr>
            <a:xfrm>
              <a:off x="-12056700" y="37518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68" y="788"/>
                  </a:moveTo>
                  <a:cubicBezTo>
                    <a:pt x="4033" y="788"/>
                    <a:pt x="4947" y="1733"/>
                    <a:pt x="4947" y="2899"/>
                  </a:cubicBezTo>
                  <a:cubicBezTo>
                    <a:pt x="4947" y="4033"/>
                    <a:pt x="4033" y="4978"/>
                    <a:pt x="2868" y="4978"/>
                  </a:cubicBezTo>
                  <a:cubicBezTo>
                    <a:pt x="1733" y="4978"/>
                    <a:pt x="788" y="4033"/>
                    <a:pt x="788" y="2899"/>
                  </a:cubicBezTo>
                  <a:cubicBezTo>
                    <a:pt x="788" y="1733"/>
                    <a:pt x="1733" y="788"/>
                    <a:pt x="2868" y="788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324"/>
                    <a:pt x="1" y="2899"/>
                  </a:cubicBezTo>
                  <a:cubicBezTo>
                    <a:pt x="1" y="4506"/>
                    <a:pt x="1292" y="5798"/>
                    <a:pt x="2868" y="5798"/>
                  </a:cubicBezTo>
                  <a:cubicBezTo>
                    <a:pt x="4474" y="5798"/>
                    <a:pt x="5797" y="4506"/>
                    <a:pt x="5797" y="2899"/>
                  </a:cubicBezTo>
                  <a:cubicBezTo>
                    <a:pt x="5797" y="1324"/>
                    <a:pt x="4474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6" name="Google Shape;15316;p83"/>
            <p:cNvSpPr/>
            <p:nvPr/>
          </p:nvSpPr>
          <p:spPr>
            <a:xfrm>
              <a:off x="-12016525" y="3792775"/>
              <a:ext cx="63025" cy="63050"/>
            </a:xfrm>
            <a:custGeom>
              <a:avLst/>
              <a:gdLst/>
              <a:ahLst/>
              <a:cxnLst/>
              <a:rect l="l" t="t" r="r" b="b"/>
              <a:pathLst>
                <a:path w="2521" h="2522" extrusionOk="0">
                  <a:moveTo>
                    <a:pt x="1261" y="1"/>
                  </a:moveTo>
                  <a:cubicBezTo>
                    <a:pt x="567" y="1"/>
                    <a:pt x="0" y="537"/>
                    <a:pt x="0" y="1261"/>
                  </a:cubicBezTo>
                  <a:cubicBezTo>
                    <a:pt x="0" y="1954"/>
                    <a:pt x="567" y="2521"/>
                    <a:pt x="1261" y="2521"/>
                  </a:cubicBezTo>
                  <a:cubicBezTo>
                    <a:pt x="1954" y="2521"/>
                    <a:pt x="2521" y="1954"/>
                    <a:pt x="2521" y="1261"/>
                  </a:cubicBezTo>
                  <a:cubicBezTo>
                    <a:pt x="2521" y="537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7" name="Google Shape;15317;p83"/>
          <p:cNvGrpSpPr/>
          <p:nvPr/>
        </p:nvGrpSpPr>
        <p:grpSpPr>
          <a:xfrm>
            <a:off x="6653870" y="2264421"/>
            <a:ext cx="354635" cy="356232"/>
            <a:chOff x="-12160675" y="4081850"/>
            <a:chExt cx="352100" cy="353650"/>
          </a:xfrm>
        </p:grpSpPr>
        <p:sp>
          <p:nvSpPr>
            <p:cNvPr id="15318" name="Google Shape;15318;p83"/>
            <p:cNvSpPr/>
            <p:nvPr/>
          </p:nvSpPr>
          <p:spPr>
            <a:xfrm>
              <a:off x="-12014950" y="4081850"/>
              <a:ext cx="61450" cy="62275"/>
            </a:xfrm>
            <a:custGeom>
              <a:avLst/>
              <a:gdLst/>
              <a:ahLst/>
              <a:cxnLst/>
              <a:rect l="l" t="t" r="r" b="b"/>
              <a:pathLst>
                <a:path w="2458" h="2491" extrusionOk="0">
                  <a:moveTo>
                    <a:pt x="1198" y="0"/>
                  </a:moveTo>
                  <a:cubicBezTo>
                    <a:pt x="536" y="0"/>
                    <a:pt x="0" y="599"/>
                    <a:pt x="0" y="1260"/>
                  </a:cubicBezTo>
                  <a:cubicBezTo>
                    <a:pt x="0" y="1922"/>
                    <a:pt x="536" y="2489"/>
                    <a:pt x="1198" y="2489"/>
                  </a:cubicBezTo>
                  <a:cubicBezTo>
                    <a:pt x="1216" y="2490"/>
                    <a:pt x="1235" y="2490"/>
                    <a:pt x="1253" y="2490"/>
                  </a:cubicBezTo>
                  <a:cubicBezTo>
                    <a:pt x="1892" y="2490"/>
                    <a:pt x="2458" y="1965"/>
                    <a:pt x="2458" y="1260"/>
                  </a:cubicBezTo>
                  <a:cubicBezTo>
                    <a:pt x="2458" y="599"/>
                    <a:pt x="1922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9" name="Google Shape;15319;p83"/>
            <p:cNvSpPr/>
            <p:nvPr/>
          </p:nvSpPr>
          <p:spPr>
            <a:xfrm>
              <a:off x="-12077175" y="4352000"/>
              <a:ext cx="186700" cy="83500"/>
            </a:xfrm>
            <a:custGeom>
              <a:avLst/>
              <a:gdLst/>
              <a:ahLst/>
              <a:cxnLst/>
              <a:rect l="l" t="t" r="r" b="b"/>
              <a:pathLst>
                <a:path w="7468" h="3340" extrusionOk="0">
                  <a:moveTo>
                    <a:pt x="1639" y="0"/>
                  </a:moveTo>
                  <a:cubicBezTo>
                    <a:pt x="1166" y="0"/>
                    <a:pt x="820" y="347"/>
                    <a:pt x="820" y="819"/>
                  </a:cubicBezTo>
                  <a:lnTo>
                    <a:pt x="820" y="1670"/>
                  </a:lnTo>
                  <a:cubicBezTo>
                    <a:pt x="347" y="1670"/>
                    <a:pt x="0" y="2048"/>
                    <a:pt x="0" y="2521"/>
                  </a:cubicBezTo>
                  <a:lnTo>
                    <a:pt x="0" y="2899"/>
                  </a:lnTo>
                  <a:cubicBezTo>
                    <a:pt x="0" y="3151"/>
                    <a:pt x="189" y="3340"/>
                    <a:pt x="410" y="3340"/>
                  </a:cubicBezTo>
                  <a:lnTo>
                    <a:pt x="7026" y="3340"/>
                  </a:lnTo>
                  <a:cubicBezTo>
                    <a:pt x="7278" y="3340"/>
                    <a:pt x="7467" y="3151"/>
                    <a:pt x="7467" y="2899"/>
                  </a:cubicBezTo>
                  <a:lnTo>
                    <a:pt x="7467" y="2521"/>
                  </a:lnTo>
                  <a:cubicBezTo>
                    <a:pt x="7467" y="2048"/>
                    <a:pt x="7121" y="1670"/>
                    <a:pt x="6648" y="1670"/>
                  </a:cubicBezTo>
                  <a:lnTo>
                    <a:pt x="6648" y="819"/>
                  </a:lnTo>
                  <a:cubicBezTo>
                    <a:pt x="6616" y="347"/>
                    <a:pt x="6207" y="0"/>
                    <a:pt x="5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0" name="Google Shape;15320;p83"/>
            <p:cNvSpPr/>
            <p:nvPr/>
          </p:nvSpPr>
          <p:spPr>
            <a:xfrm>
              <a:off x="-11911775" y="4186000"/>
              <a:ext cx="103200" cy="101425"/>
            </a:xfrm>
            <a:custGeom>
              <a:avLst/>
              <a:gdLst/>
              <a:ahLst/>
              <a:cxnLst/>
              <a:rect l="l" t="t" r="r" b="b"/>
              <a:pathLst>
                <a:path w="4128" h="4057" extrusionOk="0">
                  <a:moveTo>
                    <a:pt x="2060" y="1"/>
                  </a:moveTo>
                  <a:cubicBezTo>
                    <a:pt x="1914" y="1"/>
                    <a:pt x="1765" y="72"/>
                    <a:pt x="1670" y="213"/>
                  </a:cubicBezTo>
                  <a:lnTo>
                    <a:pt x="1198" y="1190"/>
                  </a:lnTo>
                  <a:lnTo>
                    <a:pt x="221" y="1663"/>
                  </a:lnTo>
                  <a:cubicBezTo>
                    <a:pt x="63" y="1757"/>
                    <a:pt x="0" y="1852"/>
                    <a:pt x="0" y="2009"/>
                  </a:cubicBezTo>
                  <a:cubicBezTo>
                    <a:pt x="0" y="2167"/>
                    <a:pt x="63" y="2324"/>
                    <a:pt x="221" y="2356"/>
                  </a:cubicBezTo>
                  <a:lnTo>
                    <a:pt x="1198" y="2828"/>
                  </a:lnTo>
                  <a:lnTo>
                    <a:pt x="1670" y="3836"/>
                  </a:lnTo>
                  <a:cubicBezTo>
                    <a:pt x="1765" y="3994"/>
                    <a:pt x="1891" y="4057"/>
                    <a:pt x="2048" y="4057"/>
                  </a:cubicBezTo>
                  <a:cubicBezTo>
                    <a:pt x="2206" y="4057"/>
                    <a:pt x="2363" y="3994"/>
                    <a:pt x="2395" y="3836"/>
                  </a:cubicBezTo>
                  <a:lnTo>
                    <a:pt x="2867" y="2828"/>
                  </a:lnTo>
                  <a:lnTo>
                    <a:pt x="3907" y="2356"/>
                  </a:lnTo>
                  <a:cubicBezTo>
                    <a:pt x="4065" y="2293"/>
                    <a:pt x="4128" y="2167"/>
                    <a:pt x="4128" y="2009"/>
                  </a:cubicBezTo>
                  <a:cubicBezTo>
                    <a:pt x="4128" y="1852"/>
                    <a:pt x="4033" y="1757"/>
                    <a:pt x="3939" y="1663"/>
                  </a:cubicBezTo>
                  <a:lnTo>
                    <a:pt x="2899" y="1190"/>
                  </a:lnTo>
                  <a:lnTo>
                    <a:pt x="2426" y="213"/>
                  </a:lnTo>
                  <a:cubicBezTo>
                    <a:pt x="2348" y="72"/>
                    <a:pt x="2206" y="1"/>
                    <a:pt x="2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1" name="Google Shape;15321;p83"/>
            <p:cNvSpPr/>
            <p:nvPr/>
          </p:nvSpPr>
          <p:spPr>
            <a:xfrm>
              <a:off x="-12160675" y="4186000"/>
              <a:ext cx="104000" cy="101425"/>
            </a:xfrm>
            <a:custGeom>
              <a:avLst/>
              <a:gdLst/>
              <a:ahLst/>
              <a:cxnLst/>
              <a:rect l="l" t="t" r="r" b="b"/>
              <a:pathLst>
                <a:path w="4160" h="4057" extrusionOk="0">
                  <a:moveTo>
                    <a:pt x="2092" y="1"/>
                  </a:moveTo>
                  <a:cubicBezTo>
                    <a:pt x="1946" y="1"/>
                    <a:pt x="1797" y="72"/>
                    <a:pt x="1702" y="213"/>
                  </a:cubicBezTo>
                  <a:lnTo>
                    <a:pt x="1230" y="1190"/>
                  </a:lnTo>
                  <a:lnTo>
                    <a:pt x="221" y="1663"/>
                  </a:lnTo>
                  <a:cubicBezTo>
                    <a:pt x="64" y="1757"/>
                    <a:pt x="1" y="1852"/>
                    <a:pt x="1" y="2009"/>
                  </a:cubicBezTo>
                  <a:cubicBezTo>
                    <a:pt x="1" y="2167"/>
                    <a:pt x="64" y="2324"/>
                    <a:pt x="221" y="2387"/>
                  </a:cubicBezTo>
                  <a:lnTo>
                    <a:pt x="1230" y="2860"/>
                  </a:lnTo>
                  <a:lnTo>
                    <a:pt x="1702" y="3836"/>
                  </a:lnTo>
                  <a:cubicBezTo>
                    <a:pt x="1797" y="3994"/>
                    <a:pt x="1923" y="4057"/>
                    <a:pt x="2080" y="4057"/>
                  </a:cubicBezTo>
                  <a:cubicBezTo>
                    <a:pt x="2238" y="4057"/>
                    <a:pt x="2395" y="3994"/>
                    <a:pt x="2427" y="3836"/>
                  </a:cubicBezTo>
                  <a:lnTo>
                    <a:pt x="2899" y="2860"/>
                  </a:lnTo>
                  <a:lnTo>
                    <a:pt x="3876" y="2387"/>
                  </a:lnTo>
                  <a:cubicBezTo>
                    <a:pt x="4034" y="2324"/>
                    <a:pt x="4160" y="2167"/>
                    <a:pt x="4160" y="2009"/>
                  </a:cubicBezTo>
                  <a:cubicBezTo>
                    <a:pt x="4160" y="1852"/>
                    <a:pt x="4065" y="1694"/>
                    <a:pt x="3939" y="1663"/>
                  </a:cubicBezTo>
                  <a:lnTo>
                    <a:pt x="2931" y="1190"/>
                  </a:lnTo>
                  <a:lnTo>
                    <a:pt x="2458" y="213"/>
                  </a:lnTo>
                  <a:cubicBezTo>
                    <a:pt x="2380" y="72"/>
                    <a:pt x="2238" y="1"/>
                    <a:pt x="2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2" name="Google Shape;15322;p83"/>
            <p:cNvSpPr/>
            <p:nvPr/>
          </p:nvSpPr>
          <p:spPr>
            <a:xfrm>
              <a:off x="-12049600" y="4144075"/>
              <a:ext cx="127600" cy="67750"/>
            </a:xfrm>
            <a:custGeom>
              <a:avLst/>
              <a:gdLst/>
              <a:ahLst/>
              <a:cxnLst/>
              <a:rect l="l" t="t" r="r" b="b"/>
              <a:pathLst>
                <a:path w="5104" h="2710" extrusionOk="0">
                  <a:moveTo>
                    <a:pt x="851" y="0"/>
                  </a:moveTo>
                  <a:cubicBezTo>
                    <a:pt x="819" y="32"/>
                    <a:pt x="662" y="63"/>
                    <a:pt x="599" y="189"/>
                  </a:cubicBezTo>
                  <a:cubicBezTo>
                    <a:pt x="63" y="945"/>
                    <a:pt x="0" y="1890"/>
                    <a:pt x="347" y="2710"/>
                  </a:cubicBezTo>
                  <a:lnTo>
                    <a:pt x="2394" y="1670"/>
                  </a:lnTo>
                  <a:cubicBezTo>
                    <a:pt x="2426" y="1638"/>
                    <a:pt x="2521" y="1638"/>
                    <a:pt x="2552" y="1638"/>
                  </a:cubicBezTo>
                  <a:cubicBezTo>
                    <a:pt x="2647" y="1638"/>
                    <a:pt x="2678" y="1638"/>
                    <a:pt x="2710" y="1670"/>
                  </a:cubicBezTo>
                  <a:lnTo>
                    <a:pt x="4757" y="2710"/>
                  </a:lnTo>
                  <a:cubicBezTo>
                    <a:pt x="5104" y="1890"/>
                    <a:pt x="5041" y="945"/>
                    <a:pt x="4537" y="189"/>
                  </a:cubicBezTo>
                  <a:cubicBezTo>
                    <a:pt x="4442" y="63"/>
                    <a:pt x="4316" y="0"/>
                    <a:pt x="41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3" name="Google Shape;15323;p83"/>
            <p:cNvSpPr/>
            <p:nvPr/>
          </p:nvSpPr>
          <p:spPr>
            <a:xfrm>
              <a:off x="-12033850" y="4212600"/>
              <a:ext cx="99250" cy="118150"/>
            </a:xfrm>
            <a:custGeom>
              <a:avLst/>
              <a:gdLst/>
              <a:ahLst/>
              <a:cxnLst/>
              <a:rect l="l" t="t" r="r" b="b"/>
              <a:pathLst>
                <a:path w="3970" h="4726" extrusionOk="0">
                  <a:moveTo>
                    <a:pt x="1575" y="0"/>
                  </a:moveTo>
                  <a:lnTo>
                    <a:pt x="0" y="788"/>
                  </a:lnTo>
                  <a:lnTo>
                    <a:pt x="662" y="4726"/>
                  </a:lnTo>
                  <a:lnTo>
                    <a:pt x="3308" y="4726"/>
                  </a:lnTo>
                  <a:lnTo>
                    <a:pt x="3970" y="788"/>
                  </a:lnTo>
                  <a:lnTo>
                    <a:pt x="2395" y="0"/>
                  </a:lnTo>
                  <a:lnTo>
                    <a:pt x="2395" y="1827"/>
                  </a:lnTo>
                  <a:cubicBezTo>
                    <a:pt x="2395" y="2048"/>
                    <a:pt x="2206" y="2268"/>
                    <a:pt x="1954" y="2268"/>
                  </a:cubicBezTo>
                  <a:cubicBezTo>
                    <a:pt x="1733" y="2268"/>
                    <a:pt x="1575" y="2048"/>
                    <a:pt x="1575" y="1827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4" name="Google Shape;15324;p83"/>
          <p:cNvGrpSpPr/>
          <p:nvPr/>
        </p:nvGrpSpPr>
        <p:grpSpPr>
          <a:xfrm>
            <a:off x="4858836" y="2738864"/>
            <a:ext cx="355416" cy="355652"/>
            <a:chOff x="-10391650" y="3180600"/>
            <a:chExt cx="352875" cy="353075"/>
          </a:xfrm>
        </p:grpSpPr>
        <p:sp>
          <p:nvSpPr>
            <p:cNvPr id="15325" name="Google Shape;15325;p83"/>
            <p:cNvSpPr/>
            <p:nvPr/>
          </p:nvSpPr>
          <p:spPr>
            <a:xfrm>
              <a:off x="-10390875" y="3263500"/>
              <a:ext cx="352100" cy="42550"/>
            </a:xfrm>
            <a:custGeom>
              <a:avLst/>
              <a:gdLst/>
              <a:ahLst/>
              <a:cxnLst/>
              <a:rect l="l" t="t" r="r" b="b"/>
              <a:pathLst>
                <a:path w="14084" h="170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1" y="1261"/>
                  </a:lnTo>
                  <a:cubicBezTo>
                    <a:pt x="1" y="1513"/>
                    <a:pt x="190" y="1702"/>
                    <a:pt x="410" y="1702"/>
                  </a:cubicBezTo>
                  <a:lnTo>
                    <a:pt x="13674" y="1702"/>
                  </a:lnTo>
                  <a:cubicBezTo>
                    <a:pt x="13894" y="1702"/>
                    <a:pt x="14083" y="1513"/>
                    <a:pt x="14083" y="1261"/>
                  </a:cubicBezTo>
                  <a:lnTo>
                    <a:pt x="14083" y="851"/>
                  </a:lnTo>
                  <a:cubicBezTo>
                    <a:pt x="14083" y="410"/>
                    <a:pt x="13705" y="1"/>
                    <a:pt x="13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6" name="Google Shape;15326;p83"/>
            <p:cNvSpPr/>
            <p:nvPr/>
          </p:nvSpPr>
          <p:spPr>
            <a:xfrm>
              <a:off x="-10391650" y="3451750"/>
              <a:ext cx="352875" cy="81925"/>
            </a:xfrm>
            <a:custGeom>
              <a:avLst/>
              <a:gdLst/>
              <a:ahLst/>
              <a:cxnLst/>
              <a:rect l="l" t="t" r="r" b="b"/>
              <a:pathLst>
                <a:path w="14115" h="3277" extrusionOk="0">
                  <a:moveTo>
                    <a:pt x="2079" y="0"/>
                  </a:moveTo>
                  <a:cubicBezTo>
                    <a:pt x="1418" y="0"/>
                    <a:pt x="819" y="536"/>
                    <a:pt x="819" y="1229"/>
                  </a:cubicBezTo>
                  <a:lnTo>
                    <a:pt x="819" y="1607"/>
                  </a:lnTo>
                  <a:cubicBezTo>
                    <a:pt x="347" y="1607"/>
                    <a:pt x="0" y="1954"/>
                    <a:pt x="0" y="2458"/>
                  </a:cubicBezTo>
                  <a:lnTo>
                    <a:pt x="0" y="2867"/>
                  </a:lnTo>
                  <a:cubicBezTo>
                    <a:pt x="0" y="3119"/>
                    <a:pt x="189" y="3277"/>
                    <a:pt x="378" y="3277"/>
                  </a:cubicBezTo>
                  <a:lnTo>
                    <a:pt x="13642" y="3277"/>
                  </a:lnTo>
                  <a:cubicBezTo>
                    <a:pt x="13894" y="3277"/>
                    <a:pt x="14083" y="3088"/>
                    <a:pt x="14083" y="2867"/>
                  </a:cubicBezTo>
                  <a:lnTo>
                    <a:pt x="14083" y="2458"/>
                  </a:lnTo>
                  <a:cubicBezTo>
                    <a:pt x="14114" y="1954"/>
                    <a:pt x="13736" y="1607"/>
                    <a:pt x="13295" y="1607"/>
                  </a:cubicBezTo>
                  <a:lnTo>
                    <a:pt x="13295" y="1229"/>
                  </a:lnTo>
                  <a:cubicBezTo>
                    <a:pt x="13295" y="567"/>
                    <a:pt x="12760" y="0"/>
                    <a:pt x="12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7" name="Google Shape;15327;p83"/>
            <p:cNvSpPr/>
            <p:nvPr/>
          </p:nvSpPr>
          <p:spPr>
            <a:xfrm>
              <a:off x="-10327075" y="3180600"/>
              <a:ext cx="223700" cy="62450"/>
            </a:xfrm>
            <a:custGeom>
              <a:avLst/>
              <a:gdLst/>
              <a:ahLst/>
              <a:cxnLst/>
              <a:rect l="l" t="t" r="r" b="b"/>
              <a:pathLst>
                <a:path w="8948" h="2498" extrusionOk="0">
                  <a:moveTo>
                    <a:pt x="4490" y="1"/>
                  </a:moveTo>
                  <a:cubicBezTo>
                    <a:pt x="4419" y="1"/>
                    <a:pt x="4348" y="24"/>
                    <a:pt x="4285" y="72"/>
                  </a:cubicBezTo>
                  <a:lnTo>
                    <a:pt x="0" y="2498"/>
                  </a:lnTo>
                  <a:lnTo>
                    <a:pt x="8948" y="2498"/>
                  </a:lnTo>
                  <a:lnTo>
                    <a:pt x="4695" y="72"/>
                  </a:lnTo>
                  <a:cubicBezTo>
                    <a:pt x="4632" y="24"/>
                    <a:pt x="4561" y="1"/>
                    <a:pt x="4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8" name="Google Shape;15328;p83"/>
            <p:cNvSpPr/>
            <p:nvPr/>
          </p:nvSpPr>
          <p:spPr>
            <a:xfrm>
              <a:off x="-10245950" y="3325725"/>
              <a:ext cx="61450" cy="104775"/>
            </a:xfrm>
            <a:custGeom>
              <a:avLst/>
              <a:gdLst/>
              <a:ahLst/>
              <a:cxnLst/>
              <a:rect l="l" t="t" r="r" b="b"/>
              <a:pathLst>
                <a:path w="2458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58" y="4191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9" name="Google Shape;15329;p83"/>
            <p:cNvSpPr/>
            <p:nvPr/>
          </p:nvSpPr>
          <p:spPr>
            <a:xfrm>
              <a:off x="-10142775" y="3325725"/>
              <a:ext cx="63025" cy="104775"/>
            </a:xfrm>
            <a:custGeom>
              <a:avLst/>
              <a:gdLst/>
              <a:ahLst/>
              <a:cxnLst/>
              <a:rect l="l" t="t" r="r" b="b"/>
              <a:pathLst>
                <a:path w="2521" h="4191" extrusionOk="0">
                  <a:moveTo>
                    <a:pt x="1" y="1"/>
                  </a:moveTo>
                  <a:lnTo>
                    <a:pt x="1" y="4191"/>
                  </a:lnTo>
                  <a:lnTo>
                    <a:pt x="2521" y="4191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0" name="Google Shape;15330;p83"/>
            <p:cNvSpPr/>
            <p:nvPr/>
          </p:nvSpPr>
          <p:spPr>
            <a:xfrm>
              <a:off x="-10350700" y="33257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89" y="419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1" name="Google Shape;15331;p83"/>
          <p:cNvGrpSpPr/>
          <p:nvPr/>
        </p:nvGrpSpPr>
        <p:grpSpPr>
          <a:xfrm>
            <a:off x="4858835" y="3215662"/>
            <a:ext cx="354635" cy="353890"/>
            <a:chOff x="-10390875" y="3616350"/>
            <a:chExt cx="352100" cy="351325"/>
          </a:xfrm>
        </p:grpSpPr>
        <p:sp>
          <p:nvSpPr>
            <p:cNvPr id="15332" name="Google Shape;15332;p83"/>
            <p:cNvSpPr/>
            <p:nvPr/>
          </p:nvSpPr>
          <p:spPr>
            <a:xfrm>
              <a:off x="-10308950" y="3780175"/>
              <a:ext cx="186675" cy="104800"/>
            </a:xfrm>
            <a:custGeom>
              <a:avLst/>
              <a:gdLst/>
              <a:ahLst/>
              <a:cxnLst/>
              <a:rect l="l" t="t" r="r" b="b"/>
              <a:pathLst>
                <a:path w="7467" h="4192" extrusionOk="0">
                  <a:moveTo>
                    <a:pt x="0" y="1"/>
                  </a:moveTo>
                  <a:lnTo>
                    <a:pt x="0" y="4191"/>
                  </a:lnTo>
                  <a:lnTo>
                    <a:pt x="7467" y="4191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3" name="Google Shape;15333;p83"/>
            <p:cNvSpPr/>
            <p:nvPr/>
          </p:nvSpPr>
          <p:spPr>
            <a:xfrm>
              <a:off x="-10390875" y="3698275"/>
              <a:ext cx="352100" cy="269400"/>
            </a:xfrm>
            <a:custGeom>
              <a:avLst/>
              <a:gdLst/>
              <a:ahLst/>
              <a:cxnLst/>
              <a:rect l="l" t="t" r="r" b="b"/>
              <a:pathLst>
                <a:path w="14084" h="10776" extrusionOk="0">
                  <a:moveTo>
                    <a:pt x="11216" y="2426"/>
                  </a:moveTo>
                  <a:cubicBezTo>
                    <a:pt x="11468" y="2426"/>
                    <a:pt x="11626" y="2615"/>
                    <a:pt x="11626" y="2867"/>
                  </a:cubicBezTo>
                  <a:lnTo>
                    <a:pt x="11626" y="7845"/>
                  </a:lnTo>
                  <a:cubicBezTo>
                    <a:pt x="11626" y="8097"/>
                    <a:pt x="11437" y="8255"/>
                    <a:pt x="11216" y="8255"/>
                  </a:cubicBezTo>
                  <a:lnTo>
                    <a:pt x="2931" y="8255"/>
                  </a:lnTo>
                  <a:cubicBezTo>
                    <a:pt x="2678" y="8255"/>
                    <a:pt x="2489" y="8066"/>
                    <a:pt x="2489" y="7845"/>
                  </a:cubicBezTo>
                  <a:lnTo>
                    <a:pt x="2489" y="2867"/>
                  </a:lnTo>
                  <a:cubicBezTo>
                    <a:pt x="2489" y="2615"/>
                    <a:pt x="2678" y="2426"/>
                    <a:pt x="2931" y="2426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9"/>
                  </a:cubicBezTo>
                  <a:cubicBezTo>
                    <a:pt x="1" y="2237"/>
                    <a:pt x="316" y="2773"/>
                    <a:pt x="820" y="3056"/>
                  </a:cubicBezTo>
                  <a:lnTo>
                    <a:pt x="820" y="7719"/>
                  </a:lnTo>
                  <a:cubicBezTo>
                    <a:pt x="316" y="7971"/>
                    <a:pt x="1" y="8538"/>
                    <a:pt x="1" y="9137"/>
                  </a:cubicBezTo>
                  <a:cubicBezTo>
                    <a:pt x="1" y="10019"/>
                    <a:pt x="757" y="10775"/>
                    <a:pt x="1670" y="10775"/>
                  </a:cubicBezTo>
                  <a:cubicBezTo>
                    <a:pt x="2237" y="10775"/>
                    <a:pt x="2805" y="10460"/>
                    <a:pt x="3057" y="9956"/>
                  </a:cubicBezTo>
                  <a:lnTo>
                    <a:pt x="11027" y="9956"/>
                  </a:lnTo>
                  <a:cubicBezTo>
                    <a:pt x="11311" y="10460"/>
                    <a:pt x="11846" y="10775"/>
                    <a:pt x="12445" y="10775"/>
                  </a:cubicBezTo>
                  <a:cubicBezTo>
                    <a:pt x="13359" y="10775"/>
                    <a:pt x="14083" y="10019"/>
                    <a:pt x="14083" y="9137"/>
                  </a:cubicBezTo>
                  <a:cubicBezTo>
                    <a:pt x="14083" y="8538"/>
                    <a:pt x="13800" y="7971"/>
                    <a:pt x="13264" y="7719"/>
                  </a:cubicBezTo>
                  <a:lnTo>
                    <a:pt x="13264" y="3056"/>
                  </a:lnTo>
                  <a:cubicBezTo>
                    <a:pt x="13800" y="2741"/>
                    <a:pt x="14083" y="2237"/>
                    <a:pt x="14083" y="1639"/>
                  </a:cubicBezTo>
                  <a:cubicBezTo>
                    <a:pt x="14083" y="725"/>
                    <a:pt x="13359" y="0"/>
                    <a:pt x="12445" y="0"/>
                  </a:cubicBezTo>
                  <a:cubicBezTo>
                    <a:pt x="11846" y="0"/>
                    <a:pt x="11311" y="315"/>
                    <a:pt x="11027" y="820"/>
                  </a:cubicBezTo>
                  <a:lnTo>
                    <a:pt x="3057" y="820"/>
                  </a:lnTo>
                  <a:cubicBezTo>
                    <a:pt x="2805" y="315"/>
                    <a:pt x="2237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4" name="Google Shape;15334;p83"/>
            <p:cNvSpPr/>
            <p:nvPr/>
          </p:nvSpPr>
          <p:spPr>
            <a:xfrm>
              <a:off x="-10268000" y="3616350"/>
              <a:ext cx="103975" cy="81150"/>
            </a:xfrm>
            <a:custGeom>
              <a:avLst/>
              <a:gdLst/>
              <a:ahLst/>
              <a:cxnLst/>
              <a:rect l="l" t="t" r="r" b="b"/>
              <a:pathLst>
                <a:path w="4159" h="3246" extrusionOk="0">
                  <a:moveTo>
                    <a:pt x="2048" y="1"/>
                  </a:moveTo>
                  <a:cubicBezTo>
                    <a:pt x="1387" y="1"/>
                    <a:pt x="851" y="536"/>
                    <a:pt x="851" y="1230"/>
                  </a:cubicBezTo>
                  <a:cubicBezTo>
                    <a:pt x="851" y="1450"/>
                    <a:pt x="914" y="1671"/>
                    <a:pt x="1040" y="1891"/>
                  </a:cubicBezTo>
                  <a:lnTo>
                    <a:pt x="0" y="3246"/>
                  </a:lnTo>
                  <a:lnTo>
                    <a:pt x="1072" y="3246"/>
                  </a:lnTo>
                  <a:lnTo>
                    <a:pt x="1733" y="2364"/>
                  </a:lnTo>
                  <a:cubicBezTo>
                    <a:pt x="1859" y="2395"/>
                    <a:pt x="1985" y="2427"/>
                    <a:pt x="2080" y="2427"/>
                  </a:cubicBezTo>
                  <a:cubicBezTo>
                    <a:pt x="2206" y="2427"/>
                    <a:pt x="2332" y="2395"/>
                    <a:pt x="2458" y="2364"/>
                  </a:cubicBezTo>
                  <a:lnTo>
                    <a:pt x="3119" y="3246"/>
                  </a:lnTo>
                  <a:lnTo>
                    <a:pt x="4159" y="3246"/>
                  </a:lnTo>
                  <a:lnTo>
                    <a:pt x="3119" y="1891"/>
                  </a:lnTo>
                  <a:cubicBezTo>
                    <a:pt x="3245" y="1671"/>
                    <a:pt x="3308" y="1450"/>
                    <a:pt x="3308" y="1230"/>
                  </a:cubicBezTo>
                  <a:cubicBezTo>
                    <a:pt x="3308" y="536"/>
                    <a:pt x="2773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5" name="Google Shape;15335;p83"/>
          <p:cNvGrpSpPr/>
          <p:nvPr/>
        </p:nvGrpSpPr>
        <p:grpSpPr>
          <a:xfrm>
            <a:off x="7525810" y="2740327"/>
            <a:ext cx="312585" cy="354670"/>
            <a:chOff x="-10370400" y="4049550"/>
            <a:chExt cx="310350" cy="352100"/>
          </a:xfrm>
        </p:grpSpPr>
        <p:sp>
          <p:nvSpPr>
            <p:cNvPr id="15336" name="Google Shape;15336;p83"/>
            <p:cNvSpPr/>
            <p:nvPr/>
          </p:nvSpPr>
          <p:spPr>
            <a:xfrm>
              <a:off x="-10308175" y="4224400"/>
              <a:ext cx="185900" cy="115800"/>
            </a:xfrm>
            <a:custGeom>
              <a:avLst/>
              <a:gdLst/>
              <a:ahLst/>
              <a:cxnLst/>
              <a:rect l="l" t="t" r="r" b="b"/>
              <a:pathLst>
                <a:path w="7436" h="4632" extrusionOk="0">
                  <a:moveTo>
                    <a:pt x="1" y="1"/>
                  </a:moveTo>
                  <a:lnTo>
                    <a:pt x="1" y="4632"/>
                  </a:lnTo>
                  <a:lnTo>
                    <a:pt x="1639" y="4632"/>
                  </a:lnTo>
                  <a:lnTo>
                    <a:pt x="1639" y="1261"/>
                  </a:lnTo>
                  <a:cubicBezTo>
                    <a:pt x="1639" y="1040"/>
                    <a:pt x="1859" y="883"/>
                    <a:pt x="2048" y="883"/>
                  </a:cubicBezTo>
                  <a:cubicBezTo>
                    <a:pt x="2269" y="883"/>
                    <a:pt x="2489" y="1072"/>
                    <a:pt x="2489" y="1261"/>
                  </a:cubicBezTo>
                  <a:lnTo>
                    <a:pt x="2489" y="4632"/>
                  </a:lnTo>
                  <a:lnTo>
                    <a:pt x="3309" y="4632"/>
                  </a:lnTo>
                  <a:lnTo>
                    <a:pt x="3309" y="1261"/>
                  </a:lnTo>
                  <a:cubicBezTo>
                    <a:pt x="3309" y="1040"/>
                    <a:pt x="3498" y="883"/>
                    <a:pt x="3750" y="883"/>
                  </a:cubicBezTo>
                  <a:cubicBezTo>
                    <a:pt x="3970" y="883"/>
                    <a:pt x="4128" y="1072"/>
                    <a:pt x="4128" y="1261"/>
                  </a:cubicBezTo>
                  <a:lnTo>
                    <a:pt x="4128" y="4632"/>
                  </a:lnTo>
                  <a:lnTo>
                    <a:pt x="4947" y="4632"/>
                  </a:lnTo>
                  <a:lnTo>
                    <a:pt x="4947" y="1261"/>
                  </a:lnTo>
                  <a:cubicBezTo>
                    <a:pt x="4947" y="1040"/>
                    <a:pt x="5167" y="883"/>
                    <a:pt x="5388" y="883"/>
                  </a:cubicBezTo>
                  <a:cubicBezTo>
                    <a:pt x="5640" y="883"/>
                    <a:pt x="5829" y="1072"/>
                    <a:pt x="5829" y="1261"/>
                  </a:cubicBezTo>
                  <a:lnTo>
                    <a:pt x="5829" y="4632"/>
                  </a:lnTo>
                  <a:lnTo>
                    <a:pt x="7436" y="4632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7" name="Google Shape;15337;p83"/>
            <p:cNvSpPr/>
            <p:nvPr/>
          </p:nvSpPr>
          <p:spPr>
            <a:xfrm>
              <a:off x="-10292425" y="4121225"/>
              <a:ext cx="159125" cy="30750"/>
            </a:xfrm>
            <a:custGeom>
              <a:avLst/>
              <a:gdLst/>
              <a:ahLst/>
              <a:cxnLst/>
              <a:rect l="l" t="t" r="r" b="b"/>
              <a:pathLst>
                <a:path w="6365" h="1230" extrusionOk="0">
                  <a:moveTo>
                    <a:pt x="694" y="0"/>
                  </a:moveTo>
                  <a:cubicBezTo>
                    <a:pt x="694" y="158"/>
                    <a:pt x="662" y="316"/>
                    <a:pt x="631" y="442"/>
                  </a:cubicBezTo>
                  <a:cubicBezTo>
                    <a:pt x="505" y="757"/>
                    <a:pt x="284" y="1040"/>
                    <a:pt x="1" y="1229"/>
                  </a:cubicBezTo>
                  <a:lnTo>
                    <a:pt x="6365" y="1229"/>
                  </a:lnTo>
                  <a:cubicBezTo>
                    <a:pt x="6018" y="1040"/>
                    <a:pt x="5798" y="788"/>
                    <a:pt x="5672" y="442"/>
                  </a:cubicBezTo>
                  <a:cubicBezTo>
                    <a:pt x="5577" y="284"/>
                    <a:pt x="5577" y="126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8" name="Google Shape;15338;p83"/>
            <p:cNvSpPr/>
            <p:nvPr/>
          </p:nvSpPr>
          <p:spPr>
            <a:xfrm>
              <a:off x="-10370400" y="4049550"/>
              <a:ext cx="310350" cy="91400"/>
            </a:xfrm>
            <a:custGeom>
              <a:avLst/>
              <a:gdLst/>
              <a:ahLst/>
              <a:cxnLst/>
              <a:rect l="l" t="t" r="r" b="b"/>
              <a:pathLst>
                <a:path w="12414" h="3656" extrusionOk="0">
                  <a:moveTo>
                    <a:pt x="2049" y="1"/>
                  </a:moveTo>
                  <a:cubicBezTo>
                    <a:pt x="977" y="1"/>
                    <a:pt x="95" y="820"/>
                    <a:pt x="1" y="1891"/>
                  </a:cubicBezTo>
                  <a:cubicBezTo>
                    <a:pt x="95" y="2867"/>
                    <a:pt x="946" y="3655"/>
                    <a:pt x="1954" y="3655"/>
                  </a:cubicBezTo>
                  <a:cubicBezTo>
                    <a:pt x="2427" y="3655"/>
                    <a:pt x="2773" y="3340"/>
                    <a:pt x="2899" y="3025"/>
                  </a:cubicBezTo>
                  <a:cubicBezTo>
                    <a:pt x="2931" y="2867"/>
                    <a:pt x="2962" y="2678"/>
                    <a:pt x="2805" y="2521"/>
                  </a:cubicBezTo>
                  <a:cubicBezTo>
                    <a:pt x="2729" y="2461"/>
                    <a:pt x="2618" y="2422"/>
                    <a:pt x="2520" y="2422"/>
                  </a:cubicBezTo>
                  <a:cubicBezTo>
                    <a:pt x="2411" y="2422"/>
                    <a:pt x="2317" y="2469"/>
                    <a:pt x="2301" y="2584"/>
                  </a:cubicBezTo>
                  <a:cubicBezTo>
                    <a:pt x="2274" y="2793"/>
                    <a:pt x="2097" y="2915"/>
                    <a:pt x="1911" y="2915"/>
                  </a:cubicBezTo>
                  <a:cubicBezTo>
                    <a:pt x="1873" y="2915"/>
                    <a:pt x="1834" y="2910"/>
                    <a:pt x="1796" y="2899"/>
                  </a:cubicBezTo>
                  <a:cubicBezTo>
                    <a:pt x="1544" y="2867"/>
                    <a:pt x="1418" y="2647"/>
                    <a:pt x="1481" y="2395"/>
                  </a:cubicBezTo>
                  <a:cubicBezTo>
                    <a:pt x="1595" y="1848"/>
                    <a:pt x="2036" y="1594"/>
                    <a:pt x="2500" y="1594"/>
                  </a:cubicBezTo>
                  <a:cubicBezTo>
                    <a:pt x="2811" y="1594"/>
                    <a:pt x="3132" y="1708"/>
                    <a:pt x="3372" y="1922"/>
                  </a:cubicBezTo>
                  <a:lnTo>
                    <a:pt x="3466" y="2048"/>
                  </a:lnTo>
                  <a:lnTo>
                    <a:pt x="8917" y="2048"/>
                  </a:lnTo>
                  <a:lnTo>
                    <a:pt x="9043" y="1922"/>
                  </a:lnTo>
                  <a:cubicBezTo>
                    <a:pt x="9262" y="1715"/>
                    <a:pt x="9561" y="1612"/>
                    <a:pt x="9856" y="1612"/>
                  </a:cubicBezTo>
                  <a:cubicBezTo>
                    <a:pt x="10325" y="1612"/>
                    <a:pt x="10785" y="1873"/>
                    <a:pt x="10901" y="2395"/>
                  </a:cubicBezTo>
                  <a:cubicBezTo>
                    <a:pt x="10964" y="2647"/>
                    <a:pt x="10838" y="2836"/>
                    <a:pt x="10618" y="2899"/>
                  </a:cubicBezTo>
                  <a:cubicBezTo>
                    <a:pt x="10575" y="2910"/>
                    <a:pt x="10533" y="2915"/>
                    <a:pt x="10494" y="2915"/>
                  </a:cubicBezTo>
                  <a:cubicBezTo>
                    <a:pt x="10304" y="2915"/>
                    <a:pt x="10161" y="2793"/>
                    <a:pt x="10082" y="2584"/>
                  </a:cubicBezTo>
                  <a:cubicBezTo>
                    <a:pt x="10066" y="2469"/>
                    <a:pt x="9963" y="2422"/>
                    <a:pt x="9851" y="2422"/>
                  </a:cubicBezTo>
                  <a:cubicBezTo>
                    <a:pt x="9749" y="2422"/>
                    <a:pt x="9638" y="2461"/>
                    <a:pt x="9578" y="2521"/>
                  </a:cubicBezTo>
                  <a:cubicBezTo>
                    <a:pt x="9421" y="2678"/>
                    <a:pt x="9452" y="2867"/>
                    <a:pt x="9515" y="3025"/>
                  </a:cubicBezTo>
                  <a:cubicBezTo>
                    <a:pt x="9610" y="3340"/>
                    <a:pt x="10019" y="3655"/>
                    <a:pt x="10460" y="3655"/>
                  </a:cubicBezTo>
                  <a:cubicBezTo>
                    <a:pt x="11311" y="3655"/>
                    <a:pt x="12067" y="3056"/>
                    <a:pt x="12288" y="2269"/>
                  </a:cubicBezTo>
                  <a:cubicBezTo>
                    <a:pt x="12288" y="2206"/>
                    <a:pt x="12351" y="2111"/>
                    <a:pt x="12351" y="2048"/>
                  </a:cubicBezTo>
                  <a:cubicBezTo>
                    <a:pt x="12414" y="883"/>
                    <a:pt x="11468" y="1"/>
                    <a:pt x="103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9" name="Google Shape;15339;p83"/>
            <p:cNvSpPr/>
            <p:nvPr/>
          </p:nvSpPr>
          <p:spPr>
            <a:xfrm>
              <a:off x="-10328650" y="4173200"/>
              <a:ext cx="226850" cy="30750"/>
            </a:xfrm>
            <a:custGeom>
              <a:avLst/>
              <a:gdLst/>
              <a:ahLst/>
              <a:cxnLst/>
              <a:rect l="l" t="t" r="r" b="b"/>
              <a:pathLst>
                <a:path w="9074" h="1230" extrusionOk="0">
                  <a:moveTo>
                    <a:pt x="0" y="1"/>
                  </a:moveTo>
                  <a:cubicBezTo>
                    <a:pt x="0" y="694"/>
                    <a:pt x="536" y="1229"/>
                    <a:pt x="1198" y="1229"/>
                  </a:cubicBezTo>
                  <a:lnTo>
                    <a:pt x="7814" y="1229"/>
                  </a:lnTo>
                  <a:cubicBezTo>
                    <a:pt x="8507" y="1229"/>
                    <a:pt x="9074" y="694"/>
                    <a:pt x="90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0" name="Google Shape;15340;p83"/>
            <p:cNvSpPr/>
            <p:nvPr/>
          </p:nvSpPr>
          <p:spPr>
            <a:xfrm>
              <a:off x="-10328650" y="4360650"/>
              <a:ext cx="226850" cy="41000"/>
            </a:xfrm>
            <a:custGeom>
              <a:avLst/>
              <a:gdLst/>
              <a:ahLst/>
              <a:cxnLst/>
              <a:rect l="l" t="t" r="r" b="b"/>
              <a:pathLst>
                <a:path w="9074" h="1640" extrusionOk="0">
                  <a:moveTo>
                    <a:pt x="410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1230"/>
                  </a:lnTo>
                  <a:cubicBezTo>
                    <a:pt x="0" y="1450"/>
                    <a:pt x="189" y="1639"/>
                    <a:pt x="410" y="1639"/>
                  </a:cubicBezTo>
                  <a:lnTo>
                    <a:pt x="8696" y="1639"/>
                  </a:lnTo>
                  <a:cubicBezTo>
                    <a:pt x="8916" y="1639"/>
                    <a:pt x="9074" y="1450"/>
                    <a:pt x="9074" y="1230"/>
                  </a:cubicBezTo>
                  <a:lnTo>
                    <a:pt x="9074" y="379"/>
                  </a:ln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1" name="Google Shape;15341;p83"/>
          <p:cNvGrpSpPr/>
          <p:nvPr/>
        </p:nvGrpSpPr>
        <p:grpSpPr>
          <a:xfrm>
            <a:off x="6630066" y="2739268"/>
            <a:ext cx="379236" cy="354847"/>
            <a:chOff x="-8674650" y="3210975"/>
            <a:chExt cx="376525" cy="352275"/>
          </a:xfrm>
        </p:grpSpPr>
        <p:sp>
          <p:nvSpPr>
            <p:cNvPr id="15342" name="Google Shape;15342;p83"/>
            <p:cNvSpPr/>
            <p:nvPr/>
          </p:nvSpPr>
          <p:spPr>
            <a:xfrm>
              <a:off x="-8542325" y="3335375"/>
              <a:ext cx="112650" cy="104375"/>
            </a:xfrm>
            <a:custGeom>
              <a:avLst/>
              <a:gdLst/>
              <a:ahLst/>
              <a:cxnLst/>
              <a:rect l="l" t="t" r="r" b="b"/>
              <a:pathLst>
                <a:path w="4506" h="4175" extrusionOk="0">
                  <a:moveTo>
                    <a:pt x="2226" y="843"/>
                  </a:moveTo>
                  <a:cubicBezTo>
                    <a:pt x="2537" y="843"/>
                    <a:pt x="2852" y="969"/>
                    <a:pt x="3120" y="1221"/>
                  </a:cubicBezTo>
                  <a:cubicBezTo>
                    <a:pt x="3624" y="1694"/>
                    <a:pt x="3624" y="2545"/>
                    <a:pt x="3120" y="3017"/>
                  </a:cubicBezTo>
                  <a:cubicBezTo>
                    <a:pt x="2883" y="3238"/>
                    <a:pt x="2568" y="3348"/>
                    <a:pt x="2249" y="3348"/>
                  </a:cubicBezTo>
                  <a:cubicBezTo>
                    <a:pt x="1930" y="3348"/>
                    <a:pt x="1607" y="3238"/>
                    <a:pt x="1355" y="3017"/>
                  </a:cubicBezTo>
                  <a:cubicBezTo>
                    <a:pt x="883" y="2545"/>
                    <a:pt x="883" y="1694"/>
                    <a:pt x="1355" y="1221"/>
                  </a:cubicBezTo>
                  <a:cubicBezTo>
                    <a:pt x="1607" y="969"/>
                    <a:pt x="1915" y="843"/>
                    <a:pt x="2226" y="843"/>
                  </a:cubicBezTo>
                  <a:close/>
                  <a:moveTo>
                    <a:pt x="2277" y="1"/>
                  </a:moveTo>
                  <a:cubicBezTo>
                    <a:pt x="1749" y="1"/>
                    <a:pt x="1214" y="197"/>
                    <a:pt x="788" y="591"/>
                  </a:cubicBezTo>
                  <a:cubicBezTo>
                    <a:pt x="1" y="1379"/>
                    <a:pt x="1" y="2765"/>
                    <a:pt x="788" y="3584"/>
                  </a:cubicBezTo>
                  <a:cubicBezTo>
                    <a:pt x="1182" y="3978"/>
                    <a:pt x="1718" y="4175"/>
                    <a:pt x="2253" y="4175"/>
                  </a:cubicBezTo>
                  <a:cubicBezTo>
                    <a:pt x="2789" y="4175"/>
                    <a:pt x="3324" y="3978"/>
                    <a:pt x="3718" y="3584"/>
                  </a:cubicBezTo>
                  <a:cubicBezTo>
                    <a:pt x="4506" y="2797"/>
                    <a:pt x="4506" y="1442"/>
                    <a:pt x="3718" y="591"/>
                  </a:cubicBezTo>
                  <a:cubicBezTo>
                    <a:pt x="3324" y="197"/>
                    <a:pt x="2805" y="1"/>
                    <a:pt x="22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3" name="Google Shape;15343;p83"/>
            <p:cNvSpPr/>
            <p:nvPr/>
          </p:nvSpPr>
          <p:spPr>
            <a:xfrm>
              <a:off x="-8496650" y="3377125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58" y="0"/>
                  </a:moveTo>
                  <a:cubicBezTo>
                    <a:pt x="348" y="0"/>
                    <a:pt x="237" y="40"/>
                    <a:pt x="159" y="118"/>
                  </a:cubicBezTo>
                  <a:cubicBezTo>
                    <a:pt x="1" y="276"/>
                    <a:pt x="1" y="560"/>
                    <a:pt x="159" y="717"/>
                  </a:cubicBezTo>
                  <a:cubicBezTo>
                    <a:pt x="237" y="796"/>
                    <a:pt x="348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5" y="560"/>
                    <a:pt x="915" y="276"/>
                    <a:pt x="757" y="118"/>
                  </a:cubicBez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4" name="Google Shape;15344;p83"/>
            <p:cNvSpPr/>
            <p:nvPr/>
          </p:nvSpPr>
          <p:spPr>
            <a:xfrm>
              <a:off x="-8540750" y="3332825"/>
              <a:ext cx="242625" cy="230425"/>
            </a:xfrm>
            <a:custGeom>
              <a:avLst/>
              <a:gdLst/>
              <a:ahLst/>
              <a:cxnLst/>
              <a:rect l="l" t="t" r="r" b="b"/>
              <a:pathLst>
                <a:path w="9705" h="9217" extrusionOk="0">
                  <a:moveTo>
                    <a:pt x="8917" y="0"/>
                  </a:moveTo>
                  <a:lnTo>
                    <a:pt x="4978" y="1449"/>
                  </a:lnTo>
                  <a:cubicBezTo>
                    <a:pt x="5262" y="2521"/>
                    <a:pt x="4947" y="3529"/>
                    <a:pt x="4254" y="4253"/>
                  </a:cubicBezTo>
                  <a:cubicBezTo>
                    <a:pt x="3721" y="4763"/>
                    <a:pt x="2999" y="5069"/>
                    <a:pt x="2241" y="5069"/>
                  </a:cubicBezTo>
                  <a:cubicBezTo>
                    <a:pt x="1969" y="5069"/>
                    <a:pt x="1693" y="5030"/>
                    <a:pt x="1418" y="4946"/>
                  </a:cubicBezTo>
                  <a:lnTo>
                    <a:pt x="1" y="8853"/>
                  </a:lnTo>
                  <a:cubicBezTo>
                    <a:pt x="727" y="9095"/>
                    <a:pt x="1483" y="9216"/>
                    <a:pt x="2238" y="9216"/>
                  </a:cubicBezTo>
                  <a:cubicBezTo>
                    <a:pt x="4038" y="9216"/>
                    <a:pt x="5830" y="8528"/>
                    <a:pt x="7184" y="7152"/>
                  </a:cubicBezTo>
                  <a:cubicBezTo>
                    <a:pt x="9137" y="5230"/>
                    <a:pt x="9704" y="2426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5" name="Google Shape;15345;p83"/>
            <p:cNvSpPr/>
            <p:nvPr/>
          </p:nvSpPr>
          <p:spPr>
            <a:xfrm>
              <a:off x="-8645500" y="3428125"/>
              <a:ext cx="120525" cy="118950"/>
            </a:xfrm>
            <a:custGeom>
              <a:avLst/>
              <a:gdLst/>
              <a:ahLst/>
              <a:cxnLst/>
              <a:rect l="l" t="t" r="r" b="b"/>
              <a:pathLst>
                <a:path w="4821" h="4758" extrusionOk="0">
                  <a:moveTo>
                    <a:pt x="3939" y="0"/>
                  </a:moveTo>
                  <a:lnTo>
                    <a:pt x="1" y="1418"/>
                  </a:lnTo>
                  <a:cubicBezTo>
                    <a:pt x="347" y="2143"/>
                    <a:pt x="788" y="2804"/>
                    <a:pt x="1387" y="3403"/>
                  </a:cubicBezTo>
                  <a:cubicBezTo>
                    <a:pt x="1985" y="3970"/>
                    <a:pt x="2678" y="4442"/>
                    <a:pt x="3403" y="4757"/>
                  </a:cubicBezTo>
                  <a:lnTo>
                    <a:pt x="4821" y="819"/>
                  </a:lnTo>
                  <a:cubicBezTo>
                    <a:pt x="4663" y="756"/>
                    <a:pt x="4506" y="599"/>
                    <a:pt x="4348" y="473"/>
                  </a:cubicBezTo>
                  <a:cubicBezTo>
                    <a:pt x="4191" y="315"/>
                    <a:pt x="4065" y="158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6" name="Google Shape;15346;p83"/>
            <p:cNvSpPr/>
            <p:nvPr/>
          </p:nvSpPr>
          <p:spPr>
            <a:xfrm>
              <a:off x="-8448600" y="3227275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1419" y="1"/>
                  </a:moveTo>
                  <a:lnTo>
                    <a:pt x="1" y="3939"/>
                  </a:lnTo>
                  <a:cubicBezTo>
                    <a:pt x="190" y="4065"/>
                    <a:pt x="410" y="4191"/>
                    <a:pt x="568" y="4380"/>
                  </a:cubicBezTo>
                  <a:cubicBezTo>
                    <a:pt x="725" y="4537"/>
                    <a:pt x="883" y="4726"/>
                    <a:pt x="977" y="4915"/>
                  </a:cubicBezTo>
                  <a:lnTo>
                    <a:pt x="4916" y="3466"/>
                  </a:lnTo>
                  <a:cubicBezTo>
                    <a:pt x="4569" y="2710"/>
                    <a:pt x="4096" y="2017"/>
                    <a:pt x="3498" y="1418"/>
                  </a:cubicBezTo>
                  <a:cubicBezTo>
                    <a:pt x="2931" y="820"/>
                    <a:pt x="2175" y="347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7" name="Google Shape;15347;p83"/>
            <p:cNvSpPr/>
            <p:nvPr/>
          </p:nvSpPr>
          <p:spPr>
            <a:xfrm>
              <a:off x="-8674650" y="3210975"/>
              <a:ext cx="241825" cy="232925"/>
            </a:xfrm>
            <a:custGeom>
              <a:avLst/>
              <a:gdLst/>
              <a:ahLst/>
              <a:cxnLst/>
              <a:rect l="l" t="t" r="r" b="b"/>
              <a:pathLst>
                <a:path w="9673" h="9317" extrusionOk="0">
                  <a:moveTo>
                    <a:pt x="7515" y="0"/>
                  </a:moveTo>
                  <a:cubicBezTo>
                    <a:pt x="5700" y="0"/>
                    <a:pt x="3894" y="698"/>
                    <a:pt x="2521" y="2070"/>
                  </a:cubicBezTo>
                  <a:cubicBezTo>
                    <a:pt x="568" y="3992"/>
                    <a:pt x="1" y="6827"/>
                    <a:pt x="820" y="9316"/>
                  </a:cubicBezTo>
                  <a:lnTo>
                    <a:pt x="4758" y="7899"/>
                  </a:lnTo>
                  <a:cubicBezTo>
                    <a:pt x="4475" y="6796"/>
                    <a:pt x="4790" y="5693"/>
                    <a:pt x="5514" y="5000"/>
                  </a:cubicBezTo>
                  <a:cubicBezTo>
                    <a:pt x="6037" y="4454"/>
                    <a:pt x="6793" y="4194"/>
                    <a:pt x="7538" y="4194"/>
                  </a:cubicBezTo>
                  <a:cubicBezTo>
                    <a:pt x="7781" y="4194"/>
                    <a:pt x="8023" y="4221"/>
                    <a:pt x="8255" y="4276"/>
                  </a:cubicBezTo>
                  <a:lnTo>
                    <a:pt x="9673" y="337"/>
                  </a:lnTo>
                  <a:cubicBezTo>
                    <a:pt x="8970" y="112"/>
                    <a:pt x="8242" y="0"/>
                    <a:pt x="7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8" name="Google Shape;15348;p83"/>
          <p:cNvGrpSpPr/>
          <p:nvPr/>
        </p:nvGrpSpPr>
        <p:grpSpPr>
          <a:xfrm>
            <a:off x="5301563" y="1820745"/>
            <a:ext cx="356221" cy="354670"/>
            <a:chOff x="-13512225" y="3647075"/>
            <a:chExt cx="353675" cy="352100"/>
          </a:xfrm>
        </p:grpSpPr>
        <p:sp>
          <p:nvSpPr>
            <p:cNvPr id="15349" name="Google Shape;15349;p83"/>
            <p:cNvSpPr/>
            <p:nvPr/>
          </p:nvSpPr>
          <p:spPr>
            <a:xfrm>
              <a:off x="-13344475" y="38762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1" y="0"/>
                  </a:moveTo>
                  <a:cubicBezTo>
                    <a:pt x="190" y="0"/>
                    <a:pt x="1" y="158"/>
                    <a:pt x="1" y="379"/>
                  </a:cubicBezTo>
                  <a:cubicBezTo>
                    <a:pt x="1" y="599"/>
                    <a:pt x="190" y="788"/>
                    <a:pt x="411" y="788"/>
                  </a:cubicBezTo>
                  <a:cubicBezTo>
                    <a:pt x="600" y="788"/>
                    <a:pt x="789" y="599"/>
                    <a:pt x="789" y="379"/>
                  </a:cubicBezTo>
                  <a:cubicBezTo>
                    <a:pt x="789" y="158"/>
                    <a:pt x="600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0" name="Google Shape;15350;p83"/>
            <p:cNvSpPr/>
            <p:nvPr/>
          </p:nvSpPr>
          <p:spPr>
            <a:xfrm>
              <a:off x="-13268850" y="3854225"/>
              <a:ext cx="110300" cy="62250"/>
            </a:xfrm>
            <a:custGeom>
              <a:avLst/>
              <a:gdLst/>
              <a:ahLst/>
              <a:cxnLst/>
              <a:rect l="l" t="t" r="r" b="b"/>
              <a:pathLst>
                <a:path w="4412" h="2490" extrusionOk="0">
                  <a:moveTo>
                    <a:pt x="0" y="0"/>
                  </a:moveTo>
                  <a:cubicBezTo>
                    <a:pt x="189" y="410"/>
                    <a:pt x="284" y="788"/>
                    <a:pt x="284" y="1229"/>
                  </a:cubicBezTo>
                  <a:cubicBezTo>
                    <a:pt x="284" y="1670"/>
                    <a:pt x="158" y="2111"/>
                    <a:pt x="0" y="2489"/>
                  </a:cubicBezTo>
                  <a:lnTo>
                    <a:pt x="4411" y="2489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1" name="Google Shape;15351;p83"/>
            <p:cNvSpPr/>
            <p:nvPr/>
          </p:nvSpPr>
          <p:spPr>
            <a:xfrm>
              <a:off x="-13512225" y="3936925"/>
              <a:ext cx="353675" cy="62250"/>
            </a:xfrm>
            <a:custGeom>
              <a:avLst/>
              <a:gdLst/>
              <a:ahLst/>
              <a:cxnLst/>
              <a:rect l="l" t="t" r="r" b="b"/>
              <a:pathLst>
                <a:path w="14147" h="2490" extrusionOk="0">
                  <a:moveTo>
                    <a:pt x="63" y="0"/>
                  </a:moveTo>
                  <a:lnTo>
                    <a:pt x="63" y="1261"/>
                  </a:lnTo>
                  <a:cubicBezTo>
                    <a:pt x="0" y="1954"/>
                    <a:pt x="568" y="2489"/>
                    <a:pt x="1261" y="2489"/>
                  </a:cubicBezTo>
                  <a:lnTo>
                    <a:pt x="12886" y="2489"/>
                  </a:lnTo>
                  <a:cubicBezTo>
                    <a:pt x="13548" y="2489"/>
                    <a:pt x="14146" y="1954"/>
                    <a:pt x="14146" y="1261"/>
                  </a:cubicBezTo>
                  <a:lnTo>
                    <a:pt x="14146" y="0"/>
                  </a:lnTo>
                  <a:lnTo>
                    <a:pt x="9137" y="0"/>
                  </a:lnTo>
                  <a:cubicBezTo>
                    <a:pt x="8633" y="536"/>
                    <a:pt x="7877" y="851"/>
                    <a:pt x="7089" y="851"/>
                  </a:cubicBezTo>
                  <a:cubicBezTo>
                    <a:pt x="6301" y="851"/>
                    <a:pt x="5608" y="536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2" name="Google Shape;15352;p83"/>
            <p:cNvSpPr/>
            <p:nvPr/>
          </p:nvSpPr>
          <p:spPr>
            <a:xfrm>
              <a:off x="-13387000" y="383375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819"/>
                  </a:moveTo>
                  <a:cubicBezTo>
                    <a:pt x="2773" y="819"/>
                    <a:pt x="3340" y="1386"/>
                    <a:pt x="3340" y="2048"/>
                  </a:cubicBezTo>
                  <a:cubicBezTo>
                    <a:pt x="3340" y="2710"/>
                    <a:pt x="2773" y="3308"/>
                    <a:pt x="2080" y="3308"/>
                  </a:cubicBezTo>
                  <a:cubicBezTo>
                    <a:pt x="1418" y="3308"/>
                    <a:pt x="820" y="2773"/>
                    <a:pt x="820" y="2048"/>
                  </a:cubicBezTo>
                  <a:cubicBezTo>
                    <a:pt x="820" y="1355"/>
                    <a:pt x="1387" y="819"/>
                    <a:pt x="2080" y="819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cubicBezTo>
                    <a:pt x="1" y="3214"/>
                    <a:pt x="946" y="4190"/>
                    <a:pt x="2080" y="4190"/>
                  </a:cubicBezTo>
                  <a:cubicBezTo>
                    <a:pt x="3246" y="4190"/>
                    <a:pt x="4191" y="3245"/>
                    <a:pt x="4191" y="2080"/>
                  </a:cubicBezTo>
                  <a:cubicBezTo>
                    <a:pt x="4191" y="945"/>
                    <a:pt x="318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3" name="Google Shape;15353;p83"/>
            <p:cNvSpPr/>
            <p:nvPr/>
          </p:nvSpPr>
          <p:spPr>
            <a:xfrm>
              <a:off x="-13512225" y="3855000"/>
              <a:ext cx="111875" cy="62250"/>
            </a:xfrm>
            <a:custGeom>
              <a:avLst/>
              <a:gdLst/>
              <a:ahLst/>
              <a:cxnLst/>
              <a:rect l="l" t="t" r="r" b="b"/>
              <a:pathLst>
                <a:path w="4475" h="2490" extrusionOk="0">
                  <a:moveTo>
                    <a:pt x="0" y="1"/>
                  </a:moveTo>
                  <a:lnTo>
                    <a:pt x="0" y="2490"/>
                  </a:lnTo>
                  <a:lnTo>
                    <a:pt x="4474" y="2490"/>
                  </a:lnTo>
                  <a:cubicBezTo>
                    <a:pt x="4317" y="2112"/>
                    <a:pt x="4191" y="1671"/>
                    <a:pt x="4191" y="1230"/>
                  </a:cubicBezTo>
                  <a:cubicBezTo>
                    <a:pt x="4191" y="788"/>
                    <a:pt x="4317" y="379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4" name="Google Shape;15354;p83"/>
            <p:cNvSpPr/>
            <p:nvPr/>
          </p:nvSpPr>
          <p:spPr>
            <a:xfrm>
              <a:off x="-13490175" y="3730575"/>
              <a:ext cx="62250" cy="40975"/>
            </a:xfrm>
            <a:custGeom>
              <a:avLst/>
              <a:gdLst/>
              <a:ahLst/>
              <a:cxnLst/>
              <a:rect l="l" t="t" r="r" b="b"/>
              <a:pathLst>
                <a:path w="2490" h="1639" extrusionOk="0">
                  <a:moveTo>
                    <a:pt x="1261" y="0"/>
                  </a:moveTo>
                  <a:cubicBezTo>
                    <a:pt x="536" y="0"/>
                    <a:pt x="1" y="536"/>
                    <a:pt x="1" y="1260"/>
                  </a:cubicBezTo>
                  <a:lnTo>
                    <a:pt x="1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5" name="Google Shape;15355;p83"/>
            <p:cNvSpPr/>
            <p:nvPr/>
          </p:nvSpPr>
          <p:spPr>
            <a:xfrm>
              <a:off x="-13241275" y="3730575"/>
              <a:ext cx="62225" cy="40975"/>
            </a:xfrm>
            <a:custGeom>
              <a:avLst/>
              <a:gdLst/>
              <a:ahLst/>
              <a:cxnLst/>
              <a:rect l="l" t="t" r="r" b="b"/>
              <a:pathLst>
                <a:path w="2489" h="1639" extrusionOk="0">
                  <a:moveTo>
                    <a:pt x="1260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6" name="Google Shape;15356;p83"/>
            <p:cNvSpPr/>
            <p:nvPr/>
          </p:nvSpPr>
          <p:spPr>
            <a:xfrm>
              <a:off x="-13427950" y="3647075"/>
              <a:ext cx="186700" cy="63025"/>
            </a:xfrm>
            <a:custGeom>
              <a:avLst/>
              <a:gdLst/>
              <a:ahLst/>
              <a:cxnLst/>
              <a:rect l="l" t="t" r="r" b="b"/>
              <a:pathLst>
                <a:path w="7468" h="2521" extrusionOk="0">
                  <a:moveTo>
                    <a:pt x="820" y="1"/>
                  </a:moveTo>
                  <a:cubicBezTo>
                    <a:pt x="347" y="1"/>
                    <a:pt x="0" y="347"/>
                    <a:pt x="0" y="820"/>
                  </a:cubicBezTo>
                  <a:lnTo>
                    <a:pt x="0" y="1670"/>
                  </a:lnTo>
                  <a:cubicBezTo>
                    <a:pt x="0" y="2143"/>
                    <a:pt x="347" y="2521"/>
                    <a:pt x="820" y="2521"/>
                  </a:cubicBezTo>
                  <a:lnTo>
                    <a:pt x="6648" y="2521"/>
                  </a:lnTo>
                  <a:cubicBezTo>
                    <a:pt x="7089" y="2521"/>
                    <a:pt x="7467" y="2143"/>
                    <a:pt x="7467" y="1670"/>
                  </a:cubicBezTo>
                  <a:lnTo>
                    <a:pt x="7467" y="820"/>
                  </a:lnTo>
                  <a:cubicBezTo>
                    <a:pt x="7467" y="347"/>
                    <a:pt x="7121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7" name="Google Shape;15357;p83"/>
            <p:cNvSpPr/>
            <p:nvPr/>
          </p:nvSpPr>
          <p:spPr>
            <a:xfrm>
              <a:off x="-13512225" y="3773100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4726" y="0"/>
                  </a:moveTo>
                  <a:lnTo>
                    <a:pt x="4348" y="819"/>
                  </a:lnTo>
                  <a:lnTo>
                    <a:pt x="1261" y="819"/>
                  </a:lnTo>
                  <a:cubicBezTo>
                    <a:pt x="599" y="819"/>
                    <a:pt x="0" y="1355"/>
                    <a:pt x="0" y="2048"/>
                  </a:cubicBezTo>
                  <a:lnTo>
                    <a:pt x="0" y="2426"/>
                  </a:lnTo>
                  <a:lnTo>
                    <a:pt x="5041" y="2426"/>
                  </a:lnTo>
                  <a:cubicBezTo>
                    <a:pt x="5608" y="1922"/>
                    <a:pt x="6301" y="1607"/>
                    <a:pt x="7089" y="1607"/>
                  </a:cubicBezTo>
                  <a:cubicBezTo>
                    <a:pt x="7877" y="1607"/>
                    <a:pt x="8633" y="1922"/>
                    <a:pt x="9137" y="2426"/>
                  </a:cubicBezTo>
                  <a:lnTo>
                    <a:pt x="14146" y="2426"/>
                  </a:lnTo>
                  <a:lnTo>
                    <a:pt x="14146" y="2048"/>
                  </a:lnTo>
                  <a:cubicBezTo>
                    <a:pt x="14146" y="1355"/>
                    <a:pt x="13611" y="819"/>
                    <a:pt x="12886" y="819"/>
                  </a:cubicBezTo>
                  <a:lnTo>
                    <a:pt x="9830" y="819"/>
                  </a:lnTo>
                  <a:lnTo>
                    <a:pt x="9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8" name="Google Shape;15358;p83"/>
            <p:cNvSpPr/>
            <p:nvPr/>
          </p:nvSpPr>
          <p:spPr>
            <a:xfrm>
              <a:off x="-13411400" y="3730575"/>
              <a:ext cx="153600" cy="20500"/>
            </a:xfrm>
            <a:custGeom>
              <a:avLst/>
              <a:gdLst/>
              <a:ahLst/>
              <a:cxnLst/>
              <a:rect l="l" t="t" r="r" b="b"/>
              <a:pathLst>
                <a:path w="6144" h="820" extrusionOk="0">
                  <a:moveTo>
                    <a:pt x="0" y="0"/>
                  </a:moveTo>
                  <a:lnTo>
                    <a:pt x="599" y="819"/>
                  </a:lnTo>
                  <a:lnTo>
                    <a:pt x="5545" y="819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59" name="Google Shape;15359;p83"/>
          <p:cNvGrpSpPr/>
          <p:nvPr/>
        </p:nvGrpSpPr>
        <p:grpSpPr>
          <a:xfrm>
            <a:off x="5311876" y="2264811"/>
            <a:ext cx="356221" cy="355451"/>
            <a:chOff x="-13512225" y="4080275"/>
            <a:chExt cx="353675" cy="352875"/>
          </a:xfrm>
        </p:grpSpPr>
        <p:sp>
          <p:nvSpPr>
            <p:cNvPr id="15360" name="Google Shape;15360;p83"/>
            <p:cNvSpPr/>
            <p:nvPr/>
          </p:nvSpPr>
          <p:spPr>
            <a:xfrm>
              <a:off x="-13512225" y="4203925"/>
              <a:ext cx="353675" cy="229225"/>
            </a:xfrm>
            <a:custGeom>
              <a:avLst/>
              <a:gdLst/>
              <a:ahLst/>
              <a:cxnLst/>
              <a:rect l="l" t="t" r="r" b="b"/>
              <a:pathLst>
                <a:path w="14147" h="9169" extrusionOk="0">
                  <a:moveTo>
                    <a:pt x="5407" y="1717"/>
                  </a:moveTo>
                  <a:cubicBezTo>
                    <a:pt x="5482" y="1717"/>
                    <a:pt x="5561" y="1733"/>
                    <a:pt x="5640" y="1765"/>
                  </a:cubicBezTo>
                  <a:lnTo>
                    <a:pt x="9767" y="4254"/>
                  </a:lnTo>
                  <a:cubicBezTo>
                    <a:pt x="9893" y="4348"/>
                    <a:pt x="9987" y="4443"/>
                    <a:pt x="9987" y="4600"/>
                  </a:cubicBezTo>
                  <a:cubicBezTo>
                    <a:pt x="9987" y="4758"/>
                    <a:pt x="9893" y="4915"/>
                    <a:pt x="9767" y="5010"/>
                  </a:cubicBezTo>
                  <a:lnTo>
                    <a:pt x="5640" y="7499"/>
                  </a:lnTo>
                  <a:cubicBezTo>
                    <a:pt x="5577" y="7530"/>
                    <a:pt x="5506" y="7546"/>
                    <a:pt x="5431" y="7546"/>
                  </a:cubicBezTo>
                  <a:cubicBezTo>
                    <a:pt x="5356" y="7546"/>
                    <a:pt x="5277" y="7530"/>
                    <a:pt x="5199" y="7499"/>
                  </a:cubicBezTo>
                  <a:cubicBezTo>
                    <a:pt x="5104" y="7404"/>
                    <a:pt x="5010" y="7278"/>
                    <a:pt x="5010" y="7121"/>
                  </a:cubicBezTo>
                  <a:lnTo>
                    <a:pt x="5010" y="2143"/>
                  </a:lnTo>
                  <a:cubicBezTo>
                    <a:pt x="5010" y="1985"/>
                    <a:pt x="5104" y="1859"/>
                    <a:pt x="5199" y="1765"/>
                  </a:cubicBezTo>
                  <a:cubicBezTo>
                    <a:pt x="5262" y="1733"/>
                    <a:pt x="5333" y="1717"/>
                    <a:pt x="5407" y="1717"/>
                  </a:cubicBezTo>
                  <a:close/>
                  <a:moveTo>
                    <a:pt x="63" y="0"/>
                  </a:moveTo>
                  <a:lnTo>
                    <a:pt x="63" y="7971"/>
                  </a:lnTo>
                  <a:cubicBezTo>
                    <a:pt x="0" y="8633"/>
                    <a:pt x="568" y="9168"/>
                    <a:pt x="1261" y="9168"/>
                  </a:cubicBezTo>
                  <a:lnTo>
                    <a:pt x="12886" y="9168"/>
                  </a:lnTo>
                  <a:cubicBezTo>
                    <a:pt x="13548" y="9168"/>
                    <a:pt x="14146" y="8633"/>
                    <a:pt x="14146" y="7908"/>
                  </a:cubicBezTo>
                  <a:lnTo>
                    <a:pt x="141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1" name="Google Shape;15361;p83"/>
            <p:cNvSpPr/>
            <p:nvPr/>
          </p:nvSpPr>
          <p:spPr>
            <a:xfrm>
              <a:off x="-13366525" y="4275600"/>
              <a:ext cx="73275" cy="88225"/>
            </a:xfrm>
            <a:custGeom>
              <a:avLst/>
              <a:gdLst/>
              <a:ahLst/>
              <a:cxnLst/>
              <a:rect l="l" t="t" r="r" b="b"/>
              <a:pathLst>
                <a:path w="2931" h="3529" extrusionOk="0">
                  <a:moveTo>
                    <a:pt x="1" y="0"/>
                  </a:moveTo>
                  <a:lnTo>
                    <a:pt x="1" y="3529"/>
                  </a:lnTo>
                  <a:lnTo>
                    <a:pt x="2931" y="17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2" name="Google Shape;15362;p83"/>
            <p:cNvSpPr/>
            <p:nvPr/>
          </p:nvSpPr>
          <p:spPr>
            <a:xfrm>
              <a:off x="-13398800" y="4143275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512" y="1639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3" name="Google Shape;15363;p83"/>
            <p:cNvSpPr/>
            <p:nvPr/>
          </p:nvSpPr>
          <p:spPr>
            <a:xfrm>
              <a:off x="-13336575" y="4143275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481" y="1639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4" name="Google Shape;15364;p83"/>
            <p:cNvSpPr/>
            <p:nvPr/>
          </p:nvSpPr>
          <p:spPr>
            <a:xfrm>
              <a:off x="-13398800" y="4081050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615" y="163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5" name="Google Shape;15365;p83"/>
            <p:cNvSpPr/>
            <p:nvPr/>
          </p:nvSpPr>
          <p:spPr>
            <a:xfrm>
              <a:off x="-13274375" y="4143275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104" y="1"/>
                  </a:moveTo>
                  <a:lnTo>
                    <a:pt x="1" y="1639"/>
                  </a:lnTo>
                  <a:lnTo>
                    <a:pt x="1482" y="163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6" name="Google Shape;15366;p83"/>
            <p:cNvSpPr/>
            <p:nvPr/>
          </p:nvSpPr>
          <p:spPr>
            <a:xfrm>
              <a:off x="-13212925" y="4081050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174" y="1639"/>
                  </a:lnTo>
                  <a:lnTo>
                    <a:pt x="2174" y="820"/>
                  </a:lnTo>
                  <a:cubicBezTo>
                    <a:pt x="2174" y="347"/>
                    <a:pt x="179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7" name="Google Shape;15367;p83"/>
            <p:cNvSpPr/>
            <p:nvPr/>
          </p:nvSpPr>
          <p:spPr>
            <a:xfrm>
              <a:off x="-13212925" y="4143275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2174" y="1639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8" name="Google Shape;15368;p83"/>
            <p:cNvSpPr/>
            <p:nvPr/>
          </p:nvSpPr>
          <p:spPr>
            <a:xfrm>
              <a:off x="-13274375" y="4081050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" y="1"/>
                  </a:moveTo>
                  <a:lnTo>
                    <a:pt x="1104" y="1639"/>
                  </a:lnTo>
                  <a:lnTo>
                    <a:pt x="2584" y="163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9" name="Google Shape;15369;p83"/>
            <p:cNvSpPr/>
            <p:nvPr/>
          </p:nvSpPr>
          <p:spPr>
            <a:xfrm>
              <a:off x="-13336575" y="4081050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583" y="163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0" name="Google Shape;15370;p83"/>
            <p:cNvSpPr/>
            <p:nvPr/>
          </p:nvSpPr>
          <p:spPr>
            <a:xfrm>
              <a:off x="-13512225" y="408027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2489" y="1260"/>
                  </a:moveTo>
                  <a:cubicBezTo>
                    <a:pt x="2962" y="1260"/>
                    <a:pt x="3371" y="1607"/>
                    <a:pt x="3371" y="2080"/>
                  </a:cubicBezTo>
                  <a:cubicBezTo>
                    <a:pt x="3371" y="2552"/>
                    <a:pt x="2962" y="2899"/>
                    <a:pt x="2489" y="2899"/>
                  </a:cubicBezTo>
                  <a:cubicBezTo>
                    <a:pt x="2017" y="2899"/>
                    <a:pt x="1670" y="2552"/>
                    <a:pt x="1670" y="2080"/>
                  </a:cubicBezTo>
                  <a:cubicBezTo>
                    <a:pt x="1670" y="1607"/>
                    <a:pt x="2017" y="1260"/>
                    <a:pt x="2489" y="1260"/>
                  </a:cubicBezTo>
                  <a:close/>
                  <a:moveTo>
                    <a:pt x="1261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4127"/>
                  </a:lnTo>
                  <a:lnTo>
                    <a:pt x="3560" y="4127"/>
                  </a:lnTo>
                  <a:lnTo>
                    <a:pt x="4947" y="2080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1" name="Google Shape;15371;p83"/>
          <p:cNvGrpSpPr/>
          <p:nvPr/>
        </p:nvGrpSpPr>
        <p:grpSpPr>
          <a:xfrm>
            <a:off x="7084956" y="1412172"/>
            <a:ext cx="356196" cy="290379"/>
            <a:chOff x="-11728250" y="3245400"/>
            <a:chExt cx="353650" cy="288275"/>
          </a:xfrm>
        </p:grpSpPr>
        <p:sp>
          <p:nvSpPr>
            <p:cNvPr id="15372" name="Google Shape;15372;p83"/>
            <p:cNvSpPr/>
            <p:nvPr/>
          </p:nvSpPr>
          <p:spPr>
            <a:xfrm>
              <a:off x="-11603025" y="3389725"/>
              <a:ext cx="104775" cy="143950"/>
            </a:xfrm>
            <a:custGeom>
              <a:avLst/>
              <a:gdLst/>
              <a:ahLst/>
              <a:cxnLst/>
              <a:rect l="l" t="t" r="r" b="b"/>
              <a:pathLst>
                <a:path w="4191" h="5758" extrusionOk="0">
                  <a:moveTo>
                    <a:pt x="2096" y="0"/>
                  </a:moveTo>
                  <a:cubicBezTo>
                    <a:pt x="1560" y="0"/>
                    <a:pt x="1024" y="197"/>
                    <a:pt x="631" y="591"/>
                  </a:cubicBezTo>
                  <a:cubicBezTo>
                    <a:pt x="252" y="1001"/>
                    <a:pt x="63" y="1505"/>
                    <a:pt x="63" y="2040"/>
                  </a:cubicBezTo>
                  <a:cubicBezTo>
                    <a:pt x="63" y="2261"/>
                    <a:pt x="95" y="2418"/>
                    <a:pt x="126" y="2576"/>
                  </a:cubicBezTo>
                  <a:lnTo>
                    <a:pt x="1387" y="3048"/>
                  </a:lnTo>
                  <a:lnTo>
                    <a:pt x="158" y="4372"/>
                  </a:lnTo>
                  <a:cubicBezTo>
                    <a:pt x="0" y="4561"/>
                    <a:pt x="0" y="4813"/>
                    <a:pt x="158" y="4970"/>
                  </a:cubicBezTo>
                  <a:cubicBezTo>
                    <a:pt x="662" y="5474"/>
                    <a:pt x="1387" y="5758"/>
                    <a:pt x="2111" y="5758"/>
                  </a:cubicBezTo>
                  <a:cubicBezTo>
                    <a:pt x="2836" y="5758"/>
                    <a:pt x="3497" y="5474"/>
                    <a:pt x="4033" y="4970"/>
                  </a:cubicBezTo>
                  <a:cubicBezTo>
                    <a:pt x="4191" y="4813"/>
                    <a:pt x="4191" y="4561"/>
                    <a:pt x="4033" y="4372"/>
                  </a:cubicBezTo>
                  <a:lnTo>
                    <a:pt x="2804" y="3048"/>
                  </a:lnTo>
                  <a:lnTo>
                    <a:pt x="4065" y="2576"/>
                  </a:lnTo>
                  <a:cubicBezTo>
                    <a:pt x="4096" y="2418"/>
                    <a:pt x="4159" y="2198"/>
                    <a:pt x="4159" y="2040"/>
                  </a:cubicBezTo>
                  <a:cubicBezTo>
                    <a:pt x="4159" y="1505"/>
                    <a:pt x="3939" y="1001"/>
                    <a:pt x="3560" y="591"/>
                  </a:cubicBezTo>
                  <a:cubicBezTo>
                    <a:pt x="3167" y="197"/>
                    <a:pt x="2631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3" name="Google Shape;15373;p83"/>
            <p:cNvSpPr/>
            <p:nvPr/>
          </p:nvSpPr>
          <p:spPr>
            <a:xfrm>
              <a:off x="-11647125" y="3246175"/>
              <a:ext cx="86650" cy="133925"/>
            </a:xfrm>
            <a:custGeom>
              <a:avLst/>
              <a:gdLst/>
              <a:ahLst/>
              <a:cxnLst/>
              <a:rect l="l" t="t" r="r" b="b"/>
              <a:pathLst>
                <a:path w="3466" h="5357" extrusionOk="0">
                  <a:moveTo>
                    <a:pt x="3466" y="1"/>
                  </a:moveTo>
                  <a:cubicBezTo>
                    <a:pt x="2205" y="64"/>
                    <a:pt x="1008" y="473"/>
                    <a:pt x="0" y="1135"/>
                  </a:cubicBezTo>
                  <a:lnTo>
                    <a:pt x="2426" y="5356"/>
                  </a:lnTo>
                  <a:cubicBezTo>
                    <a:pt x="2741" y="5167"/>
                    <a:pt x="3056" y="5041"/>
                    <a:pt x="3466" y="50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4" name="Google Shape;15374;p83"/>
            <p:cNvSpPr/>
            <p:nvPr/>
          </p:nvSpPr>
          <p:spPr>
            <a:xfrm>
              <a:off x="-11540025" y="3245400"/>
              <a:ext cx="86675" cy="133900"/>
            </a:xfrm>
            <a:custGeom>
              <a:avLst/>
              <a:gdLst/>
              <a:ahLst/>
              <a:cxnLst/>
              <a:rect l="l" t="t" r="r" b="b"/>
              <a:pathLst>
                <a:path w="3467" h="5356" extrusionOk="0">
                  <a:moveTo>
                    <a:pt x="1" y="0"/>
                  </a:moveTo>
                  <a:lnTo>
                    <a:pt x="1" y="4978"/>
                  </a:lnTo>
                  <a:cubicBezTo>
                    <a:pt x="379" y="5041"/>
                    <a:pt x="725" y="5135"/>
                    <a:pt x="1040" y="5356"/>
                  </a:cubicBezTo>
                  <a:lnTo>
                    <a:pt x="3466" y="1134"/>
                  </a:lnTo>
                  <a:cubicBezTo>
                    <a:pt x="2458" y="473"/>
                    <a:pt x="1261" y="63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5" name="Google Shape;15375;p83"/>
            <p:cNvSpPr/>
            <p:nvPr/>
          </p:nvSpPr>
          <p:spPr>
            <a:xfrm>
              <a:off x="-11498275" y="3285550"/>
              <a:ext cx="123675" cy="160700"/>
            </a:xfrm>
            <a:custGeom>
              <a:avLst/>
              <a:gdLst/>
              <a:ahLst/>
              <a:cxnLst/>
              <a:rect l="l" t="t" r="r" b="b"/>
              <a:pathLst>
                <a:path w="4947" h="6428" extrusionOk="0">
                  <a:moveTo>
                    <a:pt x="2426" y="1"/>
                  </a:moveTo>
                  <a:lnTo>
                    <a:pt x="1" y="4254"/>
                  </a:lnTo>
                  <a:cubicBezTo>
                    <a:pt x="505" y="4790"/>
                    <a:pt x="788" y="5483"/>
                    <a:pt x="788" y="6207"/>
                  </a:cubicBezTo>
                  <a:lnTo>
                    <a:pt x="788" y="6428"/>
                  </a:lnTo>
                  <a:lnTo>
                    <a:pt x="4663" y="4947"/>
                  </a:lnTo>
                  <a:cubicBezTo>
                    <a:pt x="4884" y="4884"/>
                    <a:pt x="4947" y="4727"/>
                    <a:pt x="4947" y="4538"/>
                  </a:cubicBezTo>
                  <a:cubicBezTo>
                    <a:pt x="4726" y="2710"/>
                    <a:pt x="3781" y="1135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6" name="Google Shape;15376;p83"/>
            <p:cNvSpPr/>
            <p:nvPr/>
          </p:nvSpPr>
          <p:spPr>
            <a:xfrm>
              <a:off x="-11728250" y="3286350"/>
              <a:ext cx="125250" cy="160700"/>
            </a:xfrm>
            <a:custGeom>
              <a:avLst/>
              <a:gdLst/>
              <a:ahLst/>
              <a:cxnLst/>
              <a:rect l="l" t="t" r="r" b="b"/>
              <a:pathLst>
                <a:path w="5010" h="6428" extrusionOk="0">
                  <a:moveTo>
                    <a:pt x="2584" y="0"/>
                  </a:moveTo>
                  <a:cubicBezTo>
                    <a:pt x="1229" y="1103"/>
                    <a:pt x="284" y="2678"/>
                    <a:pt x="63" y="4537"/>
                  </a:cubicBezTo>
                  <a:cubicBezTo>
                    <a:pt x="0" y="4726"/>
                    <a:pt x="126" y="4884"/>
                    <a:pt x="315" y="4978"/>
                  </a:cubicBezTo>
                  <a:lnTo>
                    <a:pt x="4222" y="6427"/>
                  </a:lnTo>
                  <a:lnTo>
                    <a:pt x="4222" y="6238"/>
                  </a:lnTo>
                  <a:cubicBezTo>
                    <a:pt x="4222" y="5482"/>
                    <a:pt x="4505" y="4758"/>
                    <a:pt x="5009" y="4254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7" name="Google Shape;15377;p83"/>
          <p:cNvGrpSpPr/>
          <p:nvPr/>
        </p:nvGrpSpPr>
        <p:grpSpPr>
          <a:xfrm>
            <a:off x="7117464" y="2264811"/>
            <a:ext cx="311804" cy="355451"/>
            <a:chOff x="-11703850" y="4081850"/>
            <a:chExt cx="309575" cy="352875"/>
          </a:xfrm>
        </p:grpSpPr>
        <p:sp>
          <p:nvSpPr>
            <p:cNvPr id="15378" name="Google Shape;15378;p83"/>
            <p:cNvSpPr/>
            <p:nvPr/>
          </p:nvSpPr>
          <p:spPr>
            <a:xfrm>
              <a:off x="-11703850" y="4081850"/>
              <a:ext cx="309575" cy="125250"/>
            </a:xfrm>
            <a:custGeom>
              <a:avLst/>
              <a:gdLst/>
              <a:ahLst/>
              <a:cxnLst/>
              <a:rect l="l" t="t" r="r" b="b"/>
              <a:pathLst>
                <a:path w="12383" h="5010" extrusionOk="0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9" name="Google Shape;15379;p83"/>
            <p:cNvSpPr/>
            <p:nvPr/>
          </p:nvSpPr>
          <p:spPr>
            <a:xfrm>
              <a:off x="-11622725" y="4288975"/>
              <a:ext cx="144175" cy="63050"/>
            </a:xfrm>
            <a:custGeom>
              <a:avLst/>
              <a:gdLst/>
              <a:ahLst/>
              <a:cxnLst/>
              <a:rect l="l" t="t" r="r" b="b"/>
              <a:pathLst>
                <a:path w="5767" h="2522" extrusionOk="0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0" name="Google Shape;15380;p83"/>
            <p:cNvSpPr/>
            <p:nvPr/>
          </p:nvSpPr>
          <p:spPr>
            <a:xfrm>
              <a:off x="-11596725" y="4364600"/>
              <a:ext cx="36250" cy="70125"/>
            </a:xfrm>
            <a:custGeom>
              <a:avLst/>
              <a:gdLst/>
              <a:ahLst/>
              <a:cxnLst/>
              <a:rect l="l" t="t" r="r" b="b"/>
              <a:pathLst>
                <a:path w="1450" h="2805" extrusionOk="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1" name="Google Shape;15381;p83"/>
            <p:cNvSpPr/>
            <p:nvPr/>
          </p:nvSpPr>
          <p:spPr>
            <a:xfrm>
              <a:off x="-11540025" y="4364600"/>
              <a:ext cx="37050" cy="70125"/>
            </a:xfrm>
            <a:custGeom>
              <a:avLst/>
              <a:gdLst/>
              <a:ahLst/>
              <a:cxnLst/>
              <a:rect l="l" t="t" r="r" b="b"/>
              <a:pathLst>
                <a:path w="1482" h="2805" extrusionOk="0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2" name="Google Shape;15382;p83"/>
            <p:cNvSpPr/>
            <p:nvPr/>
          </p:nvSpPr>
          <p:spPr>
            <a:xfrm>
              <a:off x="-11610900" y="4227550"/>
              <a:ext cx="50425" cy="51225"/>
            </a:xfrm>
            <a:custGeom>
              <a:avLst/>
              <a:gdLst/>
              <a:ahLst/>
              <a:cxnLst/>
              <a:rect l="l" t="t" r="r" b="b"/>
              <a:pathLst>
                <a:path w="2017" h="2049" extrusionOk="0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3" name="Google Shape;15383;p83"/>
            <p:cNvSpPr/>
            <p:nvPr/>
          </p:nvSpPr>
          <p:spPr>
            <a:xfrm>
              <a:off x="-11540025" y="4228350"/>
              <a:ext cx="50450" cy="51200"/>
            </a:xfrm>
            <a:custGeom>
              <a:avLst/>
              <a:gdLst/>
              <a:ahLst/>
              <a:cxnLst/>
              <a:rect l="l" t="t" r="r" b="b"/>
              <a:pathLst>
                <a:path w="2018" h="2048" extrusionOk="0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4" name="Google Shape;15384;p83"/>
            <p:cNvSpPr/>
            <p:nvPr/>
          </p:nvSpPr>
          <p:spPr>
            <a:xfrm>
              <a:off x="-1148960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5" name="Google Shape;15385;p83"/>
            <p:cNvSpPr/>
            <p:nvPr/>
          </p:nvSpPr>
          <p:spPr>
            <a:xfrm>
              <a:off x="-1170385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86" name="Google Shape;15386;p83"/>
          <p:cNvGrpSpPr/>
          <p:nvPr/>
        </p:nvGrpSpPr>
        <p:grpSpPr>
          <a:xfrm>
            <a:off x="5306120" y="2738964"/>
            <a:ext cx="357002" cy="355451"/>
            <a:chOff x="-9958475" y="3180025"/>
            <a:chExt cx="354450" cy="352875"/>
          </a:xfrm>
        </p:grpSpPr>
        <p:sp>
          <p:nvSpPr>
            <p:cNvPr id="15387" name="Google Shape;15387;p83"/>
            <p:cNvSpPr/>
            <p:nvPr/>
          </p:nvSpPr>
          <p:spPr>
            <a:xfrm>
              <a:off x="-9958475" y="3491125"/>
              <a:ext cx="354450" cy="41775"/>
            </a:xfrm>
            <a:custGeom>
              <a:avLst/>
              <a:gdLst/>
              <a:ahLst/>
              <a:cxnLst/>
              <a:rect l="l" t="t" r="r" b="b"/>
              <a:pathLst>
                <a:path w="14178" h="1671" extrusionOk="0">
                  <a:moveTo>
                    <a:pt x="1702" y="1"/>
                  </a:moveTo>
                  <a:cubicBezTo>
                    <a:pt x="1387" y="1"/>
                    <a:pt x="1135" y="158"/>
                    <a:pt x="977" y="442"/>
                  </a:cubicBezTo>
                  <a:lnTo>
                    <a:pt x="442" y="442"/>
                  </a:lnTo>
                  <a:cubicBezTo>
                    <a:pt x="190" y="442"/>
                    <a:pt x="1" y="631"/>
                    <a:pt x="1" y="820"/>
                  </a:cubicBezTo>
                  <a:cubicBezTo>
                    <a:pt x="1" y="1072"/>
                    <a:pt x="190" y="1261"/>
                    <a:pt x="442" y="1261"/>
                  </a:cubicBezTo>
                  <a:lnTo>
                    <a:pt x="977" y="1261"/>
                  </a:lnTo>
                  <a:cubicBezTo>
                    <a:pt x="1135" y="1513"/>
                    <a:pt x="1387" y="1670"/>
                    <a:pt x="1702" y="1670"/>
                  </a:cubicBezTo>
                  <a:lnTo>
                    <a:pt x="12477" y="1670"/>
                  </a:lnTo>
                  <a:cubicBezTo>
                    <a:pt x="12792" y="1670"/>
                    <a:pt x="13044" y="1513"/>
                    <a:pt x="13170" y="1261"/>
                  </a:cubicBezTo>
                  <a:lnTo>
                    <a:pt x="13737" y="1261"/>
                  </a:lnTo>
                  <a:cubicBezTo>
                    <a:pt x="13957" y="1261"/>
                    <a:pt x="14178" y="1072"/>
                    <a:pt x="14178" y="820"/>
                  </a:cubicBezTo>
                  <a:cubicBezTo>
                    <a:pt x="14178" y="631"/>
                    <a:pt x="13957" y="442"/>
                    <a:pt x="13737" y="442"/>
                  </a:cubicBezTo>
                  <a:lnTo>
                    <a:pt x="13170" y="442"/>
                  </a:lnTo>
                  <a:cubicBezTo>
                    <a:pt x="13044" y="190"/>
                    <a:pt x="12792" y="1"/>
                    <a:pt x="12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8" name="Google Shape;15388;p83"/>
            <p:cNvSpPr/>
            <p:nvPr/>
          </p:nvSpPr>
          <p:spPr>
            <a:xfrm>
              <a:off x="-9958475" y="3180025"/>
              <a:ext cx="354450" cy="42550"/>
            </a:xfrm>
            <a:custGeom>
              <a:avLst/>
              <a:gdLst/>
              <a:ahLst/>
              <a:cxnLst/>
              <a:rect l="l" t="t" r="r" b="b"/>
              <a:pathLst>
                <a:path w="14178" h="1702" extrusionOk="0">
                  <a:moveTo>
                    <a:pt x="1702" y="0"/>
                  </a:moveTo>
                  <a:cubicBezTo>
                    <a:pt x="1387" y="0"/>
                    <a:pt x="1135" y="158"/>
                    <a:pt x="977" y="441"/>
                  </a:cubicBezTo>
                  <a:lnTo>
                    <a:pt x="442" y="441"/>
                  </a:lnTo>
                  <a:cubicBezTo>
                    <a:pt x="190" y="441"/>
                    <a:pt x="1" y="630"/>
                    <a:pt x="1" y="819"/>
                  </a:cubicBezTo>
                  <a:cubicBezTo>
                    <a:pt x="1" y="1040"/>
                    <a:pt x="190" y="1260"/>
                    <a:pt x="442" y="1260"/>
                  </a:cubicBezTo>
                  <a:lnTo>
                    <a:pt x="977" y="1260"/>
                  </a:lnTo>
                  <a:cubicBezTo>
                    <a:pt x="1135" y="1512"/>
                    <a:pt x="1387" y="1701"/>
                    <a:pt x="1702" y="1701"/>
                  </a:cubicBezTo>
                  <a:lnTo>
                    <a:pt x="12477" y="1701"/>
                  </a:lnTo>
                  <a:cubicBezTo>
                    <a:pt x="12792" y="1701"/>
                    <a:pt x="13044" y="1544"/>
                    <a:pt x="13170" y="1260"/>
                  </a:cubicBezTo>
                  <a:lnTo>
                    <a:pt x="13737" y="1260"/>
                  </a:lnTo>
                  <a:cubicBezTo>
                    <a:pt x="13957" y="1260"/>
                    <a:pt x="14178" y="1071"/>
                    <a:pt x="14178" y="819"/>
                  </a:cubicBezTo>
                  <a:cubicBezTo>
                    <a:pt x="14178" y="599"/>
                    <a:pt x="13957" y="441"/>
                    <a:pt x="13737" y="441"/>
                  </a:cubicBezTo>
                  <a:lnTo>
                    <a:pt x="13170" y="441"/>
                  </a:lnTo>
                  <a:cubicBezTo>
                    <a:pt x="13044" y="189"/>
                    <a:pt x="12792" y="0"/>
                    <a:pt x="124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9" name="Google Shape;15389;p83"/>
            <p:cNvSpPr/>
            <p:nvPr/>
          </p:nvSpPr>
          <p:spPr>
            <a:xfrm>
              <a:off x="-9916725" y="3243025"/>
              <a:ext cx="270175" cy="228425"/>
            </a:xfrm>
            <a:custGeom>
              <a:avLst/>
              <a:gdLst/>
              <a:ahLst/>
              <a:cxnLst/>
              <a:rect l="l" t="t" r="r" b="b"/>
              <a:pathLst>
                <a:path w="10807" h="9137" extrusionOk="0">
                  <a:moveTo>
                    <a:pt x="7940" y="820"/>
                  </a:moveTo>
                  <a:cubicBezTo>
                    <a:pt x="8160" y="820"/>
                    <a:pt x="8349" y="1040"/>
                    <a:pt x="8349" y="1261"/>
                  </a:cubicBezTo>
                  <a:cubicBezTo>
                    <a:pt x="8349" y="1513"/>
                    <a:pt x="8160" y="1670"/>
                    <a:pt x="7940" y="1670"/>
                  </a:cubicBezTo>
                  <a:lnTo>
                    <a:pt x="2962" y="1670"/>
                  </a:lnTo>
                  <a:cubicBezTo>
                    <a:pt x="2741" y="1670"/>
                    <a:pt x="2521" y="1450"/>
                    <a:pt x="2521" y="1261"/>
                  </a:cubicBezTo>
                  <a:cubicBezTo>
                    <a:pt x="2521" y="1040"/>
                    <a:pt x="2741" y="820"/>
                    <a:pt x="2962" y="820"/>
                  </a:cubicBezTo>
                  <a:close/>
                  <a:moveTo>
                    <a:pt x="6270" y="2489"/>
                  </a:moveTo>
                  <a:cubicBezTo>
                    <a:pt x="6459" y="2489"/>
                    <a:pt x="6680" y="2679"/>
                    <a:pt x="6680" y="2931"/>
                  </a:cubicBezTo>
                  <a:cubicBezTo>
                    <a:pt x="6680" y="3151"/>
                    <a:pt x="6459" y="3340"/>
                    <a:pt x="6270" y="3340"/>
                  </a:cubicBezTo>
                  <a:lnTo>
                    <a:pt x="3781" y="3340"/>
                  </a:lnTo>
                  <a:cubicBezTo>
                    <a:pt x="3561" y="3340"/>
                    <a:pt x="3403" y="3151"/>
                    <a:pt x="3403" y="2931"/>
                  </a:cubicBezTo>
                  <a:cubicBezTo>
                    <a:pt x="3403" y="2679"/>
                    <a:pt x="3592" y="2489"/>
                    <a:pt x="3781" y="2489"/>
                  </a:cubicBezTo>
                  <a:close/>
                  <a:moveTo>
                    <a:pt x="7940" y="4128"/>
                  </a:moveTo>
                  <a:cubicBezTo>
                    <a:pt x="8160" y="4128"/>
                    <a:pt x="8349" y="4348"/>
                    <a:pt x="8349" y="4569"/>
                  </a:cubicBezTo>
                  <a:cubicBezTo>
                    <a:pt x="8349" y="4789"/>
                    <a:pt x="8160" y="5010"/>
                    <a:pt x="7940" y="5010"/>
                  </a:cubicBezTo>
                  <a:lnTo>
                    <a:pt x="2962" y="5010"/>
                  </a:lnTo>
                  <a:cubicBezTo>
                    <a:pt x="2741" y="5010"/>
                    <a:pt x="2521" y="4789"/>
                    <a:pt x="2521" y="4569"/>
                  </a:cubicBezTo>
                  <a:cubicBezTo>
                    <a:pt x="2521" y="4348"/>
                    <a:pt x="2741" y="4128"/>
                    <a:pt x="2962" y="4128"/>
                  </a:cubicBezTo>
                  <a:close/>
                  <a:moveTo>
                    <a:pt x="6312" y="5826"/>
                  </a:moveTo>
                  <a:cubicBezTo>
                    <a:pt x="6490" y="5826"/>
                    <a:pt x="6680" y="6005"/>
                    <a:pt x="6680" y="6239"/>
                  </a:cubicBezTo>
                  <a:cubicBezTo>
                    <a:pt x="6680" y="6459"/>
                    <a:pt x="6459" y="6617"/>
                    <a:pt x="6270" y="6617"/>
                  </a:cubicBezTo>
                  <a:lnTo>
                    <a:pt x="3781" y="6617"/>
                  </a:lnTo>
                  <a:cubicBezTo>
                    <a:pt x="3561" y="6617"/>
                    <a:pt x="3403" y="6428"/>
                    <a:pt x="3403" y="6239"/>
                  </a:cubicBezTo>
                  <a:cubicBezTo>
                    <a:pt x="3403" y="5987"/>
                    <a:pt x="3592" y="5829"/>
                    <a:pt x="3781" y="5829"/>
                  </a:cubicBezTo>
                  <a:lnTo>
                    <a:pt x="6270" y="5829"/>
                  </a:lnTo>
                  <a:cubicBezTo>
                    <a:pt x="6284" y="5827"/>
                    <a:pt x="6298" y="5826"/>
                    <a:pt x="6312" y="5826"/>
                  </a:cubicBezTo>
                  <a:close/>
                  <a:moveTo>
                    <a:pt x="7940" y="7436"/>
                  </a:moveTo>
                  <a:cubicBezTo>
                    <a:pt x="8160" y="7436"/>
                    <a:pt x="8349" y="7656"/>
                    <a:pt x="8349" y="7877"/>
                  </a:cubicBezTo>
                  <a:cubicBezTo>
                    <a:pt x="8349" y="8129"/>
                    <a:pt x="8160" y="8286"/>
                    <a:pt x="7940" y="8286"/>
                  </a:cubicBezTo>
                  <a:lnTo>
                    <a:pt x="2962" y="8286"/>
                  </a:lnTo>
                  <a:cubicBezTo>
                    <a:pt x="2741" y="8286"/>
                    <a:pt x="2521" y="8066"/>
                    <a:pt x="2521" y="7877"/>
                  </a:cubicBezTo>
                  <a:cubicBezTo>
                    <a:pt x="2521" y="7656"/>
                    <a:pt x="2741" y="7436"/>
                    <a:pt x="2962" y="7436"/>
                  </a:cubicBezTo>
                  <a:close/>
                  <a:moveTo>
                    <a:pt x="1" y="1"/>
                  </a:moveTo>
                  <a:lnTo>
                    <a:pt x="1" y="5388"/>
                  </a:lnTo>
                  <a:cubicBezTo>
                    <a:pt x="1" y="5545"/>
                    <a:pt x="95" y="5703"/>
                    <a:pt x="253" y="5766"/>
                  </a:cubicBezTo>
                  <a:lnTo>
                    <a:pt x="1166" y="6239"/>
                  </a:lnTo>
                  <a:lnTo>
                    <a:pt x="253" y="6711"/>
                  </a:lnTo>
                  <a:cubicBezTo>
                    <a:pt x="127" y="6743"/>
                    <a:pt x="1" y="6900"/>
                    <a:pt x="1" y="7058"/>
                  </a:cubicBezTo>
                  <a:lnTo>
                    <a:pt x="1" y="9137"/>
                  </a:lnTo>
                  <a:lnTo>
                    <a:pt x="10807" y="9137"/>
                  </a:lnTo>
                  <a:lnTo>
                    <a:pt x="10807" y="3750"/>
                  </a:lnTo>
                  <a:cubicBezTo>
                    <a:pt x="10807" y="3592"/>
                    <a:pt x="10712" y="3435"/>
                    <a:pt x="10555" y="3403"/>
                  </a:cubicBezTo>
                  <a:lnTo>
                    <a:pt x="9673" y="2931"/>
                  </a:lnTo>
                  <a:lnTo>
                    <a:pt x="10555" y="2458"/>
                  </a:lnTo>
                  <a:cubicBezTo>
                    <a:pt x="10712" y="2363"/>
                    <a:pt x="10807" y="2237"/>
                    <a:pt x="10807" y="2080"/>
                  </a:cubicBezTo>
                  <a:lnTo>
                    <a:pt x="10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0" name="Google Shape;15390;p83"/>
          <p:cNvGrpSpPr/>
          <p:nvPr/>
        </p:nvGrpSpPr>
        <p:grpSpPr>
          <a:xfrm>
            <a:off x="5315247" y="3214945"/>
            <a:ext cx="337966" cy="355325"/>
            <a:chOff x="-9949025" y="3615575"/>
            <a:chExt cx="335550" cy="352750"/>
          </a:xfrm>
        </p:grpSpPr>
        <p:sp>
          <p:nvSpPr>
            <p:cNvPr id="15391" name="Google Shape;15391;p83"/>
            <p:cNvSpPr/>
            <p:nvPr/>
          </p:nvSpPr>
          <p:spPr>
            <a:xfrm>
              <a:off x="-9800950" y="3615575"/>
              <a:ext cx="61475" cy="61450"/>
            </a:xfrm>
            <a:custGeom>
              <a:avLst/>
              <a:gdLst/>
              <a:ahLst/>
              <a:cxnLst/>
              <a:rect l="l" t="t" r="r" b="b"/>
              <a:pathLst>
                <a:path w="2459" h="2458" extrusionOk="0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2" name="Google Shape;15392;p83"/>
            <p:cNvSpPr/>
            <p:nvPr/>
          </p:nvSpPr>
          <p:spPr>
            <a:xfrm>
              <a:off x="-9949025" y="3688650"/>
              <a:ext cx="335550" cy="279675"/>
            </a:xfrm>
            <a:custGeom>
              <a:avLst/>
              <a:gdLst/>
              <a:ahLst/>
              <a:cxnLst/>
              <a:rect l="l" t="t" r="r" b="b"/>
              <a:pathLst>
                <a:path w="13422" h="11187" extrusionOk="0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3" name="Google Shape;15393;p83"/>
            <p:cNvSpPr/>
            <p:nvPr/>
          </p:nvSpPr>
          <p:spPr>
            <a:xfrm>
              <a:off x="-9947450" y="3657100"/>
              <a:ext cx="106350" cy="50650"/>
            </a:xfrm>
            <a:custGeom>
              <a:avLst/>
              <a:gdLst/>
              <a:ahLst/>
              <a:cxnLst/>
              <a:rect l="l" t="t" r="r" b="b"/>
              <a:pathLst>
                <a:path w="4254" h="2026" extrusionOk="0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4" name="Google Shape;15394;p83"/>
          <p:cNvGrpSpPr/>
          <p:nvPr/>
        </p:nvGrpSpPr>
        <p:grpSpPr>
          <a:xfrm>
            <a:off x="7950093" y="2738451"/>
            <a:ext cx="360175" cy="358423"/>
            <a:chOff x="-9961625" y="4048175"/>
            <a:chExt cx="357600" cy="355825"/>
          </a:xfrm>
        </p:grpSpPr>
        <p:sp>
          <p:nvSpPr>
            <p:cNvPr id="15395" name="Google Shape;15395;p83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6" name="Google Shape;15396;p83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7" name="Google Shape;15397;p83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8" name="Google Shape;15398;p83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9" name="Google Shape;15399;p83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0" name="Google Shape;15400;p83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1" name="Google Shape;15401;p83"/>
          <p:cNvGrpSpPr/>
          <p:nvPr/>
        </p:nvGrpSpPr>
        <p:grpSpPr>
          <a:xfrm>
            <a:off x="6636814" y="3213963"/>
            <a:ext cx="364959" cy="357289"/>
            <a:chOff x="-8680950" y="3624225"/>
            <a:chExt cx="362350" cy="354700"/>
          </a:xfrm>
        </p:grpSpPr>
        <p:sp>
          <p:nvSpPr>
            <p:cNvPr id="15402" name="Google Shape;15402;p83"/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3" name="Google Shape;15403;p83"/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4" name="Google Shape;15404;p83"/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5" name="Google Shape;15405;p83"/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6" name="Google Shape;15406;p83"/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7" name="Google Shape;15407;p83"/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8" name="Google Shape;15408;p83"/>
          <p:cNvGrpSpPr/>
          <p:nvPr/>
        </p:nvGrpSpPr>
        <p:grpSpPr>
          <a:xfrm>
            <a:off x="5773058" y="1379624"/>
            <a:ext cx="313365" cy="355476"/>
            <a:chOff x="-13056975" y="3212300"/>
            <a:chExt cx="311125" cy="352900"/>
          </a:xfrm>
        </p:grpSpPr>
        <p:sp>
          <p:nvSpPr>
            <p:cNvPr id="15409" name="Google Shape;15409;p83"/>
            <p:cNvSpPr/>
            <p:nvPr/>
          </p:nvSpPr>
          <p:spPr>
            <a:xfrm>
              <a:off x="-12972700" y="3273750"/>
              <a:ext cx="144950" cy="229225"/>
            </a:xfrm>
            <a:custGeom>
              <a:avLst/>
              <a:gdLst/>
              <a:ahLst/>
              <a:cxnLst/>
              <a:rect l="l" t="t" r="r" b="b"/>
              <a:pathLst>
                <a:path w="5798" h="9169" extrusionOk="0">
                  <a:moveTo>
                    <a:pt x="0" y="0"/>
                  </a:moveTo>
                  <a:lnTo>
                    <a:pt x="0" y="819"/>
                  </a:lnTo>
                  <a:lnTo>
                    <a:pt x="851" y="819"/>
                  </a:lnTo>
                  <a:lnTo>
                    <a:pt x="851" y="8538"/>
                  </a:lnTo>
                  <a:lnTo>
                    <a:pt x="788" y="8538"/>
                  </a:lnTo>
                  <a:cubicBezTo>
                    <a:pt x="1071" y="8696"/>
                    <a:pt x="1355" y="8853"/>
                    <a:pt x="1639" y="8948"/>
                  </a:cubicBezTo>
                  <a:lnTo>
                    <a:pt x="1639" y="851"/>
                  </a:lnTo>
                  <a:lnTo>
                    <a:pt x="2458" y="851"/>
                  </a:lnTo>
                  <a:lnTo>
                    <a:pt x="2458" y="9137"/>
                  </a:lnTo>
                  <a:cubicBezTo>
                    <a:pt x="2615" y="9137"/>
                    <a:pt x="2741" y="9168"/>
                    <a:pt x="2899" y="9168"/>
                  </a:cubicBezTo>
                  <a:cubicBezTo>
                    <a:pt x="3056" y="9168"/>
                    <a:pt x="3151" y="9137"/>
                    <a:pt x="3308" y="9137"/>
                  </a:cubicBezTo>
                  <a:lnTo>
                    <a:pt x="3308" y="851"/>
                  </a:lnTo>
                  <a:lnTo>
                    <a:pt x="4159" y="851"/>
                  </a:lnTo>
                  <a:lnTo>
                    <a:pt x="4159" y="8948"/>
                  </a:lnTo>
                  <a:cubicBezTo>
                    <a:pt x="4411" y="8822"/>
                    <a:pt x="4695" y="8696"/>
                    <a:pt x="4978" y="8538"/>
                  </a:cubicBezTo>
                  <a:lnTo>
                    <a:pt x="4978" y="819"/>
                  </a:lnTo>
                  <a:lnTo>
                    <a:pt x="5797" y="819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0" name="Google Shape;15410;p83"/>
            <p:cNvSpPr/>
            <p:nvPr/>
          </p:nvSpPr>
          <p:spPr>
            <a:xfrm>
              <a:off x="-128088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lnTo>
                    <a:pt x="0" y="5514"/>
                  </a:lnTo>
                  <a:cubicBezTo>
                    <a:pt x="0" y="5672"/>
                    <a:pt x="32" y="5829"/>
                    <a:pt x="158" y="5987"/>
                  </a:cubicBezTo>
                  <a:cubicBezTo>
                    <a:pt x="536" y="6617"/>
                    <a:pt x="788" y="7310"/>
                    <a:pt x="851" y="8003"/>
                  </a:cubicBezTo>
                  <a:cubicBezTo>
                    <a:pt x="945" y="8759"/>
                    <a:pt x="756" y="9452"/>
                    <a:pt x="347" y="10114"/>
                  </a:cubicBezTo>
                  <a:lnTo>
                    <a:pt x="1607" y="11122"/>
                  </a:lnTo>
                  <a:cubicBezTo>
                    <a:pt x="2174" y="10208"/>
                    <a:pt x="2521" y="9137"/>
                    <a:pt x="2521" y="8003"/>
                  </a:cubicBezTo>
                  <a:cubicBezTo>
                    <a:pt x="2489" y="7026"/>
                    <a:pt x="2174" y="6113"/>
                    <a:pt x="1702" y="5294"/>
                  </a:cubicBezTo>
                  <a:lnTo>
                    <a:pt x="1702" y="4979"/>
                  </a:lnTo>
                  <a:lnTo>
                    <a:pt x="1702" y="2395"/>
                  </a:lnTo>
                  <a:lnTo>
                    <a:pt x="1891" y="2301"/>
                  </a:lnTo>
                  <a:cubicBezTo>
                    <a:pt x="2269" y="2049"/>
                    <a:pt x="2521" y="1671"/>
                    <a:pt x="2521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1" name="Google Shape;15411;p83"/>
            <p:cNvSpPr/>
            <p:nvPr/>
          </p:nvSpPr>
          <p:spPr>
            <a:xfrm>
              <a:off x="-130569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0" y="1"/>
                  </a:moveTo>
                  <a:cubicBezTo>
                    <a:pt x="567" y="1"/>
                    <a:pt x="0" y="568"/>
                    <a:pt x="0" y="1230"/>
                  </a:cubicBezTo>
                  <a:cubicBezTo>
                    <a:pt x="32" y="1671"/>
                    <a:pt x="284" y="2112"/>
                    <a:pt x="662" y="2301"/>
                  </a:cubicBezTo>
                  <a:lnTo>
                    <a:pt x="851" y="2427"/>
                  </a:lnTo>
                  <a:lnTo>
                    <a:pt x="851" y="4979"/>
                  </a:lnTo>
                  <a:lnTo>
                    <a:pt x="851" y="5294"/>
                  </a:lnTo>
                  <a:cubicBezTo>
                    <a:pt x="378" y="6113"/>
                    <a:pt x="63" y="7026"/>
                    <a:pt x="32" y="8003"/>
                  </a:cubicBezTo>
                  <a:cubicBezTo>
                    <a:pt x="32" y="9137"/>
                    <a:pt x="378" y="10208"/>
                    <a:pt x="945" y="11122"/>
                  </a:cubicBezTo>
                  <a:lnTo>
                    <a:pt x="2206" y="10145"/>
                  </a:lnTo>
                  <a:cubicBezTo>
                    <a:pt x="1859" y="9515"/>
                    <a:pt x="1639" y="8791"/>
                    <a:pt x="1702" y="8035"/>
                  </a:cubicBezTo>
                  <a:lnTo>
                    <a:pt x="1702" y="8003"/>
                  </a:lnTo>
                  <a:cubicBezTo>
                    <a:pt x="1733" y="7279"/>
                    <a:pt x="1954" y="6585"/>
                    <a:pt x="2363" y="5987"/>
                  </a:cubicBezTo>
                  <a:cubicBezTo>
                    <a:pt x="2458" y="5829"/>
                    <a:pt x="2521" y="5672"/>
                    <a:pt x="2521" y="5514"/>
                  </a:cubicBezTo>
                  <a:lnTo>
                    <a:pt x="2521" y="1230"/>
                  </a:ln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2" name="Google Shape;15412;p83"/>
            <p:cNvSpPr/>
            <p:nvPr/>
          </p:nvSpPr>
          <p:spPr>
            <a:xfrm>
              <a:off x="-13020750" y="3483250"/>
              <a:ext cx="240250" cy="81950"/>
            </a:xfrm>
            <a:custGeom>
              <a:avLst/>
              <a:gdLst/>
              <a:ahLst/>
              <a:cxnLst/>
              <a:rect l="l" t="t" r="r" b="b"/>
              <a:pathLst>
                <a:path w="9610" h="3278" extrusionOk="0">
                  <a:moveTo>
                    <a:pt x="1261" y="1"/>
                  </a:moveTo>
                  <a:lnTo>
                    <a:pt x="0" y="977"/>
                  </a:lnTo>
                  <a:cubicBezTo>
                    <a:pt x="1103" y="2395"/>
                    <a:pt x="2867" y="3277"/>
                    <a:pt x="4821" y="3277"/>
                  </a:cubicBezTo>
                  <a:cubicBezTo>
                    <a:pt x="6743" y="3277"/>
                    <a:pt x="8475" y="2363"/>
                    <a:pt x="9610" y="977"/>
                  </a:cubicBezTo>
                  <a:lnTo>
                    <a:pt x="8349" y="1"/>
                  </a:lnTo>
                  <a:cubicBezTo>
                    <a:pt x="7530" y="946"/>
                    <a:pt x="6270" y="1639"/>
                    <a:pt x="4821" y="1639"/>
                  </a:cubicBezTo>
                  <a:cubicBezTo>
                    <a:pt x="3466" y="1639"/>
                    <a:pt x="2143" y="1009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3" name="Google Shape;15413;p83"/>
          <p:cNvGrpSpPr/>
          <p:nvPr/>
        </p:nvGrpSpPr>
        <p:grpSpPr>
          <a:xfrm>
            <a:off x="5750446" y="1820418"/>
            <a:ext cx="358588" cy="355325"/>
            <a:chOff x="-13077450" y="3647075"/>
            <a:chExt cx="356025" cy="352750"/>
          </a:xfrm>
        </p:grpSpPr>
        <p:sp>
          <p:nvSpPr>
            <p:cNvPr id="15414" name="Google Shape;15414;p83"/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5" name="Google Shape;15415;p83"/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6" name="Google Shape;15416;p83"/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7" name="Google Shape;15417;p83"/>
          <p:cNvGrpSpPr/>
          <p:nvPr/>
        </p:nvGrpSpPr>
        <p:grpSpPr>
          <a:xfrm>
            <a:off x="5761552" y="2264018"/>
            <a:ext cx="357002" cy="357037"/>
            <a:chOff x="-13079025" y="4079475"/>
            <a:chExt cx="354450" cy="354450"/>
          </a:xfrm>
        </p:grpSpPr>
        <p:sp>
          <p:nvSpPr>
            <p:cNvPr id="15418" name="Google Shape;15418;p83"/>
            <p:cNvSpPr/>
            <p:nvPr/>
          </p:nvSpPr>
          <p:spPr>
            <a:xfrm>
              <a:off x="-13004200" y="4079475"/>
              <a:ext cx="207150" cy="63050"/>
            </a:xfrm>
            <a:custGeom>
              <a:avLst/>
              <a:gdLst/>
              <a:ahLst/>
              <a:cxnLst/>
              <a:rect l="l" t="t" r="r" b="b"/>
              <a:pathLst>
                <a:path w="8286" h="2522" extrusionOk="0">
                  <a:moveTo>
                    <a:pt x="4159" y="1"/>
                  </a:moveTo>
                  <a:cubicBezTo>
                    <a:pt x="1859" y="1"/>
                    <a:pt x="0" y="568"/>
                    <a:pt x="0" y="1261"/>
                  </a:cubicBezTo>
                  <a:cubicBezTo>
                    <a:pt x="0" y="1986"/>
                    <a:pt x="1859" y="2521"/>
                    <a:pt x="4159" y="2521"/>
                  </a:cubicBezTo>
                  <a:cubicBezTo>
                    <a:pt x="6427" y="2521"/>
                    <a:pt x="8286" y="1986"/>
                    <a:pt x="8286" y="1261"/>
                  </a:cubicBezTo>
                  <a:cubicBezTo>
                    <a:pt x="8286" y="568"/>
                    <a:pt x="6427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9" name="Google Shape;15419;p83"/>
            <p:cNvSpPr/>
            <p:nvPr/>
          </p:nvSpPr>
          <p:spPr>
            <a:xfrm>
              <a:off x="-13079025" y="4303175"/>
              <a:ext cx="354450" cy="130750"/>
            </a:xfrm>
            <a:custGeom>
              <a:avLst/>
              <a:gdLst/>
              <a:ahLst/>
              <a:cxnLst/>
              <a:rect l="l" t="t" r="r" b="b"/>
              <a:pathLst>
                <a:path w="14178" h="5230" extrusionOk="0">
                  <a:moveTo>
                    <a:pt x="2773" y="0"/>
                  </a:moveTo>
                  <a:cubicBezTo>
                    <a:pt x="1040" y="536"/>
                    <a:pt x="0" y="1355"/>
                    <a:pt x="0" y="2331"/>
                  </a:cubicBezTo>
                  <a:cubicBezTo>
                    <a:pt x="0" y="4222"/>
                    <a:pt x="3686" y="5230"/>
                    <a:pt x="7057" y="5230"/>
                  </a:cubicBezTo>
                  <a:cubicBezTo>
                    <a:pt x="10460" y="5230"/>
                    <a:pt x="14114" y="4222"/>
                    <a:pt x="14114" y="2331"/>
                  </a:cubicBezTo>
                  <a:cubicBezTo>
                    <a:pt x="14177" y="1355"/>
                    <a:pt x="13169" y="567"/>
                    <a:pt x="11436" y="0"/>
                  </a:cubicBezTo>
                  <a:lnTo>
                    <a:pt x="11247" y="1985"/>
                  </a:lnTo>
                  <a:cubicBezTo>
                    <a:pt x="11216" y="2993"/>
                    <a:pt x="9830" y="3560"/>
                    <a:pt x="7089" y="3560"/>
                  </a:cubicBezTo>
                  <a:cubicBezTo>
                    <a:pt x="5577" y="3560"/>
                    <a:pt x="2962" y="3371"/>
                    <a:pt x="2962" y="1890"/>
                  </a:cubicBez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0" name="Google Shape;15420;p83"/>
            <p:cNvSpPr/>
            <p:nvPr/>
          </p:nvSpPr>
          <p:spPr>
            <a:xfrm>
              <a:off x="-12986875" y="4313400"/>
              <a:ext cx="173300" cy="58300"/>
            </a:xfrm>
            <a:custGeom>
              <a:avLst/>
              <a:gdLst/>
              <a:ahLst/>
              <a:cxnLst/>
              <a:rect l="l" t="t" r="r" b="b"/>
              <a:pathLst>
                <a:path w="6932" h="2332" extrusionOk="0">
                  <a:moveTo>
                    <a:pt x="0" y="1"/>
                  </a:moveTo>
                  <a:lnTo>
                    <a:pt x="158" y="1481"/>
                  </a:lnTo>
                  <a:cubicBezTo>
                    <a:pt x="158" y="1954"/>
                    <a:pt x="1638" y="2332"/>
                    <a:pt x="3466" y="2332"/>
                  </a:cubicBezTo>
                  <a:cubicBezTo>
                    <a:pt x="4159" y="2332"/>
                    <a:pt x="6774" y="2206"/>
                    <a:pt x="6774" y="1481"/>
                  </a:cubicBezTo>
                  <a:lnTo>
                    <a:pt x="6931" y="1"/>
                  </a:lnTo>
                  <a:lnTo>
                    <a:pt x="6931" y="1"/>
                  </a:lnTo>
                  <a:cubicBezTo>
                    <a:pt x="5860" y="442"/>
                    <a:pt x="4694" y="662"/>
                    <a:pt x="3466" y="662"/>
                  </a:cubicBezTo>
                  <a:cubicBezTo>
                    <a:pt x="2237" y="662"/>
                    <a:pt x="1040" y="44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1" name="Google Shape;15421;p83"/>
            <p:cNvSpPr/>
            <p:nvPr/>
          </p:nvSpPr>
          <p:spPr>
            <a:xfrm>
              <a:off x="-13004200" y="4143275"/>
              <a:ext cx="206375" cy="166225"/>
            </a:xfrm>
            <a:custGeom>
              <a:avLst/>
              <a:gdLst/>
              <a:ahLst/>
              <a:cxnLst/>
              <a:rect l="l" t="t" r="r" b="b"/>
              <a:pathLst>
                <a:path w="8255" h="6649" extrusionOk="0">
                  <a:moveTo>
                    <a:pt x="8254" y="1"/>
                  </a:moveTo>
                  <a:lnTo>
                    <a:pt x="8254" y="1"/>
                  </a:lnTo>
                  <a:cubicBezTo>
                    <a:pt x="6994" y="725"/>
                    <a:pt x="4694" y="820"/>
                    <a:pt x="4096" y="820"/>
                  </a:cubicBezTo>
                  <a:cubicBezTo>
                    <a:pt x="3529" y="820"/>
                    <a:pt x="1260" y="788"/>
                    <a:pt x="0" y="32"/>
                  </a:cubicBezTo>
                  <a:lnTo>
                    <a:pt x="0" y="32"/>
                  </a:lnTo>
                  <a:lnTo>
                    <a:pt x="567" y="5892"/>
                  </a:lnTo>
                  <a:cubicBezTo>
                    <a:pt x="1638" y="6365"/>
                    <a:pt x="2836" y="6648"/>
                    <a:pt x="4096" y="6648"/>
                  </a:cubicBezTo>
                  <a:cubicBezTo>
                    <a:pt x="5356" y="6648"/>
                    <a:pt x="6585" y="6365"/>
                    <a:pt x="7656" y="5892"/>
                  </a:cubicBezTo>
                  <a:lnTo>
                    <a:pt x="82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2" name="Google Shape;15422;p83"/>
          <p:cNvGrpSpPr/>
          <p:nvPr/>
        </p:nvGrpSpPr>
        <p:grpSpPr>
          <a:xfrm>
            <a:off x="7534619" y="1380027"/>
            <a:ext cx="356221" cy="354670"/>
            <a:chOff x="-11292700" y="3213875"/>
            <a:chExt cx="353675" cy="352100"/>
          </a:xfrm>
        </p:grpSpPr>
        <p:sp>
          <p:nvSpPr>
            <p:cNvPr id="15423" name="Google Shape;15423;p83"/>
            <p:cNvSpPr/>
            <p:nvPr/>
          </p:nvSpPr>
          <p:spPr>
            <a:xfrm>
              <a:off x="-11178500" y="3213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2489" y="1671"/>
                  </a:moveTo>
                  <a:cubicBezTo>
                    <a:pt x="2962" y="1671"/>
                    <a:pt x="3309" y="2049"/>
                    <a:pt x="3309" y="2521"/>
                  </a:cubicBezTo>
                  <a:cubicBezTo>
                    <a:pt x="3309" y="2994"/>
                    <a:pt x="2962" y="3340"/>
                    <a:pt x="2489" y="3340"/>
                  </a:cubicBezTo>
                  <a:cubicBezTo>
                    <a:pt x="2017" y="3340"/>
                    <a:pt x="1670" y="2994"/>
                    <a:pt x="1670" y="2521"/>
                  </a:cubicBezTo>
                  <a:cubicBezTo>
                    <a:pt x="1639" y="2049"/>
                    <a:pt x="2017" y="1671"/>
                    <a:pt x="2489" y="1671"/>
                  </a:cubicBezTo>
                  <a:close/>
                  <a:moveTo>
                    <a:pt x="2489" y="1"/>
                  </a:moveTo>
                  <a:cubicBezTo>
                    <a:pt x="2048" y="1"/>
                    <a:pt x="1891" y="221"/>
                    <a:pt x="1702" y="537"/>
                  </a:cubicBezTo>
                  <a:cubicBezTo>
                    <a:pt x="1555" y="523"/>
                    <a:pt x="1414" y="498"/>
                    <a:pt x="1278" y="498"/>
                  </a:cubicBezTo>
                  <a:cubicBezTo>
                    <a:pt x="1094" y="498"/>
                    <a:pt x="920" y="544"/>
                    <a:pt x="757" y="726"/>
                  </a:cubicBezTo>
                  <a:cubicBezTo>
                    <a:pt x="442" y="1041"/>
                    <a:pt x="505" y="1324"/>
                    <a:pt x="568" y="1734"/>
                  </a:cubicBezTo>
                  <a:cubicBezTo>
                    <a:pt x="221" y="1923"/>
                    <a:pt x="1" y="2080"/>
                    <a:pt x="1" y="2521"/>
                  </a:cubicBezTo>
                  <a:cubicBezTo>
                    <a:pt x="1" y="2931"/>
                    <a:pt x="221" y="3088"/>
                    <a:pt x="568" y="3309"/>
                  </a:cubicBezTo>
                  <a:cubicBezTo>
                    <a:pt x="473" y="3687"/>
                    <a:pt x="442" y="3939"/>
                    <a:pt x="757" y="4254"/>
                  </a:cubicBezTo>
                  <a:cubicBezTo>
                    <a:pt x="938" y="4436"/>
                    <a:pt x="1109" y="4481"/>
                    <a:pt x="1288" y="4481"/>
                  </a:cubicBezTo>
                  <a:cubicBezTo>
                    <a:pt x="1419" y="4481"/>
                    <a:pt x="1555" y="4456"/>
                    <a:pt x="1702" y="4443"/>
                  </a:cubicBezTo>
                  <a:cubicBezTo>
                    <a:pt x="1922" y="4758"/>
                    <a:pt x="2080" y="4979"/>
                    <a:pt x="2489" y="4979"/>
                  </a:cubicBezTo>
                  <a:cubicBezTo>
                    <a:pt x="2931" y="4979"/>
                    <a:pt x="3088" y="4758"/>
                    <a:pt x="3277" y="4443"/>
                  </a:cubicBezTo>
                  <a:cubicBezTo>
                    <a:pt x="3431" y="4469"/>
                    <a:pt x="3565" y="4495"/>
                    <a:pt x="3690" y="4495"/>
                  </a:cubicBezTo>
                  <a:cubicBezTo>
                    <a:pt x="3871" y="4495"/>
                    <a:pt x="4036" y="4441"/>
                    <a:pt x="4222" y="4254"/>
                  </a:cubicBezTo>
                  <a:cubicBezTo>
                    <a:pt x="4537" y="3939"/>
                    <a:pt x="4443" y="3655"/>
                    <a:pt x="4411" y="3309"/>
                  </a:cubicBezTo>
                  <a:cubicBezTo>
                    <a:pt x="4726" y="3057"/>
                    <a:pt x="4978" y="2899"/>
                    <a:pt x="4978" y="2521"/>
                  </a:cubicBezTo>
                  <a:cubicBezTo>
                    <a:pt x="4978" y="2080"/>
                    <a:pt x="4726" y="1923"/>
                    <a:pt x="4411" y="1734"/>
                  </a:cubicBezTo>
                  <a:cubicBezTo>
                    <a:pt x="4506" y="1324"/>
                    <a:pt x="4537" y="1041"/>
                    <a:pt x="4222" y="726"/>
                  </a:cubicBezTo>
                  <a:cubicBezTo>
                    <a:pt x="4041" y="544"/>
                    <a:pt x="3870" y="498"/>
                    <a:pt x="3691" y="498"/>
                  </a:cubicBezTo>
                  <a:cubicBezTo>
                    <a:pt x="3560" y="498"/>
                    <a:pt x="3424" y="523"/>
                    <a:pt x="3277" y="537"/>
                  </a:cubicBezTo>
                  <a:cubicBezTo>
                    <a:pt x="3025" y="221"/>
                    <a:pt x="286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4" name="Google Shape;15424;p83"/>
            <p:cNvSpPr/>
            <p:nvPr/>
          </p:nvSpPr>
          <p:spPr>
            <a:xfrm>
              <a:off x="-11292700" y="3255625"/>
              <a:ext cx="117375" cy="124475"/>
            </a:xfrm>
            <a:custGeom>
              <a:avLst/>
              <a:gdLst/>
              <a:ahLst/>
              <a:cxnLst/>
              <a:rect l="l" t="t" r="r" b="b"/>
              <a:pathLst>
                <a:path w="4695" h="4979" extrusionOk="0">
                  <a:moveTo>
                    <a:pt x="2521" y="1670"/>
                  </a:moveTo>
                  <a:cubicBezTo>
                    <a:pt x="2993" y="1670"/>
                    <a:pt x="3340" y="2017"/>
                    <a:pt x="3340" y="2490"/>
                  </a:cubicBezTo>
                  <a:cubicBezTo>
                    <a:pt x="3340" y="2962"/>
                    <a:pt x="2993" y="3309"/>
                    <a:pt x="2521" y="3309"/>
                  </a:cubicBezTo>
                  <a:cubicBezTo>
                    <a:pt x="2048" y="3309"/>
                    <a:pt x="1702" y="2962"/>
                    <a:pt x="1702" y="2490"/>
                  </a:cubicBezTo>
                  <a:cubicBezTo>
                    <a:pt x="1702" y="2017"/>
                    <a:pt x="2048" y="1670"/>
                    <a:pt x="2521" y="1670"/>
                  </a:cubicBezTo>
                  <a:close/>
                  <a:moveTo>
                    <a:pt x="2552" y="1"/>
                  </a:moveTo>
                  <a:cubicBezTo>
                    <a:pt x="2111" y="1"/>
                    <a:pt x="1954" y="253"/>
                    <a:pt x="1765" y="568"/>
                  </a:cubicBezTo>
                  <a:cubicBezTo>
                    <a:pt x="1618" y="554"/>
                    <a:pt x="1476" y="530"/>
                    <a:pt x="1339" y="530"/>
                  </a:cubicBezTo>
                  <a:cubicBezTo>
                    <a:pt x="1151" y="530"/>
                    <a:pt x="969" y="575"/>
                    <a:pt x="788" y="757"/>
                  </a:cubicBezTo>
                  <a:cubicBezTo>
                    <a:pt x="473" y="1072"/>
                    <a:pt x="536" y="1355"/>
                    <a:pt x="599" y="1702"/>
                  </a:cubicBezTo>
                  <a:cubicBezTo>
                    <a:pt x="252" y="1891"/>
                    <a:pt x="0" y="2048"/>
                    <a:pt x="0" y="2490"/>
                  </a:cubicBezTo>
                  <a:cubicBezTo>
                    <a:pt x="0" y="2931"/>
                    <a:pt x="221" y="3088"/>
                    <a:pt x="536" y="3277"/>
                  </a:cubicBezTo>
                  <a:cubicBezTo>
                    <a:pt x="473" y="3687"/>
                    <a:pt x="441" y="3907"/>
                    <a:pt x="756" y="4222"/>
                  </a:cubicBezTo>
                  <a:cubicBezTo>
                    <a:pt x="943" y="4409"/>
                    <a:pt x="1107" y="4463"/>
                    <a:pt x="1295" y="4463"/>
                  </a:cubicBezTo>
                  <a:cubicBezTo>
                    <a:pt x="1425" y="4463"/>
                    <a:pt x="1566" y="4437"/>
                    <a:pt x="1733" y="4411"/>
                  </a:cubicBezTo>
                  <a:cubicBezTo>
                    <a:pt x="1954" y="4726"/>
                    <a:pt x="2111" y="4978"/>
                    <a:pt x="2521" y="4978"/>
                  </a:cubicBezTo>
                  <a:cubicBezTo>
                    <a:pt x="2962" y="4978"/>
                    <a:pt x="3119" y="4726"/>
                    <a:pt x="3308" y="4411"/>
                  </a:cubicBezTo>
                  <a:cubicBezTo>
                    <a:pt x="3458" y="4449"/>
                    <a:pt x="3588" y="4476"/>
                    <a:pt x="3710" y="4476"/>
                  </a:cubicBezTo>
                  <a:cubicBezTo>
                    <a:pt x="3896" y="4476"/>
                    <a:pt x="4063" y="4412"/>
                    <a:pt x="4254" y="4222"/>
                  </a:cubicBezTo>
                  <a:cubicBezTo>
                    <a:pt x="4569" y="3907"/>
                    <a:pt x="4474" y="3624"/>
                    <a:pt x="4443" y="3277"/>
                  </a:cubicBezTo>
                  <a:cubicBezTo>
                    <a:pt x="4583" y="3183"/>
                    <a:pt x="4592" y="3175"/>
                    <a:pt x="4592" y="3175"/>
                  </a:cubicBezTo>
                  <a:lnTo>
                    <a:pt x="4592" y="3175"/>
                  </a:lnTo>
                  <a:cubicBezTo>
                    <a:pt x="4592" y="3175"/>
                    <a:pt x="4592" y="3175"/>
                    <a:pt x="4592" y="3175"/>
                  </a:cubicBezTo>
                  <a:cubicBezTo>
                    <a:pt x="4594" y="3175"/>
                    <a:pt x="4606" y="3170"/>
                    <a:pt x="4695" y="3120"/>
                  </a:cubicBezTo>
                  <a:cubicBezTo>
                    <a:pt x="4411" y="2805"/>
                    <a:pt x="4254" y="2427"/>
                    <a:pt x="4254" y="2017"/>
                  </a:cubicBezTo>
                  <a:cubicBezTo>
                    <a:pt x="3939" y="1702"/>
                    <a:pt x="3781" y="1324"/>
                    <a:pt x="3781" y="851"/>
                  </a:cubicBezTo>
                  <a:cubicBezTo>
                    <a:pt x="3781" y="725"/>
                    <a:pt x="3781" y="631"/>
                    <a:pt x="3812" y="536"/>
                  </a:cubicBezTo>
                  <a:cubicBezTo>
                    <a:pt x="3754" y="517"/>
                    <a:pt x="3710" y="509"/>
                    <a:pt x="3671" y="509"/>
                  </a:cubicBezTo>
                  <a:cubicBezTo>
                    <a:pt x="3583" y="509"/>
                    <a:pt x="3514" y="546"/>
                    <a:pt x="3340" y="568"/>
                  </a:cubicBezTo>
                  <a:cubicBezTo>
                    <a:pt x="3119" y="253"/>
                    <a:pt x="2962" y="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5" name="Google Shape;15425;p83"/>
            <p:cNvSpPr/>
            <p:nvPr/>
          </p:nvSpPr>
          <p:spPr>
            <a:xfrm>
              <a:off x="-11056425" y="3254850"/>
              <a:ext cx="117400" cy="125250"/>
            </a:xfrm>
            <a:custGeom>
              <a:avLst/>
              <a:gdLst/>
              <a:ahLst/>
              <a:cxnLst/>
              <a:rect l="l" t="t" r="r" b="b"/>
              <a:pathLst>
                <a:path w="4696" h="5010" extrusionOk="0">
                  <a:moveTo>
                    <a:pt x="2175" y="1701"/>
                  </a:moveTo>
                  <a:cubicBezTo>
                    <a:pt x="2647" y="1701"/>
                    <a:pt x="2994" y="2048"/>
                    <a:pt x="2994" y="2521"/>
                  </a:cubicBezTo>
                  <a:cubicBezTo>
                    <a:pt x="2994" y="2962"/>
                    <a:pt x="2616" y="3340"/>
                    <a:pt x="2175" y="3340"/>
                  </a:cubicBezTo>
                  <a:cubicBezTo>
                    <a:pt x="1702" y="3340"/>
                    <a:pt x="1324" y="2993"/>
                    <a:pt x="1324" y="2521"/>
                  </a:cubicBezTo>
                  <a:cubicBezTo>
                    <a:pt x="1324" y="2048"/>
                    <a:pt x="1702" y="1701"/>
                    <a:pt x="2175" y="1701"/>
                  </a:cubicBezTo>
                  <a:close/>
                  <a:moveTo>
                    <a:pt x="2112" y="0"/>
                  </a:moveTo>
                  <a:cubicBezTo>
                    <a:pt x="1702" y="0"/>
                    <a:pt x="1545" y="221"/>
                    <a:pt x="1324" y="567"/>
                  </a:cubicBezTo>
                  <a:cubicBezTo>
                    <a:pt x="1022" y="511"/>
                    <a:pt x="957" y="499"/>
                    <a:pt x="927" y="499"/>
                  </a:cubicBezTo>
                  <a:cubicBezTo>
                    <a:pt x="907" y="499"/>
                    <a:pt x="902" y="504"/>
                    <a:pt x="852" y="504"/>
                  </a:cubicBezTo>
                  <a:cubicBezTo>
                    <a:pt x="915" y="630"/>
                    <a:pt x="915" y="725"/>
                    <a:pt x="915" y="819"/>
                  </a:cubicBezTo>
                  <a:cubicBezTo>
                    <a:pt x="915" y="1260"/>
                    <a:pt x="757" y="1701"/>
                    <a:pt x="442" y="2016"/>
                  </a:cubicBezTo>
                  <a:cubicBezTo>
                    <a:pt x="442" y="2458"/>
                    <a:pt x="284" y="2836"/>
                    <a:pt x="1" y="3119"/>
                  </a:cubicBezTo>
                  <a:lnTo>
                    <a:pt x="32" y="3151"/>
                  </a:lnTo>
                  <a:lnTo>
                    <a:pt x="221" y="3308"/>
                  </a:lnTo>
                  <a:cubicBezTo>
                    <a:pt x="158" y="3718"/>
                    <a:pt x="127" y="3938"/>
                    <a:pt x="442" y="4253"/>
                  </a:cubicBezTo>
                  <a:cubicBezTo>
                    <a:pt x="628" y="4440"/>
                    <a:pt x="793" y="4494"/>
                    <a:pt x="974" y="4494"/>
                  </a:cubicBezTo>
                  <a:cubicBezTo>
                    <a:pt x="1099" y="4494"/>
                    <a:pt x="1233" y="4468"/>
                    <a:pt x="1387" y="4442"/>
                  </a:cubicBezTo>
                  <a:cubicBezTo>
                    <a:pt x="1608" y="4757"/>
                    <a:pt x="1765" y="5009"/>
                    <a:pt x="2175" y="5009"/>
                  </a:cubicBezTo>
                  <a:cubicBezTo>
                    <a:pt x="2584" y="5009"/>
                    <a:pt x="2742" y="4757"/>
                    <a:pt x="2962" y="4442"/>
                  </a:cubicBezTo>
                  <a:cubicBezTo>
                    <a:pt x="3112" y="4480"/>
                    <a:pt x="3247" y="4507"/>
                    <a:pt x="3375" y="4507"/>
                  </a:cubicBezTo>
                  <a:cubicBezTo>
                    <a:pt x="3570" y="4507"/>
                    <a:pt x="3749" y="4443"/>
                    <a:pt x="3939" y="4253"/>
                  </a:cubicBezTo>
                  <a:cubicBezTo>
                    <a:pt x="4254" y="3938"/>
                    <a:pt x="4160" y="3655"/>
                    <a:pt x="4128" y="3308"/>
                  </a:cubicBezTo>
                  <a:cubicBezTo>
                    <a:pt x="4443" y="3088"/>
                    <a:pt x="4695" y="2930"/>
                    <a:pt x="4695" y="2521"/>
                  </a:cubicBezTo>
                  <a:cubicBezTo>
                    <a:pt x="4632" y="2079"/>
                    <a:pt x="4412" y="1922"/>
                    <a:pt x="4097" y="1701"/>
                  </a:cubicBezTo>
                  <a:cubicBezTo>
                    <a:pt x="4191" y="1292"/>
                    <a:pt x="4223" y="1071"/>
                    <a:pt x="3907" y="756"/>
                  </a:cubicBezTo>
                  <a:cubicBezTo>
                    <a:pt x="3721" y="570"/>
                    <a:pt x="3546" y="516"/>
                    <a:pt x="3349" y="516"/>
                  </a:cubicBezTo>
                  <a:cubicBezTo>
                    <a:pt x="3213" y="516"/>
                    <a:pt x="3067" y="542"/>
                    <a:pt x="2899" y="567"/>
                  </a:cubicBezTo>
                  <a:cubicBezTo>
                    <a:pt x="2679" y="221"/>
                    <a:pt x="2521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6" name="Google Shape;15426;p83"/>
            <p:cNvSpPr/>
            <p:nvPr/>
          </p:nvSpPr>
          <p:spPr>
            <a:xfrm>
              <a:off x="-11209225" y="3503725"/>
              <a:ext cx="188275" cy="62250"/>
            </a:xfrm>
            <a:custGeom>
              <a:avLst/>
              <a:gdLst/>
              <a:ahLst/>
              <a:cxnLst/>
              <a:rect l="l" t="t" r="r" b="b"/>
              <a:pathLst>
                <a:path w="7531" h="2490" extrusionOk="0">
                  <a:moveTo>
                    <a:pt x="1356" y="1"/>
                  </a:moveTo>
                  <a:lnTo>
                    <a:pt x="127" y="1859"/>
                  </a:lnTo>
                  <a:cubicBezTo>
                    <a:pt x="1" y="2017"/>
                    <a:pt x="32" y="2206"/>
                    <a:pt x="158" y="2364"/>
                  </a:cubicBezTo>
                  <a:cubicBezTo>
                    <a:pt x="179" y="2448"/>
                    <a:pt x="284" y="2490"/>
                    <a:pt x="408" y="2490"/>
                  </a:cubicBezTo>
                  <a:cubicBezTo>
                    <a:pt x="470" y="2490"/>
                    <a:pt x="536" y="2479"/>
                    <a:pt x="600" y="2458"/>
                  </a:cubicBezTo>
                  <a:lnTo>
                    <a:pt x="1419" y="2017"/>
                  </a:lnTo>
                  <a:cubicBezTo>
                    <a:pt x="1623" y="1922"/>
                    <a:pt x="1844" y="1875"/>
                    <a:pt x="2064" y="1875"/>
                  </a:cubicBezTo>
                  <a:cubicBezTo>
                    <a:pt x="2285" y="1875"/>
                    <a:pt x="2506" y="1922"/>
                    <a:pt x="2710" y="2017"/>
                  </a:cubicBezTo>
                  <a:cubicBezTo>
                    <a:pt x="3025" y="2175"/>
                    <a:pt x="3372" y="2253"/>
                    <a:pt x="3718" y="2253"/>
                  </a:cubicBezTo>
                  <a:cubicBezTo>
                    <a:pt x="4065" y="2253"/>
                    <a:pt x="4412" y="2175"/>
                    <a:pt x="4727" y="2017"/>
                  </a:cubicBezTo>
                  <a:cubicBezTo>
                    <a:pt x="4931" y="1922"/>
                    <a:pt x="5152" y="1875"/>
                    <a:pt x="5373" y="1875"/>
                  </a:cubicBezTo>
                  <a:cubicBezTo>
                    <a:pt x="5593" y="1875"/>
                    <a:pt x="5814" y="1922"/>
                    <a:pt x="6018" y="2017"/>
                  </a:cubicBezTo>
                  <a:lnTo>
                    <a:pt x="6869" y="2458"/>
                  </a:lnTo>
                  <a:cubicBezTo>
                    <a:pt x="6921" y="2479"/>
                    <a:pt x="6978" y="2490"/>
                    <a:pt x="7035" y="2490"/>
                  </a:cubicBezTo>
                  <a:cubicBezTo>
                    <a:pt x="7149" y="2490"/>
                    <a:pt x="7268" y="2448"/>
                    <a:pt x="7373" y="2364"/>
                  </a:cubicBezTo>
                  <a:cubicBezTo>
                    <a:pt x="7499" y="2206"/>
                    <a:pt x="7531" y="2017"/>
                    <a:pt x="7405" y="1859"/>
                  </a:cubicBezTo>
                  <a:lnTo>
                    <a:pt x="61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7" name="Google Shape;15427;p83"/>
            <p:cNvSpPr/>
            <p:nvPr/>
          </p:nvSpPr>
          <p:spPr>
            <a:xfrm>
              <a:off x="-11167475" y="3462775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20"/>
                  </a:lnTo>
                  <a:lnTo>
                    <a:pt x="4128" y="820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8" name="Google Shape;15428;p83"/>
            <p:cNvSpPr/>
            <p:nvPr/>
          </p:nvSpPr>
          <p:spPr>
            <a:xfrm>
              <a:off x="-11213150" y="3344625"/>
              <a:ext cx="141000" cy="97700"/>
            </a:xfrm>
            <a:custGeom>
              <a:avLst/>
              <a:gdLst/>
              <a:ahLst/>
              <a:cxnLst/>
              <a:rect l="l" t="t" r="r" b="b"/>
              <a:pathLst>
                <a:path w="5640" h="3908" extrusionOk="0">
                  <a:moveTo>
                    <a:pt x="2206" y="1"/>
                  </a:moveTo>
                  <a:lnTo>
                    <a:pt x="2080" y="64"/>
                  </a:lnTo>
                  <a:cubicBezTo>
                    <a:pt x="2080" y="442"/>
                    <a:pt x="2017" y="851"/>
                    <a:pt x="1607" y="1261"/>
                  </a:cubicBezTo>
                  <a:cubicBezTo>
                    <a:pt x="1292" y="1576"/>
                    <a:pt x="946" y="1733"/>
                    <a:pt x="504" y="1733"/>
                  </a:cubicBezTo>
                  <a:lnTo>
                    <a:pt x="441" y="1733"/>
                  </a:lnTo>
                  <a:cubicBezTo>
                    <a:pt x="315" y="1860"/>
                    <a:pt x="158" y="1954"/>
                    <a:pt x="0" y="2080"/>
                  </a:cubicBezTo>
                  <a:lnTo>
                    <a:pt x="1355" y="3907"/>
                  </a:lnTo>
                  <a:lnTo>
                    <a:pt x="4411" y="3907"/>
                  </a:lnTo>
                  <a:lnTo>
                    <a:pt x="5608" y="536"/>
                  </a:lnTo>
                  <a:cubicBezTo>
                    <a:pt x="5640" y="379"/>
                    <a:pt x="5608" y="221"/>
                    <a:pt x="5608" y="127"/>
                  </a:cubicBezTo>
                  <a:lnTo>
                    <a:pt x="5482" y="32"/>
                  </a:lnTo>
                  <a:cubicBezTo>
                    <a:pt x="5356" y="64"/>
                    <a:pt x="5199" y="64"/>
                    <a:pt x="5073" y="64"/>
                  </a:cubicBezTo>
                  <a:lnTo>
                    <a:pt x="5010" y="64"/>
                  </a:lnTo>
                  <a:cubicBezTo>
                    <a:pt x="4758" y="347"/>
                    <a:pt x="4411" y="599"/>
                    <a:pt x="3875" y="599"/>
                  </a:cubicBezTo>
                  <a:cubicBezTo>
                    <a:pt x="3308" y="599"/>
                    <a:pt x="2962" y="347"/>
                    <a:pt x="2678" y="64"/>
                  </a:cubicBezTo>
                  <a:lnTo>
                    <a:pt x="2647" y="64"/>
                  </a:lnTo>
                  <a:cubicBezTo>
                    <a:pt x="2489" y="64"/>
                    <a:pt x="2363" y="32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9" name="Google Shape;15429;p83"/>
            <p:cNvSpPr/>
            <p:nvPr/>
          </p:nvSpPr>
          <p:spPr>
            <a:xfrm>
              <a:off x="-11080825" y="3379275"/>
              <a:ext cx="59100" cy="61475"/>
            </a:xfrm>
            <a:custGeom>
              <a:avLst/>
              <a:gdLst/>
              <a:ahLst/>
              <a:cxnLst/>
              <a:rect l="l" t="t" r="r" b="b"/>
              <a:pathLst>
                <a:path w="2364" h="2459" extrusionOk="0">
                  <a:moveTo>
                    <a:pt x="882" y="1"/>
                  </a:moveTo>
                  <a:lnTo>
                    <a:pt x="0" y="2458"/>
                  </a:lnTo>
                  <a:lnTo>
                    <a:pt x="1008" y="2458"/>
                  </a:lnTo>
                  <a:lnTo>
                    <a:pt x="2363" y="663"/>
                  </a:lnTo>
                  <a:cubicBezTo>
                    <a:pt x="2237" y="568"/>
                    <a:pt x="2080" y="474"/>
                    <a:pt x="1954" y="347"/>
                  </a:cubicBezTo>
                  <a:lnTo>
                    <a:pt x="1891" y="347"/>
                  </a:lnTo>
                  <a:cubicBezTo>
                    <a:pt x="1512" y="347"/>
                    <a:pt x="1197" y="22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0" name="Google Shape;15430;p83"/>
          <p:cNvGrpSpPr/>
          <p:nvPr/>
        </p:nvGrpSpPr>
        <p:grpSpPr>
          <a:xfrm>
            <a:off x="7528677" y="1819965"/>
            <a:ext cx="368106" cy="356232"/>
            <a:chOff x="-11299000" y="3647875"/>
            <a:chExt cx="365475" cy="353650"/>
          </a:xfrm>
        </p:grpSpPr>
        <p:sp>
          <p:nvSpPr>
            <p:cNvPr id="15431" name="Google Shape;15431;p83"/>
            <p:cNvSpPr/>
            <p:nvPr/>
          </p:nvSpPr>
          <p:spPr>
            <a:xfrm>
              <a:off x="-112990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2300" y="0"/>
                  </a:moveTo>
                  <a:cubicBezTo>
                    <a:pt x="1772" y="0"/>
                    <a:pt x="1245" y="197"/>
                    <a:pt x="851" y="591"/>
                  </a:cubicBezTo>
                  <a:cubicBezTo>
                    <a:pt x="0" y="1379"/>
                    <a:pt x="0" y="2702"/>
                    <a:pt x="851" y="3490"/>
                  </a:cubicBezTo>
                  <a:lnTo>
                    <a:pt x="2615" y="5254"/>
                  </a:lnTo>
                  <a:cubicBezTo>
                    <a:pt x="2694" y="5333"/>
                    <a:pt x="2804" y="5372"/>
                    <a:pt x="2915" y="5372"/>
                  </a:cubicBezTo>
                  <a:cubicBezTo>
                    <a:pt x="3025" y="5372"/>
                    <a:pt x="3135" y="5333"/>
                    <a:pt x="3214" y="5254"/>
                  </a:cubicBezTo>
                  <a:lnTo>
                    <a:pt x="5514" y="2954"/>
                  </a:lnTo>
                  <a:cubicBezTo>
                    <a:pt x="5703" y="2797"/>
                    <a:pt x="5703" y="2513"/>
                    <a:pt x="5514" y="2355"/>
                  </a:cubicBezTo>
                  <a:lnTo>
                    <a:pt x="3749" y="591"/>
                  </a:lnTo>
                  <a:cubicBezTo>
                    <a:pt x="3356" y="197"/>
                    <a:pt x="282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2" name="Google Shape;15432;p83"/>
            <p:cNvSpPr/>
            <p:nvPr/>
          </p:nvSpPr>
          <p:spPr>
            <a:xfrm>
              <a:off x="-110761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3379" y="0"/>
                  </a:moveTo>
                  <a:cubicBezTo>
                    <a:pt x="2836" y="0"/>
                    <a:pt x="2300" y="197"/>
                    <a:pt x="1922" y="591"/>
                  </a:cubicBezTo>
                  <a:lnTo>
                    <a:pt x="158" y="2355"/>
                  </a:lnTo>
                  <a:cubicBezTo>
                    <a:pt x="0" y="2513"/>
                    <a:pt x="0" y="2797"/>
                    <a:pt x="158" y="2954"/>
                  </a:cubicBezTo>
                  <a:lnTo>
                    <a:pt x="2521" y="5254"/>
                  </a:lnTo>
                  <a:cubicBezTo>
                    <a:pt x="2599" y="5333"/>
                    <a:pt x="2710" y="5372"/>
                    <a:pt x="2820" y="5372"/>
                  </a:cubicBezTo>
                  <a:cubicBezTo>
                    <a:pt x="2930" y="5372"/>
                    <a:pt x="3040" y="5333"/>
                    <a:pt x="3119" y="5254"/>
                  </a:cubicBezTo>
                  <a:lnTo>
                    <a:pt x="4884" y="3490"/>
                  </a:lnTo>
                  <a:cubicBezTo>
                    <a:pt x="5703" y="2702"/>
                    <a:pt x="5703" y="1379"/>
                    <a:pt x="4884" y="591"/>
                  </a:cubicBezTo>
                  <a:cubicBezTo>
                    <a:pt x="4474" y="197"/>
                    <a:pt x="3923" y="0"/>
                    <a:pt x="3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3" name="Google Shape;15433;p83"/>
            <p:cNvSpPr/>
            <p:nvPr/>
          </p:nvSpPr>
          <p:spPr>
            <a:xfrm>
              <a:off x="-11254900" y="3917225"/>
              <a:ext cx="124475" cy="84300"/>
            </a:xfrm>
            <a:custGeom>
              <a:avLst/>
              <a:gdLst/>
              <a:ahLst/>
              <a:cxnLst/>
              <a:rect l="l" t="t" r="r" b="b"/>
              <a:pathLst>
                <a:path w="4979" h="3372" extrusionOk="0">
                  <a:moveTo>
                    <a:pt x="3466" y="1"/>
                  </a:moveTo>
                  <a:lnTo>
                    <a:pt x="316" y="2616"/>
                  </a:lnTo>
                  <a:cubicBezTo>
                    <a:pt x="1" y="2836"/>
                    <a:pt x="190" y="3372"/>
                    <a:pt x="568" y="3372"/>
                  </a:cubicBezTo>
                  <a:lnTo>
                    <a:pt x="3372" y="3372"/>
                  </a:lnTo>
                  <a:cubicBezTo>
                    <a:pt x="3466" y="3309"/>
                    <a:pt x="3561" y="3277"/>
                    <a:pt x="3655" y="3214"/>
                  </a:cubicBezTo>
                  <a:lnTo>
                    <a:pt x="4978" y="1702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4" name="Google Shape;15434;p83"/>
            <p:cNvSpPr/>
            <p:nvPr/>
          </p:nvSpPr>
          <p:spPr>
            <a:xfrm>
              <a:off x="-11099725" y="3838475"/>
              <a:ext cx="55150" cy="50425"/>
            </a:xfrm>
            <a:custGeom>
              <a:avLst/>
              <a:gdLst/>
              <a:ahLst/>
              <a:cxnLst/>
              <a:rect l="l" t="t" r="r" b="b"/>
              <a:pathLst>
                <a:path w="2206" h="2017" extrusionOk="0">
                  <a:moveTo>
                    <a:pt x="1197" y="0"/>
                  </a:moveTo>
                  <a:lnTo>
                    <a:pt x="0" y="914"/>
                  </a:lnTo>
                  <a:lnTo>
                    <a:pt x="1323" y="2017"/>
                  </a:lnTo>
                  <a:lnTo>
                    <a:pt x="2205" y="104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5" name="Google Shape;15435;p83"/>
            <p:cNvSpPr/>
            <p:nvPr/>
          </p:nvSpPr>
          <p:spPr>
            <a:xfrm>
              <a:off x="-11187950" y="3836900"/>
              <a:ext cx="210325" cy="162275"/>
            </a:xfrm>
            <a:custGeom>
              <a:avLst/>
              <a:gdLst/>
              <a:ahLst/>
              <a:cxnLst/>
              <a:rect l="l" t="t" r="r" b="b"/>
              <a:pathLst>
                <a:path w="8413" h="6491" extrusionOk="0">
                  <a:moveTo>
                    <a:pt x="1040" y="0"/>
                  </a:moveTo>
                  <a:lnTo>
                    <a:pt x="1" y="1103"/>
                  </a:lnTo>
                  <a:lnTo>
                    <a:pt x="4758" y="6364"/>
                  </a:lnTo>
                  <a:cubicBezTo>
                    <a:pt x="4821" y="6459"/>
                    <a:pt x="4947" y="6490"/>
                    <a:pt x="5073" y="6490"/>
                  </a:cubicBezTo>
                  <a:lnTo>
                    <a:pt x="7845" y="6490"/>
                  </a:lnTo>
                  <a:cubicBezTo>
                    <a:pt x="8255" y="6490"/>
                    <a:pt x="8412" y="6018"/>
                    <a:pt x="8129" y="5734"/>
                  </a:cubicBez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6" name="Google Shape;15436;p83"/>
            <p:cNvSpPr/>
            <p:nvPr/>
          </p:nvSpPr>
          <p:spPr>
            <a:xfrm>
              <a:off x="-11292700" y="3647875"/>
              <a:ext cx="353675" cy="87450"/>
            </a:xfrm>
            <a:custGeom>
              <a:avLst/>
              <a:gdLst/>
              <a:ahLst/>
              <a:cxnLst/>
              <a:rect l="l" t="t" r="r" b="b"/>
              <a:pathLst>
                <a:path w="14147" h="3498" extrusionOk="0"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630"/>
                    <a:pt x="189" y="819"/>
                    <a:pt x="441" y="819"/>
                  </a:cubicBezTo>
                  <a:lnTo>
                    <a:pt x="1639" y="819"/>
                  </a:lnTo>
                  <a:lnTo>
                    <a:pt x="1639" y="1670"/>
                  </a:lnTo>
                  <a:lnTo>
                    <a:pt x="1261" y="1670"/>
                  </a:lnTo>
                  <a:cubicBezTo>
                    <a:pt x="599" y="1670"/>
                    <a:pt x="0" y="2237"/>
                    <a:pt x="0" y="2899"/>
                  </a:cubicBezTo>
                  <a:lnTo>
                    <a:pt x="0" y="3497"/>
                  </a:lnTo>
                  <a:lnTo>
                    <a:pt x="32" y="3466"/>
                  </a:lnTo>
                  <a:cubicBezTo>
                    <a:pt x="536" y="2930"/>
                    <a:pt x="1292" y="2615"/>
                    <a:pt x="2080" y="2615"/>
                  </a:cubicBezTo>
                  <a:cubicBezTo>
                    <a:pt x="2867" y="2615"/>
                    <a:pt x="3623" y="2930"/>
                    <a:pt x="4128" y="3466"/>
                  </a:cubicBezTo>
                  <a:lnTo>
                    <a:pt x="4159" y="3497"/>
                  </a:lnTo>
                  <a:lnTo>
                    <a:pt x="4159" y="2899"/>
                  </a:lnTo>
                  <a:cubicBezTo>
                    <a:pt x="4159" y="2237"/>
                    <a:pt x="3623" y="1670"/>
                    <a:pt x="2899" y="1670"/>
                  </a:cubicBezTo>
                  <a:lnTo>
                    <a:pt x="2521" y="1670"/>
                  </a:lnTo>
                  <a:lnTo>
                    <a:pt x="2521" y="819"/>
                  </a:lnTo>
                  <a:lnTo>
                    <a:pt x="11657" y="819"/>
                  </a:lnTo>
                  <a:lnTo>
                    <a:pt x="11657" y="1670"/>
                  </a:lnTo>
                  <a:lnTo>
                    <a:pt x="11216" y="1670"/>
                  </a:lnTo>
                  <a:cubicBezTo>
                    <a:pt x="10555" y="1670"/>
                    <a:pt x="9956" y="2237"/>
                    <a:pt x="9956" y="2899"/>
                  </a:cubicBezTo>
                  <a:lnTo>
                    <a:pt x="9956" y="3497"/>
                  </a:lnTo>
                  <a:lnTo>
                    <a:pt x="9987" y="3466"/>
                  </a:lnTo>
                  <a:cubicBezTo>
                    <a:pt x="10523" y="2930"/>
                    <a:pt x="11248" y="2615"/>
                    <a:pt x="12035" y="2615"/>
                  </a:cubicBezTo>
                  <a:cubicBezTo>
                    <a:pt x="12823" y="2615"/>
                    <a:pt x="13579" y="2930"/>
                    <a:pt x="14083" y="3466"/>
                  </a:cubicBezTo>
                  <a:lnTo>
                    <a:pt x="14146" y="3497"/>
                  </a:lnTo>
                  <a:lnTo>
                    <a:pt x="14146" y="2899"/>
                  </a:lnTo>
                  <a:cubicBezTo>
                    <a:pt x="14146" y="2237"/>
                    <a:pt x="13579" y="1670"/>
                    <a:pt x="12917" y="1670"/>
                  </a:cubicBezTo>
                  <a:lnTo>
                    <a:pt x="12476" y="1670"/>
                  </a:lnTo>
                  <a:lnTo>
                    <a:pt x="12476" y="819"/>
                  </a:lnTo>
                  <a:lnTo>
                    <a:pt x="13705" y="819"/>
                  </a:lnTo>
                  <a:cubicBezTo>
                    <a:pt x="13926" y="819"/>
                    <a:pt x="14083" y="630"/>
                    <a:pt x="14083" y="378"/>
                  </a:cubicBezTo>
                  <a:cubicBezTo>
                    <a:pt x="14083" y="158"/>
                    <a:pt x="13894" y="0"/>
                    <a:pt x="137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7" name="Google Shape;15437;p83"/>
          <p:cNvGrpSpPr/>
          <p:nvPr/>
        </p:nvGrpSpPr>
        <p:grpSpPr>
          <a:xfrm>
            <a:off x="7544139" y="2275916"/>
            <a:ext cx="357808" cy="333240"/>
            <a:chOff x="-11295075" y="4092875"/>
            <a:chExt cx="355250" cy="330825"/>
          </a:xfrm>
        </p:grpSpPr>
        <p:sp>
          <p:nvSpPr>
            <p:cNvPr id="15438" name="Google Shape;15438;p83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9" name="Google Shape;15439;p83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0" name="Google Shape;15440;p83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1" name="Google Shape;15441;p83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2" name="Google Shape;15442;p83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43" name="Google Shape;15443;p83"/>
          <p:cNvGrpSpPr/>
          <p:nvPr/>
        </p:nvGrpSpPr>
        <p:grpSpPr>
          <a:xfrm>
            <a:off x="5769739" y="2738964"/>
            <a:ext cx="312585" cy="355451"/>
            <a:chOff x="-9500075" y="3180800"/>
            <a:chExt cx="310350" cy="352875"/>
          </a:xfrm>
        </p:grpSpPr>
        <p:sp>
          <p:nvSpPr>
            <p:cNvPr id="15444" name="Google Shape;15444;p83"/>
            <p:cNvSpPr/>
            <p:nvPr/>
          </p:nvSpPr>
          <p:spPr>
            <a:xfrm>
              <a:off x="-9429175" y="3332825"/>
              <a:ext cx="82725" cy="55150"/>
            </a:xfrm>
            <a:custGeom>
              <a:avLst/>
              <a:gdLst/>
              <a:ahLst/>
              <a:cxnLst/>
              <a:rect l="l" t="t" r="r" b="b"/>
              <a:pathLst>
                <a:path w="3309" h="2206" extrusionOk="0">
                  <a:moveTo>
                    <a:pt x="1670" y="0"/>
                  </a:moveTo>
                  <a:lnTo>
                    <a:pt x="0" y="2205"/>
                  </a:lnTo>
                  <a:lnTo>
                    <a:pt x="3308" y="2205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5" name="Google Shape;15445;p83"/>
            <p:cNvSpPr/>
            <p:nvPr/>
          </p:nvSpPr>
          <p:spPr>
            <a:xfrm>
              <a:off x="-9335450" y="3274525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cubicBezTo>
                    <a:pt x="0" y="599"/>
                    <a:pt x="189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90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6" name="Google Shape;15446;p83"/>
            <p:cNvSpPr/>
            <p:nvPr/>
          </p:nvSpPr>
          <p:spPr>
            <a:xfrm>
              <a:off x="-9330725" y="3351725"/>
              <a:ext cx="62250" cy="36250"/>
            </a:xfrm>
            <a:custGeom>
              <a:avLst/>
              <a:gdLst/>
              <a:ahLst/>
              <a:cxnLst/>
              <a:rect l="l" t="t" r="r" b="b"/>
              <a:pathLst>
                <a:path w="2490" h="1450" extrusionOk="0">
                  <a:moveTo>
                    <a:pt x="1040" y="0"/>
                  </a:moveTo>
                  <a:lnTo>
                    <a:pt x="0" y="977"/>
                  </a:lnTo>
                  <a:lnTo>
                    <a:pt x="410" y="1449"/>
                  </a:lnTo>
                  <a:lnTo>
                    <a:pt x="2489" y="144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7" name="Google Shape;15447;p83"/>
            <p:cNvSpPr/>
            <p:nvPr/>
          </p:nvSpPr>
          <p:spPr>
            <a:xfrm>
              <a:off x="-9440200" y="3220975"/>
              <a:ext cx="186675" cy="152025"/>
            </a:xfrm>
            <a:custGeom>
              <a:avLst/>
              <a:gdLst/>
              <a:ahLst/>
              <a:cxnLst/>
              <a:rect l="l" t="t" r="r" b="b"/>
              <a:pathLst>
                <a:path w="7467" h="6081" extrusionOk="0">
                  <a:moveTo>
                    <a:pt x="4568" y="1324"/>
                  </a:moveTo>
                  <a:cubicBezTo>
                    <a:pt x="5261" y="1324"/>
                    <a:pt x="5828" y="1859"/>
                    <a:pt x="5828" y="2552"/>
                  </a:cubicBezTo>
                  <a:cubicBezTo>
                    <a:pt x="5828" y="3214"/>
                    <a:pt x="5293" y="3813"/>
                    <a:pt x="4568" y="3813"/>
                  </a:cubicBezTo>
                  <a:cubicBezTo>
                    <a:pt x="3875" y="3813"/>
                    <a:pt x="3308" y="3245"/>
                    <a:pt x="3308" y="2552"/>
                  </a:cubicBezTo>
                  <a:cubicBezTo>
                    <a:pt x="3308" y="1828"/>
                    <a:pt x="3875" y="1324"/>
                    <a:pt x="4568" y="1324"/>
                  </a:cubicBezTo>
                  <a:close/>
                  <a:moveTo>
                    <a:pt x="0" y="0"/>
                  </a:moveTo>
                  <a:lnTo>
                    <a:pt x="0" y="5860"/>
                  </a:lnTo>
                  <a:lnTo>
                    <a:pt x="1733" y="3529"/>
                  </a:lnTo>
                  <a:cubicBezTo>
                    <a:pt x="1812" y="3434"/>
                    <a:pt x="1945" y="3387"/>
                    <a:pt x="2079" y="3387"/>
                  </a:cubicBezTo>
                  <a:cubicBezTo>
                    <a:pt x="2213" y="3387"/>
                    <a:pt x="2347" y="3434"/>
                    <a:pt x="2426" y="3529"/>
                  </a:cubicBezTo>
                  <a:lnTo>
                    <a:pt x="3907" y="5482"/>
                  </a:lnTo>
                  <a:lnTo>
                    <a:pt x="5104" y="4317"/>
                  </a:lnTo>
                  <a:cubicBezTo>
                    <a:pt x="5183" y="4238"/>
                    <a:pt x="5285" y="4198"/>
                    <a:pt x="5387" y="4198"/>
                  </a:cubicBezTo>
                  <a:cubicBezTo>
                    <a:pt x="5490" y="4198"/>
                    <a:pt x="5592" y="4238"/>
                    <a:pt x="5671" y="4317"/>
                  </a:cubicBezTo>
                  <a:lnTo>
                    <a:pt x="7467" y="60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8" name="Google Shape;15448;p83"/>
            <p:cNvSpPr/>
            <p:nvPr/>
          </p:nvSpPr>
          <p:spPr>
            <a:xfrm>
              <a:off x="-9500075" y="3222550"/>
              <a:ext cx="310350" cy="228425"/>
            </a:xfrm>
            <a:custGeom>
              <a:avLst/>
              <a:gdLst/>
              <a:ahLst/>
              <a:cxnLst/>
              <a:rect l="l" t="t" r="r" b="b"/>
              <a:pathLst>
                <a:path w="12414" h="9137" extrusionOk="0">
                  <a:moveTo>
                    <a:pt x="1229" y="0"/>
                  </a:moveTo>
                  <a:cubicBezTo>
                    <a:pt x="568" y="0"/>
                    <a:pt x="1" y="599"/>
                    <a:pt x="1" y="1261"/>
                  </a:cubicBezTo>
                  <a:lnTo>
                    <a:pt x="1" y="7877"/>
                  </a:lnTo>
                  <a:cubicBezTo>
                    <a:pt x="1" y="8538"/>
                    <a:pt x="568" y="9137"/>
                    <a:pt x="1229" y="9137"/>
                  </a:cubicBezTo>
                  <a:lnTo>
                    <a:pt x="11153" y="9137"/>
                  </a:lnTo>
                  <a:cubicBezTo>
                    <a:pt x="11815" y="9137"/>
                    <a:pt x="12414" y="8538"/>
                    <a:pt x="12414" y="7877"/>
                  </a:cubicBezTo>
                  <a:lnTo>
                    <a:pt x="12414" y="1261"/>
                  </a:lnTo>
                  <a:cubicBezTo>
                    <a:pt x="12319" y="536"/>
                    <a:pt x="11784" y="0"/>
                    <a:pt x="11122" y="0"/>
                  </a:cubicBezTo>
                  <a:lnTo>
                    <a:pt x="10712" y="0"/>
                  </a:lnTo>
                  <a:lnTo>
                    <a:pt x="10712" y="7058"/>
                  </a:lnTo>
                  <a:cubicBezTo>
                    <a:pt x="10712" y="7278"/>
                    <a:pt x="10523" y="7436"/>
                    <a:pt x="10334" y="7436"/>
                  </a:cubicBezTo>
                  <a:lnTo>
                    <a:pt x="2048" y="7436"/>
                  </a:lnTo>
                  <a:cubicBezTo>
                    <a:pt x="1828" y="7436"/>
                    <a:pt x="1607" y="7247"/>
                    <a:pt x="1607" y="7058"/>
                  </a:cubicBezTo>
                  <a:lnTo>
                    <a:pt x="16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9" name="Google Shape;15449;p83"/>
            <p:cNvSpPr/>
            <p:nvPr/>
          </p:nvSpPr>
          <p:spPr>
            <a:xfrm>
              <a:off x="-9398475" y="31808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4128" y="851"/>
                  </a:lnTo>
                  <a:cubicBezTo>
                    <a:pt x="4128" y="379"/>
                    <a:pt x="3781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0" name="Google Shape;15450;p83"/>
            <p:cNvSpPr/>
            <p:nvPr/>
          </p:nvSpPr>
          <p:spPr>
            <a:xfrm>
              <a:off x="-9460700" y="3471450"/>
              <a:ext cx="41775" cy="62225"/>
            </a:xfrm>
            <a:custGeom>
              <a:avLst/>
              <a:gdLst/>
              <a:ahLst/>
              <a:cxnLst/>
              <a:rect l="l" t="t" r="r" b="b"/>
              <a:pathLst>
                <a:path w="1671" h="2489" extrusionOk="0">
                  <a:moveTo>
                    <a:pt x="1" y="0"/>
                  </a:moveTo>
                  <a:lnTo>
                    <a:pt x="1" y="1670"/>
                  </a:lnTo>
                  <a:cubicBezTo>
                    <a:pt x="1" y="2142"/>
                    <a:pt x="347" y="2489"/>
                    <a:pt x="820" y="2489"/>
                  </a:cubicBezTo>
                  <a:cubicBezTo>
                    <a:pt x="1293" y="2489"/>
                    <a:pt x="1671" y="2142"/>
                    <a:pt x="1671" y="1670"/>
                  </a:cubicBez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1" name="Google Shape;15451;p83"/>
            <p:cNvSpPr/>
            <p:nvPr/>
          </p:nvSpPr>
          <p:spPr>
            <a:xfrm>
              <a:off x="-9274800" y="3471450"/>
              <a:ext cx="41750" cy="62225"/>
            </a:xfrm>
            <a:custGeom>
              <a:avLst/>
              <a:gdLst/>
              <a:ahLst/>
              <a:cxnLst/>
              <a:rect l="l" t="t" r="r" b="b"/>
              <a:pathLst>
                <a:path w="1670" h="2489" extrusionOk="0">
                  <a:moveTo>
                    <a:pt x="0" y="0"/>
                  </a:moveTo>
                  <a:lnTo>
                    <a:pt x="0" y="1670"/>
                  </a:lnTo>
                  <a:cubicBezTo>
                    <a:pt x="0" y="2142"/>
                    <a:pt x="378" y="2489"/>
                    <a:pt x="851" y="2489"/>
                  </a:cubicBezTo>
                  <a:cubicBezTo>
                    <a:pt x="1323" y="2489"/>
                    <a:pt x="1670" y="2142"/>
                    <a:pt x="1670" y="1670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2" name="Google Shape;15452;p83"/>
            <p:cNvSpPr/>
            <p:nvPr/>
          </p:nvSpPr>
          <p:spPr>
            <a:xfrm>
              <a:off x="-9398475" y="3471450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19"/>
                  </a:lnTo>
                  <a:lnTo>
                    <a:pt x="4128" y="819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3" name="Google Shape;15453;p83"/>
          <p:cNvGrpSpPr/>
          <p:nvPr/>
        </p:nvGrpSpPr>
        <p:grpSpPr>
          <a:xfrm>
            <a:off x="5747530" y="3214479"/>
            <a:ext cx="356221" cy="356257"/>
            <a:chOff x="-9523700" y="3614000"/>
            <a:chExt cx="353675" cy="353675"/>
          </a:xfrm>
        </p:grpSpPr>
        <p:sp>
          <p:nvSpPr>
            <p:cNvPr id="15454" name="Google Shape;15454;p83"/>
            <p:cNvSpPr/>
            <p:nvPr/>
          </p:nvSpPr>
          <p:spPr>
            <a:xfrm>
              <a:off x="-95237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828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35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5" name="Google Shape;15455;p83"/>
            <p:cNvSpPr/>
            <p:nvPr/>
          </p:nvSpPr>
          <p:spPr>
            <a:xfrm>
              <a:off x="-9515825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2994" y="1"/>
                  </a:moveTo>
                  <a:cubicBezTo>
                    <a:pt x="2206" y="1"/>
                    <a:pt x="1513" y="536"/>
                    <a:pt x="1387" y="1324"/>
                  </a:cubicBezTo>
                  <a:lnTo>
                    <a:pt x="1" y="7499"/>
                  </a:lnTo>
                  <a:cubicBezTo>
                    <a:pt x="599" y="6963"/>
                    <a:pt x="1355" y="6648"/>
                    <a:pt x="2174" y="6648"/>
                  </a:cubicBezTo>
                  <a:cubicBezTo>
                    <a:pt x="3151" y="6648"/>
                    <a:pt x="4065" y="7089"/>
                    <a:pt x="4663" y="7814"/>
                  </a:cubicBezTo>
                  <a:lnTo>
                    <a:pt x="4663" y="1639"/>
                  </a:lnTo>
                  <a:cubicBezTo>
                    <a:pt x="4663" y="757"/>
                    <a:pt x="3907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6" name="Google Shape;15456;p83"/>
            <p:cNvSpPr/>
            <p:nvPr/>
          </p:nvSpPr>
          <p:spPr>
            <a:xfrm>
              <a:off x="-9481175" y="3614000"/>
              <a:ext cx="80375" cy="37050"/>
            </a:xfrm>
            <a:custGeom>
              <a:avLst/>
              <a:gdLst/>
              <a:ahLst/>
              <a:cxnLst/>
              <a:rect l="l" t="t" r="r" b="b"/>
              <a:pathLst>
                <a:path w="3215" h="1482" extrusionOk="0">
                  <a:moveTo>
                    <a:pt x="1608" y="0"/>
                  </a:moveTo>
                  <a:cubicBezTo>
                    <a:pt x="788" y="63"/>
                    <a:pt x="127" y="693"/>
                    <a:pt x="1" y="1481"/>
                  </a:cubicBezTo>
                  <a:cubicBezTo>
                    <a:pt x="442" y="1072"/>
                    <a:pt x="1009" y="851"/>
                    <a:pt x="1608" y="851"/>
                  </a:cubicBezTo>
                  <a:cubicBezTo>
                    <a:pt x="2238" y="851"/>
                    <a:pt x="2805" y="1072"/>
                    <a:pt x="3214" y="1481"/>
                  </a:cubicBezTo>
                  <a:cubicBezTo>
                    <a:pt x="3120" y="630"/>
                    <a:pt x="2427" y="0"/>
                    <a:pt x="1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7" name="Google Shape;15457;p83"/>
            <p:cNvSpPr/>
            <p:nvPr/>
          </p:nvSpPr>
          <p:spPr>
            <a:xfrm>
              <a:off x="-92945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796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3"/>
                    <a:pt x="0" y="2458"/>
                  </a:cubicBezTo>
                  <a:cubicBezTo>
                    <a:pt x="0" y="3844"/>
                    <a:pt x="1103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8" name="Google Shape;15458;p83"/>
            <p:cNvSpPr/>
            <p:nvPr/>
          </p:nvSpPr>
          <p:spPr>
            <a:xfrm>
              <a:off x="-9294500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1670" y="1"/>
                  </a:moveTo>
                  <a:cubicBezTo>
                    <a:pt x="757" y="1"/>
                    <a:pt x="0" y="757"/>
                    <a:pt x="0" y="1639"/>
                  </a:cubicBezTo>
                  <a:lnTo>
                    <a:pt x="0" y="7814"/>
                  </a:lnTo>
                  <a:cubicBezTo>
                    <a:pt x="599" y="7089"/>
                    <a:pt x="1513" y="6648"/>
                    <a:pt x="2489" y="6648"/>
                  </a:cubicBezTo>
                  <a:cubicBezTo>
                    <a:pt x="3308" y="6648"/>
                    <a:pt x="4065" y="6963"/>
                    <a:pt x="4663" y="7499"/>
                  </a:cubicBezTo>
                  <a:lnTo>
                    <a:pt x="3277" y="1324"/>
                  </a:lnTo>
                  <a:cubicBezTo>
                    <a:pt x="3119" y="536"/>
                    <a:pt x="245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9" name="Google Shape;15459;p83"/>
            <p:cNvSpPr/>
            <p:nvPr/>
          </p:nvSpPr>
          <p:spPr>
            <a:xfrm>
              <a:off x="-9294500" y="3615575"/>
              <a:ext cx="81150" cy="36250"/>
            </a:xfrm>
            <a:custGeom>
              <a:avLst/>
              <a:gdLst/>
              <a:ahLst/>
              <a:cxnLst/>
              <a:rect l="l" t="t" r="r" b="b"/>
              <a:pathLst>
                <a:path w="3246" h="1450" extrusionOk="0">
                  <a:moveTo>
                    <a:pt x="1639" y="0"/>
                  </a:moveTo>
                  <a:cubicBezTo>
                    <a:pt x="788" y="0"/>
                    <a:pt x="126" y="630"/>
                    <a:pt x="0" y="1450"/>
                  </a:cubicBezTo>
                  <a:cubicBezTo>
                    <a:pt x="442" y="1040"/>
                    <a:pt x="1040" y="820"/>
                    <a:pt x="1639" y="820"/>
                  </a:cubicBezTo>
                  <a:cubicBezTo>
                    <a:pt x="2269" y="820"/>
                    <a:pt x="2804" y="1040"/>
                    <a:pt x="3245" y="1450"/>
                  </a:cubicBezTo>
                  <a:cubicBezTo>
                    <a:pt x="3119" y="599"/>
                    <a:pt x="2458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0" name="Google Shape;15460;p83"/>
            <p:cNvSpPr/>
            <p:nvPr/>
          </p:nvSpPr>
          <p:spPr>
            <a:xfrm>
              <a:off x="-9378775" y="3822725"/>
              <a:ext cx="63025" cy="41750"/>
            </a:xfrm>
            <a:custGeom>
              <a:avLst/>
              <a:gdLst/>
              <a:ahLst/>
              <a:cxnLst/>
              <a:rect l="l" t="t" r="r" b="b"/>
              <a:pathLst>
                <a:path w="2521" h="1670" extrusionOk="0">
                  <a:moveTo>
                    <a:pt x="0" y="0"/>
                  </a:moveTo>
                  <a:lnTo>
                    <a:pt x="0" y="1670"/>
                  </a:lnTo>
                  <a:lnTo>
                    <a:pt x="2521" y="1670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1" name="Google Shape;15461;p83"/>
            <p:cNvSpPr/>
            <p:nvPr/>
          </p:nvSpPr>
          <p:spPr>
            <a:xfrm>
              <a:off x="-9336250" y="3739225"/>
              <a:ext cx="21300" cy="63050"/>
            </a:xfrm>
            <a:custGeom>
              <a:avLst/>
              <a:gdLst/>
              <a:ahLst/>
              <a:cxnLst/>
              <a:rect l="l" t="t" r="r" b="b"/>
              <a:pathLst>
                <a:path w="852" h="2522" extrusionOk="0">
                  <a:moveTo>
                    <a:pt x="1" y="1"/>
                  </a:moveTo>
                  <a:lnTo>
                    <a:pt x="1" y="2521"/>
                  </a:lnTo>
                  <a:lnTo>
                    <a:pt x="851" y="252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2" name="Google Shape;15462;p83"/>
            <p:cNvSpPr/>
            <p:nvPr/>
          </p:nvSpPr>
          <p:spPr>
            <a:xfrm>
              <a:off x="-9378775" y="3739225"/>
              <a:ext cx="20500" cy="63050"/>
            </a:xfrm>
            <a:custGeom>
              <a:avLst/>
              <a:gdLst/>
              <a:ahLst/>
              <a:cxnLst/>
              <a:rect l="l" t="t" r="r" b="b"/>
              <a:pathLst>
                <a:path w="820" h="2522" extrusionOk="0">
                  <a:moveTo>
                    <a:pt x="0" y="1"/>
                  </a:moveTo>
                  <a:lnTo>
                    <a:pt x="0" y="2521"/>
                  </a:lnTo>
                  <a:lnTo>
                    <a:pt x="820" y="252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3" name="Google Shape;15463;p83"/>
          <p:cNvGrpSpPr/>
          <p:nvPr/>
        </p:nvGrpSpPr>
        <p:grpSpPr>
          <a:xfrm>
            <a:off x="7532481" y="3237121"/>
            <a:ext cx="356221" cy="354670"/>
            <a:chOff x="-9523700" y="4049550"/>
            <a:chExt cx="353675" cy="352100"/>
          </a:xfrm>
        </p:grpSpPr>
        <p:sp>
          <p:nvSpPr>
            <p:cNvPr id="15464" name="Google Shape;15464;p83"/>
            <p:cNvSpPr/>
            <p:nvPr/>
          </p:nvSpPr>
          <p:spPr>
            <a:xfrm>
              <a:off x="-952370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7" y="1"/>
                    <a:pt x="1" y="725"/>
                    <a:pt x="1" y="1639"/>
                  </a:cubicBezTo>
                  <a:cubicBezTo>
                    <a:pt x="1" y="2552"/>
                    <a:pt x="757" y="3309"/>
                    <a:pt x="1670" y="3309"/>
                  </a:cubicBezTo>
                  <a:cubicBezTo>
                    <a:pt x="2584" y="3309"/>
                    <a:pt x="3309" y="2552"/>
                    <a:pt x="3309" y="1639"/>
                  </a:cubicBezTo>
                  <a:cubicBezTo>
                    <a:pt x="3309" y="725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5" name="Google Shape;15465;p83"/>
            <p:cNvSpPr/>
            <p:nvPr/>
          </p:nvSpPr>
          <p:spPr>
            <a:xfrm>
              <a:off x="-952370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20" y="0"/>
                  </a:moveTo>
                  <a:lnTo>
                    <a:pt x="820" y="7876"/>
                  </a:lnTo>
                  <a:cubicBezTo>
                    <a:pt x="316" y="8160"/>
                    <a:pt x="1" y="8695"/>
                    <a:pt x="1" y="9294"/>
                  </a:cubicBezTo>
                  <a:lnTo>
                    <a:pt x="1" y="9672"/>
                  </a:lnTo>
                  <a:cubicBezTo>
                    <a:pt x="1" y="9924"/>
                    <a:pt x="190" y="10113"/>
                    <a:pt x="442" y="10113"/>
                  </a:cubicBezTo>
                  <a:lnTo>
                    <a:pt x="2930" y="10113"/>
                  </a:lnTo>
                  <a:cubicBezTo>
                    <a:pt x="3151" y="10113"/>
                    <a:pt x="3309" y="9924"/>
                    <a:pt x="3309" y="9672"/>
                  </a:cubicBezTo>
                  <a:lnTo>
                    <a:pt x="3309" y="9294"/>
                  </a:lnTo>
                  <a:cubicBezTo>
                    <a:pt x="3309" y="8664"/>
                    <a:pt x="2993" y="8160"/>
                    <a:pt x="2489" y="7876"/>
                  </a:cubicBezTo>
                  <a:lnTo>
                    <a:pt x="2489" y="0"/>
                  </a:lnTo>
                  <a:cubicBezTo>
                    <a:pt x="2206" y="63"/>
                    <a:pt x="1922" y="158"/>
                    <a:pt x="1670" y="158"/>
                  </a:cubicBezTo>
                  <a:cubicBezTo>
                    <a:pt x="1387" y="158"/>
                    <a:pt x="1103" y="6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6" name="Google Shape;15466;p83"/>
            <p:cNvSpPr/>
            <p:nvPr/>
          </p:nvSpPr>
          <p:spPr>
            <a:xfrm>
              <a:off x="-925275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6" y="1"/>
                    <a:pt x="0" y="725"/>
                    <a:pt x="0" y="1639"/>
                  </a:cubicBezTo>
                  <a:cubicBezTo>
                    <a:pt x="0" y="2552"/>
                    <a:pt x="756" y="3309"/>
                    <a:pt x="1670" y="3309"/>
                  </a:cubicBezTo>
                  <a:cubicBezTo>
                    <a:pt x="2552" y="3309"/>
                    <a:pt x="3308" y="2552"/>
                    <a:pt x="3308" y="1639"/>
                  </a:cubicBezTo>
                  <a:cubicBezTo>
                    <a:pt x="3308" y="725"/>
                    <a:pt x="2552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7" name="Google Shape;15467;p83"/>
            <p:cNvSpPr/>
            <p:nvPr/>
          </p:nvSpPr>
          <p:spPr>
            <a:xfrm>
              <a:off x="-925275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19" y="0"/>
                  </a:moveTo>
                  <a:lnTo>
                    <a:pt x="819" y="7876"/>
                  </a:lnTo>
                  <a:cubicBezTo>
                    <a:pt x="315" y="8160"/>
                    <a:pt x="0" y="8695"/>
                    <a:pt x="0" y="9294"/>
                  </a:cubicBezTo>
                  <a:lnTo>
                    <a:pt x="0" y="9704"/>
                  </a:lnTo>
                  <a:cubicBezTo>
                    <a:pt x="0" y="9924"/>
                    <a:pt x="189" y="10113"/>
                    <a:pt x="441" y="10113"/>
                  </a:cubicBezTo>
                  <a:lnTo>
                    <a:pt x="2899" y="10113"/>
                  </a:lnTo>
                  <a:cubicBezTo>
                    <a:pt x="3151" y="10113"/>
                    <a:pt x="3308" y="9924"/>
                    <a:pt x="3308" y="9704"/>
                  </a:cubicBezTo>
                  <a:lnTo>
                    <a:pt x="3308" y="9294"/>
                  </a:lnTo>
                  <a:cubicBezTo>
                    <a:pt x="3308" y="8664"/>
                    <a:pt x="2962" y="8160"/>
                    <a:pt x="2489" y="7876"/>
                  </a:cubicBezTo>
                  <a:lnTo>
                    <a:pt x="2489" y="0"/>
                  </a:lnTo>
                  <a:cubicBezTo>
                    <a:pt x="2206" y="95"/>
                    <a:pt x="1922" y="158"/>
                    <a:pt x="1638" y="158"/>
                  </a:cubicBezTo>
                  <a:cubicBezTo>
                    <a:pt x="1386" y="158"/>
                    <a:pt x="1103" y="95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8" name="Google Shape;15468;p83"/>
            <p:cNvSpPr/>
            <p:nvPr/>
          </p:nvSpPr>
          <p:spPr>
            <a:xfrm>
              <a:off x="-9440200" y="4214950"/>
              <a:ext cx="187475" cy="167000"/>
            </a:xfrm>
            <a:custGeom>
              <a:avLst/>
              <a:gdLst/>
              <a:ahLst/>
              <a:cxnLst/>
              <a:rect l="l" t="t" r="r" b="b"/>
              <a:pathLst>
                <a:path w="7499" h="6680" extrusionOk="0">
                  <a:moveTo>
                    <a:pt x="1229" y="1"/>
                  </a:moveTo>
                  <a:cubicBezTo>
                    <a:pt x="1071" y="1"/>
                    <a:pt x="914" y="64"/>
                    <a:pt x="882" y="221"/>
                  </a:cubicBezTo>
                  <a:lnTo>
                    <a:pt x="0" y="1954"/>
                  </a:lnTo>
                  <a:lnTo>
                    <a:pt x="0" y="4852"/>
                  </a:lnTo>
                  <a:cubicBezTo>
                    <a:pt x="536" y="5325"/>
                    <a:pt x="851" y="5955"/>
                    <a:pt x="851" y="6680"/>
                  </a:cubicBezTo>
                  <a:lnTo>
                    <a:pt x="6679" y="6680"/>
                  </a:lnTo>
                  <a:cubicBezTo>
                    <a:pt x="6679" y="5955"/>
                    <a:pt x="6994" y="5325"/>
                    <a:pt x="7498" y="4852"/>
                  </a:cubicBezTo>
                  <a:lnTo>
                    <a:pt x="7498" y="1954"/>
                  </a:lnTo>
                  <a:lnTo>
                    <a:pt x="6616" y="221"/>
                  </a:lnTo>
                  <a:cubicBezTo>
                    <a:pt x="6553" y="64"/>
                    <a:pt x="6427" y="1"/>
                    <a:pt x="6270" y="1"/>
                  </a:cubicBezTo>
                  <a:lnTo>
                    <a:pt x="4726" y="1"/>
                  </a:lnTo>
                  <a:lnTo>
                    <a:pt x="6616" y="4443"/>
                  </a:lnTo>
                  <a:cubicBezTo>
                    <a:pt x="6679" y="4569"/>
                    <a:pt x="6679" y="4726"/>
                    <a:pt x="6585" y="4852"/>
                  </a:cubicBezTo>
                  <a:cubicBezTo>
                    <a:pt x="6522" y="4947"/>
                    <a:pt x="6396" y="5041"/>
                    <a:pt x="6238" y="5041"/>
                  </a:cubicBezTo>
                  <a:lnTo>
                    <a:pt x="1260" y="5041"/>
                  </a:lnTo>
                  <a:cubicBezTo>
                    <a:pt x="1103" y="5041"/>
                    <a:pt x="1008" y="4947"/>
                    <a:pt x="914" y="4852"/>
                  </a:cubicBezTo>
                  <a:cubicBezTo>
                    <a:pt x="851" y="4726"/>
                    <a:pt x="851" y="4569"/>
                    <a:pt x="882" y="4443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9" name="Google Shape;15469;p83"/>
            <p:cNvSpPr/>
            <p:nvPr/>
          </p:nvSpPr>
          <p:spPr>
            <a:xfrm>
              <a:off x="-9393750" y="4214950"/>
              <a:ext cx="93750" cy="104000"/>
            </a:xfrm>
            <a:custGeom>
              <a:avLst/>
              <a:gdLst/>
              <a:ahLst/>
              <a:cxnLst/>
              <a:rect l="l" t="t" r="r" b="b"/>
              <a:pathLst>
                <a:path w="3750" h="4160" extrusionOk="0">
                  <a:moveTo>
                    <a:pt x="1828" y="1"/>
                  </a:moveTo>
                  <a:lnTo>
                    <a:pt x="1" y="4159"/>
                  </a:lnTo>
                  <a:lnTo>
                    <a:pt x="3750" y="4159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0" name="Google Shape;15470;p83"/>
            <p:cNvSpPr/>
            <p:nvPr/>
          </p:nvSpPr>
          <p:spPr>
            <a:xfrm>
              <a:off x="-9440200" y="4140125"/>
              <a:ext cx="187475" cy="32325"/>
            </a:xfrm>
            <a:custGeom>
              <a:avLst/>
              <a:gdLst/>
              <a:ahLst/>
              <a:cxnLst/>
              <a:rect l="l" t="t" r="r" b="b"/>
              <a:pathLst>
                <a:path w="7499" h="1293" extrusionOk="0">
                  <a:moveTo>
                    <a:pt x="0" y="1"/>
                  </a:moveTo>
                  <a:lnTo>
                    <a:pt x="0" y="851"/>
                  </a:lnTo>
                  <a:cubicBezTo>
                    <a:pt x="1229" y="1135"/>
                    <a:pt x="2489" y="1292"/>
                    <a:pt x="3749" y="1292"/>
                  </a:cubicBezTo>
                  <a:cubicBezTo>
                    <a:pt x="5009" y="1292"/>
                    <a:pt x="6270" y="1135"/>
                    <a:pt x="7498" y="851"/>
                  </a:cubicBezTo>
                  <a:lnTo>
                    <a:pt x="7498" y="1"/>
                  </a:lnTo>
                  <a:cubicBezTo>
                    <a:pt x="6270" y="300"/>
                    <a:pt x="5001" y="450"/>
                    <a:pt x="3737" y="450"/>
                  </a:cubicBezTo>
                  <a:cubicBezTo>
                    <a:pt x="2473" y="450"/>
                    <a:pt x="1213" y="30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1" name="Google Shape;15471;p83"/>
          <p:cNvGrpSpPr/>
          <p:nvPr/>
        </p:nvGrpSpPr>
        <p:grpSpPr>
          <a:xfrm>
            <a:off x="7088596" y="3237094"/>
            <a:ext cx="357002" cy="311029"/>
            <a:chOff x="-8209150" y="3659675"/>
            <a:chExt cx="354450" cy="308775"/>
          </a:xfrm>
        </p:grpSpPr>
        <p:sp>
          <p:nvSpPr>
            <p:cNvPr id="15472" name="Google Shape;15472;p83"/>
            <p:cNvSpPr/>
            <p:nvPr/>
          </p:nvSpPr>
          <p:spPr>
            <a:xfrm>
              <a:off x="-8209150" y="3907775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1261" y="1"/>
                  </a:moveTo>
                  <a:cubicBezTo>
                    <a:pt x="599" y="1"/>
                    <a:pt x="0" y="536"/>
                    <a:pt x="0" y="122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lnTo>
                    <a:pt x="13673" y="2427"/>
                  </a:lnTo>
                  <a:cubicBezTo>
                    <a:pt x="13894" y="2427"/>
                    <a:pt x="14052" y="2238"/>
                    <a:pt x="14052" y="2048"/>
                  </a:cubicBezTo>
                  <a:lnTo>
                    <a:pt x="14052" y="1229"/>
                  </a:lnTo>
                  <a:cubicBezTo>
                    <a:pt x="14146" y="599"/>
                    <a:pt x="13579" y="1"/>
                    <a:pt x="128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3" name="Google Shape;15473;p83"/>
            <p:cNvSpPr/>
            <p:nvPr/>
          </p:nvSpPr>
          <p:spPr>
            <a:xfrm>
              <a:off x="-8188675" y="3825075"/>
              <a:ext cx="311125" cy="63050"/>
            </a:xfrm>
            <a:custGeom>
              <a:avLst/>
              <a:gdLst/>
              <a:ahLst/>
              <a:cxnLst/>
              <a:rect l="l" t="t" r="r" b="b"/>
              <a:pathLst>
                <a:path w="12445" h="2522" extrusionOk="0">
                  <a:moveTo>
                    <a:pt x="442" y="1"/>
                  </a:moveTo>
                  <a:cubicBezTo>
                    <a:pt x="189" y="1"/>
                    <a:pt x="0" y="190"/>
                    <a:pt x="0" y="410"/>
                  </a:cubicBezTo>
                  <a:lnTo>
                    <a:pt x="0" y="2521"/>
                  </a:lnTo>
                  <a:lnTo>
                    <a:pt x="3308" y="2521"/>
                  </a:lnTo>
                  <a:lnTo>
                    <a:pt x="3308" y="2080"/>
                  </a:lnTo>
                  <a:cubicBezTo>
                    <a:pt x="3308" y="1828"/>
                    <a:pt x="3497" y="1670"/>
                    <a:pt x="3718" y="1670"/>
                  </a:cubicBezTo>
                  <a:cubicBezTo>
                    <a:pt x="3939" y="1670"/>
                    <a:pt x="4128" y="1891"/>
                    <a:pt x="4128" y="2080"/>
                  </a:cubicBezTo>
                  <a:lnTo>
                    <a:pt x="4128" y="2521"/>
                  </a:lnTo>
                  <a:lnTo>
                    <a:pt x="5797" y="2521"/>
                  </a:lnTo>
                  <a:lnTo>
                    <a:pt x="5797" y="2080"/>
                  </a:lnTo>
                  <a:cubicBezTo>
                    <a:pt x="5797" y="1828"/>
                    <a:pt x="5986" y="1670"/>
                    <a:pt x="6238" y="1670"/>
                  </a:cubicBezTo>
                  <a:cubicBezTo>
                    <a:pt x="6459" y="1670"/>
                    <a:pt x="6616" y="1891"/>
                    <a:pt x="6616" y="2080"/>
                  </a:cubicBezTo>
                  <a:lnTo>
                    <a:pt x="6616" y="2521"/>
                  </a:lnTo>
                  <a:lnTo>
                    <a:pt x="8318" y="2521"/>
                  </a:lnTo>
                  <a:lnTo>
                    <a:pt x="8318" y="2080"/>
                  </a:lnTo>
                  <a:cubicBezTo>
                    <a:pt x="8318" y="1828"/>
                    <a:pt x="8507" y="1670"/>
                    <a:pt x="8696" y="1670"/>
                  </a:cubicBezTo>
                  <a:cubicBezTo>
                    <a:pt x="8948" y="1670"/>
                    <a:pt x="9105" y="1891"/>
                    <a:pt x="9105" y="2080"/>
                  </a:cubicBezTo>
                  <a:lnTo>
                    <a:pt x="9105" y="2521"/>
                  </a:lnTo>
                  <a:lnTo>
                    <a:pt x="12445" y="2521"/>
                  </a:lnTo>
                  <a:lnTo>
                    <a:pt x="12445" y="410"/>
                  </a:lnTo>
                  <a:cubicBezTo>
                    <a:pt x="12445" y="190"/>
                    <a:pt x="12256" y="1"/>
                    <a:pt x="12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4" name="Google Shape;15474;p83"/>
            <p:cNvSpPr/>
            <p:nvPr/>
          </p:nvSpPr>
          <p:spPr>
            <a:xfrm>
              <a:off x="-7913800" y="3743175"/>
              <a:ext cx="59100" cy="62250"/>
            </a:xfrm>
            <a:custGeom>
              <a:avLst/>
              <a:gdLst/>
              <a:ahLst/>
              <a:cxnLst/>
              <a:rect l="l" t="t" r="r" b="b"/>
              <a:pathLst>
                <a:path w="2364" h="2490" extrusionOk="0">
                  <a:moveTo>
                    <a:pt x="1922" y="0"/>
                  </a:moveTo>
                  <a:cubicBezTo>
                    <a:pt x="1261" y="0"/>
                    <a:pt x="599" y="189"/>
                    <a:pt x="1" y="567"/>
                  </a:cubicBezTo>
                  <a:cubicBezTo>
                    <a:pt x="284" y="1134"/>
                    <a:pt x="473" y="1827"/>
                    <a:pt x="536" y="2489"/>
                  </a:cubicBezTo>
                  <a:lnTo>
                    <a:pt x="1796" y="2489"/>
                  </a:lnTo>
                  <a:lnTo>
                    <a:pt x="2332" y="504"/>
                  </a:lnTo>
                  <a:cubicBezTo>
                    <a:pt x="2364" y="410"/>
                    <a:pt x="2332" y="284"/>
                    <a:pt x="2238" y="158"/>
                  </a:cubicBezTo>
                  <a:cubicBezTo>
                    <a:pt x="2175" y="32"/>
                    <a:pt x="2048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5" name="Google Shape;15475;p83"/>
            <p:cNvSpPr/>
            <p:nvPr/>
          </p:nvSpPr>
          <p:spPr>
            <a:xfrm>
              <a:off x="-8105975" y="3659675"/>
              <a:ext cx="185125" cy="145750"/>
            </a:xfrm>
            <a:custGeom>
              <a:avLst/>
              <a:gdLst/>
              <a:ahLst/>
              <a:cxnLst/>
              <a:rect l="l" t="t" r="r" b="b"/>
              <a:pathLst>
                <a:path w="7405" h="5830" extrusionOk="0">
                  <a:moveTo>
                    <a:pt x="442" y="1"/>
                  </a:moveTo>
                  <a:cubicBezTo>
                    <a:pt x="316" y="1"/>
                    <a:pt x="158" y="64"/>
                    <a:pt x="95" y="190"/>
                  </a:cubicBezTo>
                  <a:cubicBezTo>
                    <a:pt x="0" y="316"/>
                    <a:pt x="0" y="442"/>
                    <a:pt x="32" y="599"/>
                  </a:cubicBezTo>
                  <a:lnTo>
                    <a:pt x="2017" y="5829"/>
                  </a:lnTo>
                  <a:lnTo>
                    <a:pt x="7404" y="5829"/>
                  </a:lnTo>
                  <a:cubicBezTo>
                    <a:pt x="6806" y="2521"/>
                    <a:pt x="3907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6" name="Google Shape;15476;p83"/>
            <p:cNvSpPr/>
            <p:nvPr/>
          </p:nvSpPr>
          <p:spPr>
            <a:xfrm>
              <a:off x="-8168975" y="3700625"/>
              <a:ext cx="91375" cy="104000"/>
            </a:xfrm>
            <a:custGeom>
              <a:avLst/>
              <a:gdLst/>
              <a:ahLst/>
              <a:cxnLst/>
              <a:rect l="l" t="t" r="r" b="b"/>
              <a:pathLst>
                <a:path w="3655" h="4160" extrusionOk="0">
                  <a:moveTo>
                    <a:pt x="473" y="1"/>
                  </a:moveTo>
                  <a:cubicBezTo>
                    <a:pt x="347" y="1"/>
                    <a:pt x="189" y="95"/>
                    <a:pt x="126" y="158"/>
                  </a:cubicBezTo>
                  <a:cubicBezTo>
                    <a:pt x="32" y="284"/>
                    <a:pt x="0" y="410"/>
                    <a:pt x="95" y="505"/>
                  </a:cubicBezTo>
                  <a:lnTo>
                    <a:pt x="1260" y="4097"/>
                  </a:lnTo>
                  <a:lnTo>
                    <a:pt x="3631" y="4097"/>
                  </a:lnTo>
                  <a:lnTo>
                    <a:pt x="2205" y="284"/>
                  </a:lnTo>
                  <a:cubicBezTo>
                    <a:pt x="1670" y="95"/>
                    <a:pt x="1071" y="1"/>
                    <a:pt x="473" y="1"/>
                  </a:cubicBezTo>
                  <a:close/>
                  <a:moveTo>
                    <a:pt x="3631" y="4097"/>
                  </a:moveTo>
                  <a:lnTo>
                    <a:pt x="3655" y="4160"/>
                  </a:lnTo>
                  <a:lnTo>
                    <a:pt x="3655" y="409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7" name="Google Shape;15477;p83"/>
            <p:cNvSpPr/>
            <p:nvPr/>
          </p:nvSpPr>
          <p:spPr>
            <a:xfrm>
              <a:off x="-8209150" y="3742375"/>
              <a:ext cx="50425" cy="61475"/>
            </a:xfrm>
            <a:custGeom>
              <a:avLst/>
              <a:gdLst/>
              <a:ahLst/>
              <a:cxnLst/>
              <a:rect l="l" t="t" r="r" b="b"/>
              <a:pathLst>
                <a:path w="2017" h="2459" extrusionOk="0">
                  <a:moveTo>
                    <a:pt x="441" y="1"/>
                  </a:moveTo>
                  <a:cubicBezTo>
                    <a:pt x="315" y="1"/>
                    <a:pt x="189" y="32"/>
                    <a:pt x="126" y="158"/>
                  </a:cubicBezTo>
                  <a:cubicBezTo>
                    <a:pt x="32" y="253"/>
                    <a:pt x="0" y="379"/>
                    <a:pt x="32" y="505"/>
                  </a:cubicBezTo>
                  <a:lnTo>
                    <a:pt x="504" y="2458"/>
                  </a:lnTo>
                  <a:lnTo>
                    <a:pt x="2017" y="2458"/>
                  </a:lnTo>
                  <a:lnTo>
                    <a:pt x="1229" y="64"/>
                  </a:lnTo>
                  <a:cubicBezTo>
                    <a:pt x="977" y="32"/>
                    <a:pt x="693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8" name="Google Shape;15478;p83"/>
          <p:cNvGrpSpPr/>
          <p:nvPr/>
        </p:nvGrpSpPr>
        <p:grpSpPr>
          <a:xfrm>
            <a:off x="6202157" y="2266007"/>
            <a:ext cx="356221" cy="353059"/>
            <a:chOff x="-12643475" y="4081850"/>
            <a:chExt cx="353675" cy="350500"/>
          </a:xfrm>
        </p:grpSpPr>
        <p:sp>
          <p:nvSpPr>
            <p:cNvPr id="15479" name="Google Shape;15479;p83"/>
            <p:cNvSpPr/>
            <p:nvPr/>
          </p:nvSpPr>
          <p:spPr>
            <a:xfrm>
              <a:off x="-12552125" y="4262400"/>
              <a:ext cx="22875" cy="20125"/>
            </a:xfrm>
            <a:custGeom>
              <a:avLst/>
              <a:gdLst/>
              <a:ahLst/>
              <a:cxnLst/>
              <a:rect l="l" t="t" r="r" b="b"/>
              <a:pathLst>
                <a:path w="915" h="805" extrusionOk="0">
                  <a:moveTo>
                    <a:pt x="458" y="1"/>
                  </a:moveTo>
                  <a:cubicBezTo>
                    <a:pt x="348" y="1"/>
                    <a:pt x="237" y="40"/>
                    <a:pt x="158" y="119"/>
                  </a:cubicBezTo>
                  <a:cubicBezTo>
                    <a:pt x="1" y="276"/>
                    <a:pt x="1" y="528"/>
                    <a:pt x="158" y="686"/>
                  </a:cubicBezTo>
                  <a:cubicBezTo>
                    <a:pt x="237" y="765"/>
                    <a:pt x="348" y="804"/>
                    <a:pt x="458" y="804"/>
                  </a:cubicBezTo>
                  <a:cubicBezTo>
                    <a:pt x="568" y="804"/>
                    <a:pt x="678" y="765"/>
                    <a:pt x="757" y="686"/>
                  </a:cubicBezTo>
                  <a:cubicBezTo>
                    <a:pt x="915" y="528"/>
                    <a:pt x="915" y="276"/>
                    <a:pt x="757" y="119"/>
                  </a:cubicBez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0" name="Google Shape;15480;p83"/>
            <p:cNvSpPr/>
            <p:nvPr/>
          </p:nvSpPr>
          <p:spPr>
            <a:xfrm>
              <a:off x="-12480450" y="4241725"/>
              <a:ext cx="69350" cy="47275"/>
            </a:xfrm>
            <a:custGeom>
              <a:avLst/>
              <a:gdLst/>
              <a:ahLst/>
              <a:cxnLst/>
              <a:rect l="l" t="t" r="r" b="b"/>
              <a:pathLst>
                <a:path w="2774" h="1891" extrusionOk="0">
                  <a:moveTo>
                    <a:pt x="568" y="1"/>
                  </a:moveTo>
                  <a:lnTo>
                    <a:pt x="1" y="568"/>
                  </a:lnTo>
                  <a:lnTo>
                    <a:pt x="2206" y="1891"/>
                  </a:lnTo>
                  <a:lnTo>
                    <a:pt x="2773" y="132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1" name="Google Shape;15481;p83"/>
            <p:cNvSpPr/>
            <p:nvPr/>
          </p:nvSpPr>
          <p:spPr>
            <a:xfrm>
              <a:off x="-12643475" y="4081850"/>
              <a:ext cx="353675" cy="350500"/>
            </a:xfrm>
            <a:custGeom>
              <a:avLst/>
              <a:gdLst/>
              <a:ahLst/>
              <a:cxnLst/>
              <a:rect l="l" t="t" r="r" b="b"/>
              <a:pathLst>
                <a:path w="14147" h="14020" extrusionOk="0">
                  <a:moveTo>
                    <a:pt x="8207" y="3127"/>
                  </a:moveTo>
                  <a:cubicBezTo>
                    <a:pt x="8318" y="3127"/>
                    <a:pt x="8428" y="3166"/>
                    <a:pt x="8507" y="3245"/>
                  </a:cubicBezTo>
                  <a:lnTo>
                    <a:pt x="9105" y="3812"/>
                  </a:lnTo>
                  <a:cubicBezTo>
                    <a:pt x="9263" y="3970"/>
                    <a:pt x="9263" y="4253"/>
                    <a:pt x="9105" y="4411"/>
                  </a:cubicBezTo>
                  <a:cubicBezTo>
                    <a:pt x="9027" y="4490"/>
                    <a:pt x="8916" y="4529"/>
                    <a:pt x="8806" y="4529"/>
                  </a:cubicBezTo>
                  <a:cubicBezTo>
                    <a:pt x="8696" y="4529"/>
                    <a:pt x="8585" y="4490"/>
                    <a:pt x="8507" y="4411"/>
                  </a:cubicBezTo>
                  <a:lnTo>
                    <a:pt x="7908" y="3812"/>
                  </a:lnTo>
                  <a:cubicBezTo>
                    <a:pt x="7751" y="3655"/>
                    <a:pt x="7751" y="3403"/>
                    <a:pt x="7908" y="3245"/>
                  </a:cubicBezTo>
                  <a:cubicBezTo>
                    <a:pt x="7987" y="3166"/>
                    <a:pt x="8097" y="3127"/>
                    <a:pt x="8207" y="3127"/>
                  </a:cubicBezTo>
                  <a:close/>
                  <a:moveTo>
                    <a:pt x="9940" y="4860"/>
                  </a:moveTo>
                  <a:cubicBezTo>
                    <a:pt x="10050" y="4860"/>
                    <a:pt x="10161" y="4899"/>
                    <a:pt x="10239" y="4978"/>
                  </a:cubicBezTo>
                  <a:lnTo>
                    <a:pt x="10838" y="5545"/>
                  </a:lnTo>
                  <a:cubicBezTo>
                    <a:pt x="10996" y="5766"/>
                    <a:pt x="10996" y="5986"/>
                    <a:pt x="10838" y="6144"/>
                  </a:cubicBezTo>
                  <a:cubicBezTo>
                    <a:pt x="10759" y="6222"/>
                    <a:pt x="10649" y="6262"/>
                    <a:pt x="10539" y="6262"/>
                  </a:cubicBezTo>
                  <a:cubicBezTo>
                    <a:pt x="10429" y="6262"/>
                    <a:pt x="10318" y="6222"/>
                    <a:pt x="10239" y="6144"/>
                  </a:cubicBezTo>
                  <a:lnTo>
                    <a:pt x="9641" y="5545"/>
                  </a:lnTo>
                  <a:cubicBezTo>
                    <a:pt x="9483" y="5388"/>
                    <a:pt x="9483" y="5136"/>
                    <a:pt x="9641" y="4978"/>
                  </a:cubicBezTo>
                  <a:cubicBezTo>
                    <a:pt x="9720" y="4899"/>
                    <a:pt x="9830" y="4860"/>
                    <a:pt x="9940" y="4860"/>
                  </a:cubicBezTo>
                  <a:close/>
                  <a:moveTo>
                    <a:pt x="7058" y="5467"/>
                  </a:moveTo>
                  <a:cubicBezTo>
                    <a:pt x="7125" y="5467"/>
                    <a:pt x="7192" y="5481"/>
                    <a:pt x="7247" y="5514"/>
                  </a:cubicBezTo>
                  <a:lnTo>
                    <a:pt x="10145" y="7278"/>
                  </a:lnTo>
                  <a:cubicBezTo>
                    <a:pt x="10397" y="7404"/>
                    <a:pt x="10429" y="7719"/>
                    <a:pt x="10271" y="7908"/>
                  </a:cubicBezTo>
                  <a:lnTo>
                    <a:pt x="7373" y="10838"/>
                  </a:lnTo>
                  <a:cubicBezTo>
                    <a:pt x="7136" y="11074"/>
                    <a:pt x="6821" y="11192"/>
                    <a:pt x="6498" y="11192"/>
                  </a:cubicBezTo>
                  <a:cubicBezTo>
                    <a:pt x="6175" y="11192"/>
                    <a:pt x="5845" y="11074"/>
                    <a:pt x="5577" y="10838"/>
                  </a:cubicBezTo>
                  <a:cubicBezTo>
                    <a:pt x="5104" y="10365"/>
                    <a:pt x="5104" y="9578"/>
                    <a:pt x="5577" y="9074"/>
                  </a:cubicBezTo>
                  <a:cubicBezTo>
                    <a:pt x="5813" y="8837"/>
                    <a:pt x="6144" y="8719"/>
                    <a:pt x="6475" y="8719"/>
                  </a:cubicBezTo>
                  <a:cubicBezTo>
                    <a:pt x="6805" y="8719"/>
                    <a:pt x="7136" y="8837"/>
                    <a:pt x="7373" y="9074"/>
                  </a:cubicBezTo>
                  <a:cubicBezTo>
                    <a:pt x="7467" y="9168"/>
                    <a:pt x="7562" y="9294"/>
                    <a:pt x="7593" y="9420"/>
                  </a:cubicBezTo>
                  <a:lnTo>
                    <a:pt x="8160" y="8853"/>
                  </a:lnTo>
                  <a:lnTo>
                    <a:pt x="5955" y="7561"/>
                  </a:lnTo>
                  <a:lnTo>
                    <a:pt x="5010" y="8507"/>
                  </a:lnTo>
                  <a:cubicBezTo>
                    <a:pt x="4773" y="8743"/>
                    <a:pt x="4458" y="8861"/>
                    <a:pt x="4135" y="8861"/>
                  </a:cubicBezTo>
                  <a:cubicBezTo>
                    <a:pt x="3812" y="8861"/>
                    <a:pt x="3482" y="8743"/>
                    <a:pt x="3214" y="8507"/>
                  </a:cubicBezTo>
                  <a:cubicBezTo>
                    <a:pt x="2741" y="8034"/>
                    <a:pt x="2741" y="7246"/>
                    <a:pt x="3214" y="6742"/>
                  </a:cubicBezTo>
                  <a:cubicBezTo>
                    <a:pt x="3450" y="6506"/>
                    <a:pt x="3781" y="6388"/>
                    <a:pt x="4112" y="6388"/>
                  </a:cubicBezTo>
                  <a:cubicBezTo>
                    <a:pt x="4443" y="6388"/>
                    <a:pt x="4773" y="6506"/>
                    <a:pt x="5010" y="6742"/>
                  </a:cubicBezTo>
                  <a:cubicBezTo>
                    <a:pt x="5104" y="6837"/>
                    <a:pt x="5199" y="6963"/>
                    <a:pt x="5230" y="7089"/>
                  </a:cubicBezTo>
                  <a:lnTo>
                    <a:pt x="6742" y="5577"/>
                  </a:lnTo>
                  <a:cubicBezTo>
                    <a:pt x="6804" y="5515"/>
                    <a:pt x="6932" y="5467"/>
                    <a:pt x="7058" y="5467"/>
                  </a:cubicBezTo>
                  <a:close/>
                  <a:moveTo>
                    <a:pt x="9042" y="0"/>
                  </a:moveTo>
                  <a:cubicBezTo>
                    <a:pt x="8948" y="0"/>
                    <a:pt x="8853" y="32"/>
                    <a:pt x="8790" y="126"/>
                  </a:cubicBezTo>
                  <a:cubicBezTo>
                    <a:pt x="8711" y="205"/>
                    <a:pt x="8601" y="244"/>
                    <a:pt x="8491" y="244"/>
                  </a:cubicBezTo>
                  <a:cubicBezTo>
                    <a:pt x="8381" y="244"/>
                    <a:pt x="8270" y="205"/>
                    <a:pt x="8192" y="126"/>
                  </a:cubicBezTo>
                  <a:cubicBezTo>
                    <a:pt x="8113" y="47"/>
                    <a:pt x="8003" y="8"/>
                    <a:pt x="7892" y="8"/>
                  </a:cubicBezTo>
                  <a:cubicBezTo>
                    <a:pt x="7782" y="8"/>
                    <a:pt x="7672" y="47"/>
                    <a:pt x="7593" y="126"/>
                  </a:cubicBezTo>
                  <a:lnTo>
                    <a:pt x="6490" y="1229"/>
                  </a:lnTo>
                  <a:lnTo>
                    <a:pt x="7373" y="2080"/>
                  </a:lnTo>
                  <a:cubicBezTo>
                    <a:pt x="7530" y="2237"/>
                    <a:pt x="7530" y="2521"/>
                    <a:pt x="7373" y="2678"/>
                  </a:cubicBezTo>
                  <a:cubicBezTo>
                    <a:pt x="7294" y="2757"/>
                    <a:pt x="7184" y="2796"/>
                    <a:pt x="7073" y="2796"/>
                  </a:cubicBezTo>
                  <a:cubicBezTo>
                    <a:pt x="6963" y="2796"/>
                    <a:pt x="6853" y="2757"/>
                    <a:pt x="6774" y="2678"/>
                  </a:cubicBezTo>
                  <a:lnTo>
                    <a:pt x="5892" y="1828"/>
                  </a:lnTo>
                  <a:lnTo>
                    <a:pt x="158" y="7561"/>
                  </a:lnTo>
                  <a:cubicBezTo>
                    <a:pt x="0" y="7719"/>
                    <a:pt x="0" y="8002"/>
                    <a:pt x="158" y="8160"/>
                  </a:cubicBezTo>
                  <a:cubicBezTo>
                    <a:pt x="221" y="8223"/>
                    <a:pt x="284" y="8349"/>
                    <a:pt x="284" y="8444"/>
                  </a:cubicBezTo>
                  <a:cubicBezTo>
                    <a:pt x="284" y="8538"/>
                    <a:pt x="221" y="8633"/>
                    <a:pt x="158" y="8696"/>
                  </a:cubicBezTo>
                  <a:cubicBezTo>
                    <a:pt x="63" y="8790"/>
                    <a:pt x="32" y="8916"/>
                    <a:pt x="32" y="8979"/>
                  </a:cubicBezTo>
                  <a:cubicBezTo>
                    <a:pt x="32" y="9105"/>
                    <a:pt x="63" y="9168"/>
                    <a:pt x="158" y="9263"/>
                  </a:cubicBezTo>
                  <a:lnTo>
                    <a:pt x="756" y="9861"/>
                  </a:lnTo>
                  <a:cubicBezTo>
                    <a:pt x="820" y="9924"/>
                    <a:pt x="946" y="9956"/>
                    <a:pt x="1009" y="9956"/>
                  </a:cubicBezTo>
                  <a:cubicBezTo>
                    <a:pt x="1135" y="9956"/>
                    <a:pt x="1229" y="9924"/>
                    <a:pt x="1292" y="9861"/>
                  </a:cubicBezTo>
                  <a:cubicBezTo>
                    <a:pt x="1371" y="9782"/>
                    <a:pt x="1481" y="9743"/>
                    <a:pt x="1591" y="9743"/>
                  </a:cubicBezTo>
                  <a:cubicBezTo>
                    <a:pt x="1702" y="9743"/>
                    <a:pt x="1812" y="9782"/>
                    <a:pt x="1891" y="9861"/>
                  </a:cubicBezTo>
                  <a:cubicBezTo>
                    <a:pt x="1985" y="9924"/>
                    <a:pt x="2017" y="10050"/>
                    <a:pt x="2017" y="10113"/>
                  </a:cubicBezTo>
                  <a:cubicBezTo>
                    <a:pt x="2017" y="10239"/>
                    <a:pt x="1985" y="10334"/>
                    <a:pt x="1891" y="10397"/>
                  </a:cubicBezTo>
                  <a:cubicBezTo>
                    <a:pt x="1733" y="10554"/>
                    <a:pt x="1733" y="10838"/>
                    <a:pt x="1891" y="10995"/>
                  </a:cubicBezTo>
                  <a:lnTo>
                    <a:pt x="3088" y="12161"/>
                  </a:lnTo>
                  <a:cubicBezTo>
                    <a:pt x="3167" y="12240"/>
                    <a:pt x="3269" y="12279"/>
                    <a:pt x="3371" y="12279"/>
                  </a:cubicBezTo>
                  <a:cubicBezTo>
                    <a:pt x="3474" y="12279"/>
                    <a:pt x="3576" y="12240"/>
                    <a:pt x="3655" y="12161"/>
                  </a:cubicBezTo>
                  <a:cubicBezTo>
                    <a:pt x="3734" y="12082"/>
                    <a:pt x="3844" y="12043"/>
                    <a:pt x="3954" y="12043"/>
                  </a:cubicBezTo>
                  <a:cubicBezTo>
                    <a:pt x="4065" y="12043"/>
                    <a:pt x="4175" y="12082"/>
                    <a:pt x="4254" y="12161"/>
                  </a:cubicBezTo>
                  <a:cubicBezTo>
                    <a:pt x="4411" y="12319"/>
                    <a:pt x="4411" y="12602"/>
                    <a:pt x="4254" y="12760"/>
                  </a:cubicBezTo>
                  <a:cubicBezTo>
                    <a:pt x="4159" y="12854"/>
                    <a:pt x="4128" y="12949"/>
                    <a:pt x="4128" y="13043"/>
                  </a:cubicBezTo>
                  <a:cubicBezTo>
                    <a:pt x="4128" y="13169"/>
                    <a:pt x="4159" y="13232"/>
                    <a:pt x="4254" y="13327"/>
                  </a:cubicBezTo>
                  <a:lnTo>
                    <a:pt x="4852" y="13894"/>
                  </a:lnTo>
                  <a:cubicBezTo>
                    <a:pt x="4915" y="13988"/>
                    <a:pt x="5041" y="14020"/>
                    <a:pt x="5136" y="14020"/>
                  </a:cubicBezTo>
                  <a:cubicBezTo>
                    <a:pt x="5230" y="14020"/>
                    <a:pt x="5325" y="13988"/>
                    <a:pt x="5388" y="13894"/>
                  </a:cubicBezTo>
                  <a:cubicBezTo>
                    <a:pt x="5466" y="13815"/>
                    <a:pt x="5577" y="13776"/>
                    <a:pt x="5687" y="13776"/>
                  </a:cubicBezTo>
                  <a:cubicBezTo>
                    <a:pt x="5797" y="13776"/>
                    <a:pt x="5908" y="13815"/>
                    <a:pt x="5986" y="13894"/>
                  </a:cubicBezTo>
                  <a:cubicBezTo>
                    <a:pt x="6081" y="13988"/>
                    <a:pt x="6175" y="14020"/>
                    <a:pt x="6270" y="14020"/>
                  </a:cubicBezTo>
                  <a:cubicBezTo>
                    <a:pt x="6396" y="14020"/>
                    <a:pt x="6459" y="13988"/>
                    <a:pt x="6553" y="13894"/>
                  </a:cubicBezTo>
                  <a:lnTo>
                    <a:pt x="12287" y="8160"/>
                  </a:lnTo>
                  <a:lnTo>
                    <a:pt x="11437" y="7278"/>
                  </a:lnTo>
                  <a:cubicBezTo>
                    <a:pt x="11248" y="7120"/>
                    <a:pt x="11248" y="6837"/>
                    <a:pt x="11437" y="6711"/>
                  </a:cubicBezTo>
                  <a:cubicBezTo>
                    <a:pt x="11515" y="6632"/>
                    <a:pt x="11618" y="6593"/>
                    <a:pt x="11720" y="6593"/>
                  </a:cubicBezTo>
                  <a:cubicBezTo>
                    <a:pt x="11823" y="6593"/>
                    <a:pt x="11925" y="6632"/>
                    <a:pt x="12004" y="6711"/>
                  </a:cubicBezTo>
                  <a:lnTo>
                    <a:pt x="12886" y="7561"/>
                  </a:lnTo>
                  <a:lnTo>
                    <a:pt x="13989" y="6459"/>
                  </a:lnTo>
                  <a:cubicBezTo>
                    <a:pt x="14146" y="6301"/>
                    <a:pt x="14146" y="6018"/>
                    <a:pt x="13989" y="5860"/>
                  </a:cubicBezTo>
                  <a:cubicBezTo>
                    <a:pt x="13894" y="5797"/>
                    <a:pt x="13863" y="5671"/>
                    <a:pt x="13863" y="5608"/>
                  </a:cubicBezTo>
                  <a:cubicBezTo>
                    <a:pt x="13863" y="5482"/>
                    <a:pt x="13894" y="5388"/>
                    <a:pt x="13989" y="5325"/>
                  </a:cubicBezTo>
                  <a:cubicBezTo>
                    <a:pt x="14115" y="5293"/>
                    <a:pt x="14146" y="5167"/>
                    <a:pt x="14146" y="5041"/>
                  </a:cubicBezTo>
                  <a:cubicBezTo>
                    <a:pt x="14146" y="4915"/>
                    <a:pt x="14115" y="4852"/>
                    <a:pt x="14020" y="4757"/>
                  </a:cubicBezTo>
                  <a:lnTo>
                    <a:pt x="13421" y="4190"/>
                  </a:lnTo>
                  <a:cubicBezTo>
                    <a:pt x="13358" y="4096"/>
                    <a:pt x="13232" y="4064"/>
                    <a:pt x="13138" y="4064"/>
                  </a:cubicBezTo>
                  <a:cubicBezTo>
                    <a:pt x="13075" y="4064"/>
                    <a:pt x="12949" y="4096"/>
                    <a:pt x="12886" y="4190"/>
                  </a:cubicBezTo>
                  <a:cubicBezTo>
                    <a:pt x="12807" y="4269"/>
                    <a:pt x="12697" y="4309"/>
                    <a:pt x="12587" y="4309"/>
                  </a:cubicBezTo>
                  <a:cubicBezTo>
                    <a:pt x="12476" y="4309"/>
                    <a:pt x="12366" y="4269"/>
                    <a:pt x="12287" y="4190"/>
                  </a:cubicBezTo>
                  <a:cubicBezTo>
                    <a:pt x="12193" y="4096"/>
                    <a:pt x="12161" y="3970"/>
                    <a:pt x="12161" y="3907"/>
                  </a:cubicBezTo>
                  <a:cubicBezTo>
                    <a:pt x="12161" y="3781"/>
                    <a:pt x="12193" y="3718"/>
                    <a:pt x="12287" y="3623"/>
                  </a:cubicBezTo>
                  <a:cubicBezTo>
                    <a:pt x="12445" y="3466"/>
                    <a:pt x="12445" y="3182"/>
                    <a:pt x="12287" y="3025"/>
                  </a:cubicBezTo>
                  <a:lnTo>
                    <a:pt x="11090" y="1859"/>
                  </a:lnTo>
                  <a:cubicBezTo>
                    <a:pt x="11011" y="1780"/>
                    <a:pt x="10909" y="1741"/>
                    <a:pt x="10807" y="1741"/>
                  </a:cubicBezTo>
                  <a:cubicBezTo>
                    <a:pt x="10704" y="1741"/>
                    <a:pt x="10602" y="1780"/>
                    <a:pt x="10523" y="1859"/>
                  </a:cubicBezTo>
                  <a:cubicBezTo>
                    <a:pt x="10444" y="1938"/>
                    <a:pt x="10334" y="1977"/>
                    <a:pt x="10224" y="1977"/>
                  </a:cubicBezTo>
                  <a:cubicBezTo>
                    <a:pt x="10113" y="1977"/>
                    <a:pt x="10003" y="1938"/>
                    <a:pt x="9924" y="1859"/>
                  </a:cubicBezTo>
                  <a:cubicBezTo>
                    <a:pt x="9767" y="1701"/>
                    <a:pt x="9767" y="1418"/>
                    <a:pt x="9924" y="1260"/>
                  </a:cubicBezTo>
                  <a:cubicBezTo>
                    <a:pt x="9987" y="1197"/>
                    <a:pt x="10050" y="1071"/>
                    <a:pt x="10050" y="977"/>
                  </a:cubicBezTo>
                  <a:cubicBezTo>
                    <a:pt x="10050" y="882"/>
                    <a:pt x="9987" y="788"/>
                    <a:pt x="9924" y="725"/>
                  </a:cubicBezTo>
                  <a:lnTo>
                    <a:pt x="9326" y="126"/>
                  </a:lnTo>
                  <a:cubicBezTo>
                    <a:pt x="9263" y="32"/>
                    <a:pt x="9137" y="0"/>
                    <a:pt x="9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2" name="Google Shape;15482;p83"/>
            <p:cNvSpPr/>
            <p:nvPr/>
          </p:nvSpPr>
          <p:spPr>
            <a:xfrm>
              <a:off x="-12493050" y="4319900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46" y="1"/>
                  </a:moveTo>
                  <a:cubicBezTo>
                    <a:pt x="339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cubicBezTo>
                    <a:pt x="237" y="796"/>
                    <a:pt x="347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4" y="560"/>
                    <a:pt x="914" y="276"/>
                    <a:pt x="757" y="119"/>
                  </a:cubicBezTo>
                  <a:cubicBezTo>
                    <a:pt x="662" y="40"/>
                    <a:pt x="552" y="1"/>
                    <a:pt x="4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83" name="Google Shape;15483;p83"/>
          <p:cNvSpPr/>
          <p:nvPr/>
        </p:nvSpPr>
        <p:spPr>
          <a:xfrm>
            <a:off x="8015262" y="1820647"/>
            <a:ext cx="273732" cy="354519"/>
          </a:xfrm>
          <a:custGeom>
            <a:avLst/>
            <a:gdLst/>
            <a:ahLst/>
            <a:cxnLst/>
            <a:rect l="l" t="t" r="r" b="b"/>
            <a:pathLst>
              <a:path w="10871" h="14078" extrusionOk="0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84" name="Google Shape;15484;p83"/>
          <p:cNvGrpSpPr/>
          <p:nvPr/>
        </p:nvGrpSpPr>
        <p:grpSpPr>
          <a:xfrm>
            <a:off x="7984757" y="2275916"/>
            <a:ext cx="356221" cy="333240"/>
            <a:chOff x="-10858725" y="4092875"/>
            <a:chExt cx="353675" cy="330825"/>
          </a:xfrm>
        </p:grpSpPr>
        <p:sp>
          <p:nvSpPr>
            <p:cNvPr id="15485" name="Google Shape;15485;p83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6" name="Google Shape;15486;p83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7" name="Google Shape;15487;p83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8" name="Google Shape;15488;p83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9" name="Google Shape;15489;p83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0" name="Google Shape;15490;p83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1" name="Google Shape;15491;p83"/>
          <p:cNvGrpSpPr/>
          <p:nvPr/>
        </p:nvGrpSpPr>
        <p:grpSpPr>
          <a:xfrm>
            <a:off x="6243280" y="3214882"/>
            <a:ext cx="252278" cy="355451"/>
            <a:chOff x="-9039300" y="3614000"/>
            <a:chExt cx="250475" cy="352875"/>
          </a:xfrm>
        </p:grpSpPr>
        <p:sp>
          <p:nvSpPr>
            <p:cNvPr id="15492" name="Google Shape;15492;p83"/>
            <p:cNvSpPr/>
            <p:nvPr/>
          </p:nvSpPr>
          <p:spPr>
            <a:xfrm>
              <a:off x="-8944000" y="3614000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1260" y="0"/>
                  </a:moveTo>
                  <a:cubicBezTo>
                    <a:pt x="567" y="0"/>
                    <a:pt x="0" y="567"/>
                    <a:pt x="0" y="1261"/>
                  </a:cubicBezTo>
                  <a:cubicBezTo>
                    <a:pt x="0" y="1954"/>
                    <a:pt x="567" y="2521"/>
                    <a:pt x="1260" y="2521"/>
                  </a:cubicBezTo>
                  <a:cubicBezTo>
                    <a:pt x="1985" y="2521"/>
                    <a:pt x="2521" y="1954"/>
                    <a:pt x="2521" y="1261"/>
                  </a:cubicBezTo>
                  <a:cubicBezTo>
                    <a:pt x="2521" y="567"/>
                    <a:pt x="1985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3" name="Google Shape;15493;p83"/>
            <p:cNvSpPr/>
            <p:nvPr/>
          </p:nvSpPr>
          <p:spPr>
            <a:xfrm>
              <a:off x="-9039300" y="3696700"/>
              <a:ext cx="250475" cy="270175"/>
            </a:xfrm>
            <a:custGeom>
              <a:avLst/>
              <a:gdLst/>
              <a:ahLst/>
              <a:cxnLst/>
              <a:rect l="l" t="t" r="r" b="b"/>
              <a:pathLst>
                <a:path w="10019" h="10807" extrusionOk="0">
                  <a:moveTo>
                    <a:pt x="914" y="0"/>
                  </a:moveTo>
                  <a:cubicBezTo>
                    <a:pt x="473" y="32"/>
                    <a:pt x="126" y="410"/>
                    <a:pt x="126" y="883"/>
                  </a:cubicBezTo>
                  <a:cubicBezTo>
                    <a:pt x="126" y="1355"/>
                    <a:pt x="473" y="1702"/>
                    <a:pt x="945" y="1702"/>
                  </a:cubicBezTo>
                  <a:lnTo>
                    <a:pt x="4253" y="1702"/>
                  </a:lnTo>
                  <a:lnTo>
                    <a:pt x="4253" y="4033"/>
                  </a:lnTo>
                  <a:lnTo>
                    <a:pt x="441" y="6868"/>
                  </a:lnTo>
                  <a:cubicBezTo>
                    <a:pt x="95" y="7120"/>
                    <a:pt x="0" y="7656"/>
                    <a:pt x="284" y="8003"/>
                  </a:cubicBezTo>
                  <a:cubicBezTo>
                    <a:pt x="453" y="8210"/>
                    <a:pt x="713" y="8327"/>
                    <a:pt x="962" y="8327"/>
                  </a:cubicBezTo>
                  <a:cubicBezTo>
                    <a:pt x="1129" y="8327"/>
                    <a:pt x="1291" y="8274"/>
                    <a:pt x="1418" y="8160"/>
                  </a:cubicBezTo>
                  <a:lnTo>
                    <a:pt x="4222" y="6018"/>
                  </a:lnTo>
                  <a:lnTo>
                    <a:pt x="4222" y="9956"/>
                  </a:lnTo>
                  <a:cubicBezTo>
                    <a:pt x="4222" y="10428"/>
                    <a:pt x="4568" y="10807"/>
                    <a:pt x="5041" y="10807"/>
                  </a:cubicBezTo>
                  <a:cubicBezTo>
                    <a:pt x="5513" y="10807"/>
                    <a:pt x="5860" y="10460"/>
                    <a:pt x="5860" y="9956"/>
                  </a:cubicBezTo>
                  <a:lnTo>
                    <a:pt x="5860" y="1670"/>
                  </a:lnTo>
                  <a:lnTo>
                    <a:pt x="9168" y="1670"/>
                  </a:lnTo>
                  <a:cubicBezTo>
                    <a:pt x="9641" y="1670"/>
                    <a:pt x="10019" y="1292"/>
                    <a:pt x="10019" y="820"/>
                  </a:cubicBezTo>
                  <a:cubicBezTo>
                    <a:pt x="10019" y="347"/>
                    <a:pt x="9641" y="0"/>
                    <a:pt x="91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4" name="Google Shape;15494;p83"/>
          <p:cNvGrpSpPr/>
          <p:nvPr/>
        </p:nvGrpSpPr>
        <p:grpSpPr>
          <a:xfrm>
            <a:off x="7975246" y="3237121"/>
            <a:ext cx="354635" cy="354670"/>
            <a:chOff x="-9088150" y="4049550"/>
            <a:chExt cx="352100" cy="352100"/>
          </a:xfrm>
        </p:grpSpPr>
        <p:sp>
          <p:nvSpPr>
            <p:cNvPr id="15495" name="Google Shape;15495;p83"/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6" name="Google Shape;15496;p83"/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7" name="Google Shape;15497;p83"/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8" name="Google Shape;15498;p83"/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9" name="Google Shape;15499;p83"/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0" name="Google Shape;15500;p83"/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1" name="Google Shape;15501;p83"/>
          <p:cNvGrpSpPr/>
          <p:nvPr/>
        </p:nvGrpSpPr>
        <p:grpSpPr>
          <a:xfrm>
            <a:off x="7109610" y="2739354"/>
            <a:ext cx="315757" cy="354670"/>
            <a:chOff x="-8191825" y="3174500"/>
            <a:chExt cx="313500" cy="352100"/>
          </a:xfrm>
        </p:grpSpPr>
        <p:sp>
          <p:nvSpPr>
            <p:cNvPr id="15502" name="Google Shape;15502;p83"/>
            <p:cNvSpPr/>
            <p:nvPr/>
          </p:nvSpPr>
          <p:spPr>
            <a:xfrm>
              <a:off x="-8191825" y="3486400"/>
              <a:ext cx="310350" cy="40200"/>
            </a:xfrm>
            <a:custGeom>
              <a:avLst/>
              <a:gdLst/>
              <a:ahLst/>
              <a:cxnLst/>
              <a:rect l="l" t="t" r="r" b="b"/>
              <a:pathLst>
                <a:path w="12414" h="1608" extrusionOk="0">
                  <a:moveTo>
                    <a:pt x="0" y="1"/>
                  </a:moveTo>
                  <a:lnTo>
                    <a:pt x="0" y="1229"/>
                  </a:lnTo>
                  <a:lnTo>
                    <a:pt x="63" y="1229"/>
                  </a:lnTo>
                  <a:cubicBezTo>
                    <a:pt x="63" y="1450"/>
                    <a:pt x="252" y="1607"/>
                    <a:pt x="441" y="1607"/>
                  </a:cubicBezTo>
                  <a:lnTo>
                    <a:pt x="12035" y="1607"/>
                  </a:lnTo>
                  <a:cubicBezTo>
                    <a:pt x="12256" y="1607"/>
                    <a:pt x="12413" y="1418"/>
                    <a:pt x="12413" y="1229"/>
                  </a:cubicBezTo>
                  <a:lnTo>
                    <a:pt x="124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3" name="Google Shape;15503;p83"/>
            <p:cNvSpPr/>
            <p:nvPr/>
          </p:nvSpPr>
          <p:spPr>
            <a:xfrm>
              <a:off x="-8188675" y="3318650"/>
              <a:ext cx="310350" cy="146500"/>
            </a:xfrm>
            <a:custGeom>
              <a:avLst/>
              <a:gdLst/>
              <a:ahLst/>
              <a:cxnLst/>
              <a:rect l="l" t="t" r="r" b="b"/>
              <a:pathLst>
                <a:path w="12414" h="5860" extrusionOk="0">
                  <a:moveTo>
                    <a:pt x="5199" y="0"/>
                  </a:moveTo>
                  <a:lnTo>
                    <a:pt x="4096" y="2237"/>
                  </a:lnTo>
                  <a:cubicBezTo>
                    <a:pt x="4024" y="2404"/>
                    <a:pt x="3863" y="2481"/>
                    <a:pt x="3706" y="2481"/>
                  </a:cubicBezTo>
                  <a:cubicBezTo>
                    <a:pt x="3656" y="2481"/>
                    <a:pt x="3606" y="2473"/>
                    <a:pt x="3560" y="2457"/>
                  </a:cubicBezTo>
                  <a:cubicBezTo>
                    <a:pt x="3371" y="2331"/>
                    <a:pt x="3277" y="2111"/>
                    <a:pt x="3371" y="1890"/>
                  </a:cubicBezTo>
                  <a:lnTo>
                    <a:pt x="4222" y="126"/>
                  </a:lnTo>
                  <a:lnTo>
                    <a:pt x="4222" y="126"/>
                  </a:lnTo>
                  <a:cubicBezTo>
                    <a:pt x="1828" y="630"/>
                    <a:pt x="0" y="2836"/>
                    <a:pt x="0" y="5450"/>
                  </a:cubicBezTo>
                  <a:lnTo>
                    <a:pt x="0" y="5860"/>
                  </a:lnTo>
                  <a:lnTo>
                    <a:pt x="12413" y="5860"/>
                  </a:lnTo>
                  <a:lnTo>
                    <a:pt x="12413" y="5450"/>
                  </a:lnTo>
                  <a:cubicBezTo>
                    <a:pt x="12319" y="2836"/>
                    <a:pt x="10523" y="630"/>
                    <a:pt x="8129" y="126"/>
                  </a:cubicBezTo>
                  <a:lnTo>
                    <a:pt x="8129" y="126"/>
                  </a:lnTo>
                  <a:lnTo>
                    <a:pt x="8979" y="1890"/>
                  </a:lnTo>
                  <a:cubicBezTo>
                    <a:pt x="9105" y="2111"/>
                    <a:pt x="8979" y="2331"/>
                    <a:pt x="8790" y="2457"/>
                  </a:cubicBezTo>
                  <a:cubicBezTo>
                    <a:pt x="8741" y="2482"/>
                    <a:pt x="8685" y="2494"/>
                    <a:pt x="8628" y="2494"/>
                  </a:cubicBezTo>
                  <a:cubicBezTo>
                    <a:pt x="8468" y="2494"/>
                    <a:pt x="8301" y="2400"/>
                    <a:pt x="8255" y="2237"/>
                  </a:cubicBezTo>
                  <a:lnTo>
                    <a:pt x="7152" y="0"/>
                  </a:lnTo>
                  <a:lnTo>
                    <a:pt x="6585" y="0"/>
                  </a:lnTo>
                  <a:lnTo>
                    <a:pt x="6585" y="2899"/>
                  </a:lnTo>
                  <a:cubicBezTo>
                    <a:pt x="6585" y="3119"/>
                    <a:pt x="6396" y="3308"/>
                    <a:pt x="6207" y="3308"/>
                  </a:cubicBezTo>
                  <a:cubicBezTo>
                    <a:pt x="5955" y="3308"/>
                    <a:pt x="5797" y="3119"/>
                    <a:pt x="5797" y="2899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4" name="Google Shape;15504;p83"/>
            <p:cNvSpPr/>
            <p:nvPr/>
          </p:nvSpPr>
          <p:spPr>
            <a:xfrm>
              <a:off x="-8169775" y="3174500"/>
              <a:ext cx="267825" cy="129975"/>
            </a:xfrm>
            <a:custGeom>
              <a:avLst/>
              <a:gdLst/>
              <a:ahLst/>
              <a:cxnLst/>
              <a:rect l="l" t="t" r="r" b="b"/>
              <a:pathLst>
                <a:path w="10713" h="5199" extrusionOk="0">
                  <a:moveTo>
                    <a:pt x="1639" y="1"/>
                  </a:moveTo>
                  <a:cubicBezTo>
                    <a:pt x="757" y="1"/>
                    <a:pt x="1" y="725"/>
                    <a:pt x="1" y="1639"/>
                  </a:cubicBezTo>
                  <a:lnTo>
                    <a:pt x="1" y="2080"/>
                  </a:lnTo>
                  <a:cubicBezTo>
                    <a:pt x="1" y="2301"/>
                    <a:pt x="190" y="2521"/>
                    <a:pt x="379" y="2521"/>
                  </a:cubicBezTo>
                  <a:lnTo>
                    <a:pt x="2521" y="2521"/>
                  </a:lnTo>
                  <a:lnTo>
                    <a:pt x="3057" y="5199"/>
                  </a:lnTo>
                  <a:cubicBezTo>
                    <a:pt x="3529" y="5073"/>
                    <a:pt x="4002" y="4978"/>
                    <a:pt x="4537" y="4978"/>
                  </a:cubicBezTo>
                  <a:lnTo>
                    <a:pt x="6176" y="4978"/>
                  </a:lnTo>
                  <a:cubicBezTo>
                    <a:pt x="6680" y="4978"/>
                    <a:pt x="7152" y="5073"/>
                    <a:pt x="7625" y="5199"/>
                  </a:cubicBezTo>
                  <a:lnTo>
                    <a:pt x="8192" y="2521"/>
                  </a:lnTo>
                  <a:lnTo>
                    <a:pt x="10303" y="2521"/>
                  </a:lnTo>
                  <a:cubicBezTo>
                    <a:pt x="10555" y="2521"/>
                    <a:pt x="10712" y="2301"/>
                    <a:pt x="10712" y="2080"/>
                  </a:cubicBezTo>
                  <a:lnTo>
                    <a:pt x="10712" y="1639"/>
                  </a:lnTo>
                  <a:cubicBezTo>
                    <a:pt x="10712" y="725"/>
                    <a:pt x="9956" y="1"/>
                    <a:pt x="9042" y="1"/>
                  </a:cubicBezTo>
                  <a:cubicBezTo>
                    <a:pt x="8160" y="1"/>
                    <a:pt x="7404" y="725"/>
                    <a:pt x="7404" y="1639"/>
                  </a:cubicBezTo>
                  <a:lnTo>
                    <a:pt x="7310" y="1639"/>
                  </a:lnTo>
                  <a:cubicBezTo>
                    <a:pt x="6617" y="1639"/>
                    <a:pt x="5892" y="1891"/>
                    <a:pt x="5325" y="2364"/>
                  </a:cubicBezTo>
                  <a:cubicBezTo>
                    <a:pt x="4852" y="1891"/>
                    <a:pt x="4128" y="1639"/>
                    <a:pt x="3372" y="1639"/>
                  </a:cubicBezTo>
                  <a:lnTo>
                    <a:pt x="3309" y="1639"/>
                  </a:lnTo>
                  <a:cubicBezTo>
                    <a:pt x="3309" y="725"/>
                    <a:pt x="2552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5" name="Google Shape;15505;p83"/>
          <p:cNvGrpSpPr/>
          <p:nvPr/>
        </p:nvGrpSpPr>
        <p:grpSpPr>
          <a:xfrm>
            <a:off x="4858968" y="1379875"/>
            <a:ext cx="356221" cy="354973"/>
            <a:chOff x="-13947000" y="3212800"/>
            <a:chExt cx="353675" cy="352400"/>
          </a:xfrm>
        </p:grpSpPr>
        <p:sp>
          <p:nvSpPr>
            <p:cNvPr id="15506" name="Google Shape;15506;p83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7" name="Google Shape;15507;p83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8" name="Google Shape;15508;p83"/>
          <p:cNvSpPr/>
          <p:nvPr/>
        </p:nvSpPr>
        <p:spPr>
          <a:xfrm>
            <a:off x="4902088" y="2265409"/>
            <a:ext cx="271340" cy="353864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09" name="Google Shape;15509;p83"/>
          <p:cNvGrpSpPr/>
          <p:nvPr/>
        </p:nvGrpSpPr>
        <p:grpSpPr>
          <a:xfrm>
            <a:off x="5301563" y="1379233"/>
            <a:ext cx="356221" cy="356257"/>
            <a:chOff x="-13512225" y="3211525"/>
            <a:chExt cx="353675" cy="353675"/>
          </a:xfrm>
        </p:grpSpPr>
        <p:sp>
          <p:nvSpPr>
            <p:cNvPr id="15510" name="Google Shape;15510;p83"/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1" name="Google Shape;15511;p83"/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2" name="Google Shape;15512;p83"/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3" name="Google Shape;15513;p83"/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4" name="Google Shape;15514;p83"/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5" name="Google Shape;15515;p83"/>
          <p:cNvGrpSpPr/>
          <p:nvPr/>
        </p:nvGrpSpPr>
        <p:grpSpPr>
          <a:xfrm>
            <a:off x="6191845" y="1379624"/>
            <a:ext cx="356221" cy="355476"/>
            <a:chOff x="-12643475" y="3212300"/>
            <a:chExt cx="353675" cy="352900"/>
          </a:xfrm>
        </p:grpSpPr>
        <p:sp>
          <p:nvSpPr>
            <p:cNvPr id="15516" name="Google Shape;15516;p83"/>
            <p:cNvSpPr/>
            <p:nvPr/>
          </p:nvSpPr>
          <p:spPr>
            <a:xfrm>
              <a:off x="-12372525" y="3517125"/>
              <a:ext cx="20500" cy="48075"/>
            </a:xfrm>
            <a:custGeom>
              <a:avLst/>
              <a:gdLst/>
              <a:ahLst/>
              <a:cxnLst/>
              <a:rect l="l" t="t" r="r" b="b"/>
              <a:pathLst>
                <a:path w="820" h="1923" extrusionOk="0">
                  <a:moveTo>
                    <a:pt x="0" y="0"/>
                  </a:moveTo>
                  <a:lnTo>
                    <a:pt x="0" y="1513"/>
                  </a:lnTo>
                  <a:cubicBezTo>
                    <a:pt x="0" y="1765"/>
                    <a:pt x="189" y="1922"/>
                    <a:pt x="410" y="1922"/>
                  </a:cubicBezTo>
                  <a:cubicBezTo>
                    <a:pt x="662" y="1922"/>
                    <a:pt x="819" y="1702"/>
                    <a:pt x="819" y="1513"/>
                  </a:cubicBezTo>
                  <a:lnTo>
                    <a:pt x="819" y="0"/>
                  </a:lnTo>
                  <a:cubicBezTo>
                    <a:pt x="662" y="126"/>
                    <a:pt x="567" y="221"/>
                    <a:pt x="410" y="221"/>
                  </a:cubicBezTo>
                  <a:cubicBezTo>
                    <a:pt x="189" y="221"/>
                    <a:pt x="126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7" name="Google Shape;15517;p83"/>
            <p:cNvSpPr/>
            <p:nvPr/>
          </p:nvSpPr>
          <p:spPr>
            <a:xfrm>
              <a:off x="-12581250" y="348090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0" y="0"/>
                  </a:moveTo>
                  <a:lnTo>
                    <a:pt x="0" y="851"/>
                  </a:lnTo>
                  <a:lnTo>
                    <a:pt x="2521" y="851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8" name="Google Shape;15518;p83"/>
            <p:cNvSpPr/>
            <p:nvPr/>
          </p:nvSpPr>
          <p:spPr>
            <a:xfrm>
              <a:off x="-12643475" y="3398975"/>
              <a:ext cx="186700" cy="166225"/>
            </a:xfrm>
            <a:custGeom>
              <a:avLst/>
              <a:gdLst/>
              <a:ahLst/>
              <a:cxnLst/>
              <a:rect l="l" t="t" r="r" b="b"/>
              <a:pathLst>
                <a:path w="7468" h="6649" extrusionOk="0">
                  <a:moveTo>
                    <a:pt x="5419" y="2458"/>
                  </a:moveTo>
                  <a:cubicBezTo>
                    <a:pt x="5671" y="2458"/>
                    <a:pt x="5860" y="2647"/>
                    <a:pt x="5860" y="2899"/>
                  </a:cubicBezTo>
                  <a:lnTo>
                    <a:pt x="5860" y="4537"/>
                  </a:lnTo>
                  <a:cubicBezTo>
                    <a:pt x="5860" y="4789"/>
                    <a:pt x="5671" y="4978"/>
                    <a:pt x="5419" y="4978"/>
                  </a:cubicBezTo>
                  <a:lnTo>
                    <a:pt x="2080" y="4978"/>
                  </a:lnTo>
                  <a:cubicBezTo>
                    <a:pt x="1859" y="4978"/>
                    <a:pt x="1639" y="4789"/>
                    <a:pt x="1639" y="4537"/>
                  </a:cubicBezTo>
                  <a:lnTo>
                    <a:pt x="1639" y="2899"/>
                  </a:lnTo>
                  <a:cubicBezTo>
                    <a:pt x="1639" y="2647"/>
                    <a:pt x="1859" y="2458"/>
                    <a:pt x="2080" y="2458"/>
                  </a:cubicBezTo>
                  <a:close/>
                  <a:moveTo>
                    <a:pt x="1639" y="1"/>
                  </a:moveTo>
                  <a:lnTo>
                    <a:pt x="1639" y="977"/>
                  </a:lnTo>
                  <a:lnTo>
                    <a:pt x="662" y="1450"/>
                  </a:lnTo>
                  <a:cubicBezTo>
                    <a:pt x="221" y="1639"/>
                    <a:pt x="0" y="2080"/>
                    <a:pt x="0" y="2552"/>
                  </a:cubicBezTo>
                  <a:lnTo>
                    <a:pt x="0" y="5356"/>
                  </a:lnTo>
                  <a:cubicBezTo>
                    <a:pt x="0" y="6049"/>
                    <a:pt x="536" y="6648"/>
                    <a:pt x="1261" y="6648"/>
                  </a:cubicBezTo>
                  <a:lnTo>
                    <a:pt x="6270" y="6648"/>
                  </a:lnTo>
                  <a:cubicBezTo>
                    <a:pt x="6931" y="6648"/>
                    <a:pt x="7467" y="6049"/>
                    <a:pt x="7467" y="5388"/>
                  </a:cubicBezTo>
                  <a:lnTo>
                    <a:pt x="7467" y="2584"/>
                  </a:lnTo>
                  <a:cubicBezTo>
                    <a:pt x="7467" y="2111"/>
                    <a:pt x="7215" y="1670"/>
                    <a:pt x="6805" y="1481"/>
                  </a:cubicBezTo>
                  <a:lnTo>
                    <a:pt x="5829" y="1009"/>
                  </a:ln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9" name="Google Shape;15519;p83"/>
            <p:cNvSpPr/>
            <p:nvPr/>
          </p:nvSpPr>
          <p:spPr>
            <a:xfrm>
              <a:off x="-12431600" y="3212300"/>
              <a:ext cx="141800" cy="137075"/>
            </a:xfrm>
            <a:custGeom>
              <a:avLst/>
              <a:gdLst/>
              <a:ahLst/>
              <a:cxnLst/>
              <a:rect l="l" t="t" r="r" b="b"/>
              <a:pathLst>
                <a:path w="5672" h="5483" extrusionOk="0">
                  <a:moveTo>
                    <a:pt x="2741" y="1"/>
                  </a:moveTo>
                  <a:cubicBezTo>
                    <a:pt x="1481" y="1"/>
                    <a:pt x="378" y="883"/>
                    <a:pt x="0" y="2017"/>
                  </a:cubicBezTo>
                  <a:lnTo>
                    <a:pt x="2300" y="3845"/>
                  </a:lnTo>
                  <a:lnTo>
                    <a:pt x="2300" y="2143"/>
                  </a:lnTo>
                  <a:cubicBezTo>
                    <a:pt x="2300" y="1891"/>
                    <a:pt x="2521" y="1702"/>
                    <a:pt x="2741" y="1702"/>
                  </a:cubicBezTo>
                  <a:cubicBezTo>
                    <a:pt x="2993" y="1702"/>
                    <a:pt x="3151" y="1891"/>
                    <a:pt x="3151" y="2143"/>
                  </a:cubicBezTo>
                  <a:lnTo>
                    <a:pt x="3151" y="5483"/>
                  </a:lnTo>
                  <a:lnTo>
                    <a:pt x="5608" y="3561"/>
                  </a:lnTo>
                  <a:lnTo>
                    <a:pt x="5608" y="2931"/>
                  </a:lnTo>
                  <a:cubicBezTo>
                    <a:pt x="5671" y="1324"/>
                    <a:pt x="434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0" name="Google Shape;15520;p83"/>
            <p:cNvSpPr/>
            <p:nvPr/>
          </p:nvSpPr>
          <p:spPr>
            <a:xfrm>
              <a:off x="-12352050" y="33265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2489" y="0"/>
                  </a:moveTo>
                  <a:lnTo>
                    <a:pt x="0" y="1890"/>
                  </a:lnTo>
                  <a:lnTo>
                    <a:pt x="0" y="4190"/>
                  </a:lnTo>
                  <a:lnTo>
                    <a:pt x="2489" y="23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1" name="Google Shape;15521;p83"/>
            <p:cNvSpPr/>
            <p:nvPr/>
          </p:nvSpPr>
          <p:spPr>
            <a:xfrm>
              <a:off x="-12434750" y="3285550"/>
              <a:ext cx="62250" cy="104000"/>
            </a:xfrm>
            <a:custGeom>
              <a:avLst/>
              <a:gdLst/>
              <a:ahLst/>
              <a:cxnLst/>
              <a:rect l="l" t="t" r="r" b="b"/>
              <a:pathLst>
                <a:path w="2490" h="4160" extrusionOk="0">
                  <a:moveTo>
                    <a:pt x="0" y="1"/>
                  </a:moveTo>
                  <a:lnTo>
                    <a:pt x="0" y="2269"/>
                  </a:lnTo>
                  <a:lnTo>
                    <a:pt x="2489" y="4160"/>
                  </a:lnTo>
                  <a:lnTo>
                    <a:pt x="2489" y="1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2" name="Google Shape;15522;p83"/>
            <p:cNvSpPr/>
            <p:nvPr/>
          </p:nvSpPr>
          <p:spPr>
            <a:xfrm>
              <a:off x="-12352050" y="3409225"/>
              <a:ext cx="62250" cy="107925"/>
            </a:xfrm>
            <a:custGeom>
              <a:avLst/>
              <a:gdLst/>
              <a:ahLst/>
              <a:cxnLst/>
              <a:rect l="l" t="t" r="r" b="b"/>
              <a:pathLst>
                <a:path w="2490" h="4317" extrusionOk="0">
                  <a:moveTo>
                    <a:pt x="2489" y="0"/>
                  </a:moveTo>
                  <a:lnTo>
                    <a:pt x="0" y="1859"/>
                  </a:lnTo>
                  <a:lnTo>
                    <a:pt x="0" y="4316"/>
                  </a:lnTo>
                  <a:lnTo>
                    <a:pt x="1607" y="2678"/>
                  </a:lnTo>
                  <a:cubicBezTo>
                    <a:pt x="2174" y="2142"/>
                    <a:pt x="2489" y="1418"/>
                    <a:pt x="2489" y="630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3" name="Google Shape;15523;p83"/>
            <p:cNvSpPr/>
            <p:nvPr/>
          </p:nvSpPr>
          <p:spPr>
            <a:xfrm>
              <a:off x="-12434750" y="3368250"/>
              <a:ext cx="62250" cy="148900"/>
            </a:xfrm>
            <a:custGeom>
              <a:avLst/>
              <a:gdLst/>
              <a:ahLst/>
              <a:cxnLst/>
              <a:rect l="l" t="t" r="r" b="b"/>
              <a:pathLst>
                <a:path w="2490" h="5956" extrusionOk="0">
                  <a:moveTo>
                    <a:pt x="0" y="1"/>
                  </a:moveTo>
                  <a:lnTo>
                    <a:pt x="0" y="2269"/>
                  </a:lnTo>
                  <a:cubicBezTo>
                    <a:pt x="0" y="3057"/>
                    <a:pt x="315" y="3781"/>
                    <a:pt x="851" y="4317"/>
                  </a:cubicBezTo>
                  <a:lnTo>
                    <a:pt x="2489" y="5955"/>
                  </a:lnTo>
                  <a:lnTo>
                    <a:pt x="2489" y="18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4" name="Google Shape;15524;p83"/>
            <p:cNvSpPr/>
            <p:nvPr/>
          </p:nvSpPr>
          <p:spPr>
            <a:xfrm>
              <a:off x="-12623000" y="3336750"/>
              <a:ext cx="145725" cy="40975"/>
            </a:xfrm>
            <a:custGeom>
              <a:avLst/>
              <a:gdLst/>
              <a:ahLst/>
              <a:cxnLst/>
              <a:rect l="l" t="t" r="r" b="b"/>
              <a:pathLst>
                <a:path w="5829" h="1639" extrusionOk="0">
                  <a:moveTo>
                    <a:pt x="820" y="1"/>
                  </a:moveTo>
                  <a:cubicBezTo>
                    <a:pt x="347" y="1"/>
                    <a:pt x="1" y="347"/>
                    <a:pt x="1" y="820"/>
                  </a:cubicBezTo>
                  <a:cubicBezTo>
                    <a:pt x="1" y="1292"/>
                    <a:pt x="410" y="1639"/>
                    <a:pt x="820" y="1639"/>
                  </a:cubicBezTo>
                  <a:lnTo>
                    <a:pt x="5010" y="1639"/>
                  </a:lnTo>
                  <a:cubicBezTo>
                    <a:pt x="5482" y="1639"/>
                    <a:pt x="5829" y="1292"/>
                    <a:pt x="5829" y="820"/>
                  </a:cubicBezTo>
                  <a:cubicBezTo>
                    <a:pt x="5829" y="347"/>
                    <a:pt x="5482" y="1"/>
                    <a:pt x="5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5" name="Google Shape;15525;p83"/>
          <p:cNvGrpSpPr/>
          <p:nvPr/>
        </p:nvGrpSpPr>
        <p:grpSpPr>
          <a:xfrm>
            <a:off x="6191845" y="1831398"/>
            <a:ext cx="356221" cy="333366"/>
            <a:chOff x="-12643475" y="3657325"/>
            <a:chExt cx="353675" cy="330950"/>
          </a:xfrm>
        </p:grpSpPr>
        <p:sp>
          <p:nvSpPr>
            <p:cNvPr id="15526" name="Google Shape;15526;p83"/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7" name="Google Shape;15527;p83"/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8" name="Google Shape;15528;p83"/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9" name="Google Shape;15529;p83"/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0" name="Google Shape;15530;p83"/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1" name="Google Shape;15531;p83"/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2" name="Google Shape;15532;p83"/>
          <p:cNvGrpSpPr/>
          <p:nvPr/>
        </p:nvGrpSpPr>
        <p:grpSpPr>
          <a:xfrm>
            <a:off x="7974847" y="1380027"/>
            <a:ext cx="355416" cy="354670"/>
            <a:chOff x="-10857925" y="3213875"/>
            <a:chExt cx="352875" cy="352100"/>
          </a:xfrm>
        </p:grpSpPr>
        <p:sp>
          <p:nvSpPr>
            <p:cNvPr id="15533" name="Google Shape;15533;p83"/>
            <p:cNvSpPr/>
            <p:nvPr/>
          </p:nvSpPr>
          <p:spPr>
            <a:xfrm>
              <a:off x="-10759475" y="32658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1702" y="0"/>
                  </a:moveTo>
                  <a:lnTo>
                    <a:pt x="0" y="1418"/>
                  </a:lnTo>
                  <a:lnTo>
                    <a:pt x="2584" y="3497"/>
                  </a:lnTo>
                  <a:cubicBezTo>
                    <a:pt x="2458" y="2111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4" name="Google Shape;15534;p83"/>
            <p:cNvSpPr/>
            <p:nvPr/>
          </p:nvSpPr>
          <p:spPr>
            <a:xfrm>
              <a:off x="-10857925" y="32650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882" y="1"/>
                  </a:moveTo>
                  <a:cubicBezTo>
                    <a:pt x="441" y="946"/>
                    <a:pt x="189" y="2143"/>
                    <a:pt x="0" y="3498"/>
                  </a:cubicBezTo>
                  <a:lnTo>
                    <a:pt x="2584" y="141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5" name="Google Shape;15535;p83"/>
            <p:cNvSpPr/>
            <p:nvPr/>
          </p:nvSpPr>
          <p:spPr>
            <a:xfrm>
              <a:off x="-10850050" y="3313925"/>
              <a:ext cx="148100" cy="65375"/>
            </a:xfrm>
            <a:custGeom>
              <a:avLst/>
              <a:gdLst/>
              <a:ahLst/>
              <a:cxnLst/>
              <a:rect l="l" t="t" r="r" b="b"/>
              <a:pathLst>
                <a:path w="5924" h="2615" extrusionOk="0">
                  <a:moveTo>
                    <a:pt x="2993" y="0"/>
                  </a:moveTo>
                  <a:lnTo>
                    <a:pt x="0" y="2363"/>
                  </a:lnTo>
                  <a:cubicBezTo>
                    <a:pt x="221" y="2520"/>
                    <a:pt x="410" y="2615"/>
                    <a:pt x="693" y="2615"/>
                  </a:cubicBezTo>
                  <a:lnTo>
                    <a:pt x="5261" y="2615"/>
                  </a:lnTo>
                  <a:cubicBezTo>
                    <a:pt x="5482" y="2615"/>
                    <a:pt x="5734" y="2520"/>
                    <a:pt x="5923" y="2363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6" name="Google Shape;15536;p83"/>
            <p:cNvSpPr/>
            <p:nvPr/>
          </p:nvSpPr>
          <p:spPr>
            <a:xfrm>
              <a:off x="-10857925" y="339190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189"/>
                    <a:pt x="5986" y="315"/>
                    <a:pt x="5608" y="315"/>
                  </a:cubicBezTo>
                  <a:lnTo>
                    <a:pt x="1040" y="315"/>
                  </a:lnTo>
                  <a:cubicBezTo>
                    <a:pt x="662" y="315"/>
                    <a:pt x="284" y="189"/>
                    <a:pt x="32" y="0"/>
                  </a:cubicBezTo>
                  <a:lnTo>
                    <a:pt x="32" y="0"/>
                  </a:lnTo>
                  <a:cubicBezTo>
                    <a:pt x="0" y="1449"/>
                    <a:pt x="221" y="2867"/>
                    <a:pt x="630" y="4001"/>
                  </a:cubicBezTo>
                  <a:cubicBezTo>
                    <a:pt x="914" y="4757"/>
                    <a:pt x="1638" y="5324"/>
                    <a:pt x="2426" y="5324"/>
                  </a:cubicBezTo>
                  <a:lnTo>
                    <a:pt x="4001" y="5324"/>
                  </a:lnTo>
                  <a:cubicBezTo>
                    <a:pt x="4946" y="5324"/>
                    <a:pt x="5671" y="4789"/>
                    <a:pt x="5955" y="4001"/>
                  </a:cubicBezTo>
                  <a:cubicBezTo>
                    <a:pt x="6396" y="2867"/>
                    <a:pt x="6585" y="1449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7" name="Google Shape;15537;p83"/>
            <p:cNvSpPr/>
            <p:nvPr/>
          </p:nvSpPr>
          <p:spPr>
            <a:xfrm>
              <a:off x="-10824850" y="321387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54" y="1"/>
                  </a:moveTo>
                  <a:cubicBezTo>
                    <a:pt x="1198" y="1"/>
                    <a:pt x="536" y="505"/>
                    <a:pt x="0" y="1324"/>
                  </a:cubicBezTo>
                  <a:lnTo>
                    <a:pt x="1954" y="2994"/>
                  </a:lnTo>
                  <a:lnTo>
                    <a:pt x="3938" y="1324"/>
                  </a:lnTo>
                  <a:cubicBezTo>
                    <a:pt x="3371" y="505"/>
                    <a:pt x="2710" y="1"/>
                    <a:pt x="1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8" name="Google Shape;15538;p83"/>
            <p:cNvSpPr/>
            <p:nvPr/>
          </p:nvSpPr>
          <p:spPr>
            <a:xfrm>
              <a:off x="-10571250" y="3306825"/>
              <a:ext cx="64625" cy="87450"/>
            </a:xfrm>
            <a:custGeom>
              <a:avLst/>
              <a:gdLst/>
              <a:ahLst/>
              <a:cxnLst/>
              <a:rect l="l" t="t" r="r" b="b"/>
              <a:pathLst>
                <a:path w="2585" h="3498" extrusionOk="0">
                  <a:moveTo>
                    <a:pt x="1702" y="0"/>
                  </a:moveTo>
                  <a:lnTo>
                    <a:pt x="1" y="1418"/>
                  </a:lnTo>
                  <a:lnTo>
                    <a:pt x="2584" y="3498"/>
                  </a:lnTo>
                  <a:cubicBezTo>
                    <a:pt x="2458" y="2143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9" name="Google Shape;15539;p83"/>
            <p:cNvSpPr/>
            <p:nvPr/>
          </p:nvSpPr>
          <p:spPr>
            <a:xfrm>
              <a:off x="-10669700" y="3306025"/>
              <a:ext cx="63825" cy="87475"/>
            </a:xfrm>
            <a:custGeom>
              <a:avLst/>
              <a:gdLst/>
              <a:ahLst/>
              <a:cxnLst/>
              <a:rect l="l" t="t" r="r" b="b"/>
              <a:pathLst>
                <a:path w="2553" h="3499" extrusionOk="0">
                  <a:moveTo>
                    <a:pt x="883" y="1"/>
                  </a:moveTo>
                  <a:cubicBezTo>
                    <a:pt x="442" y="946"/>
                    <a:pt x="127" y="2175"/>
                    <a:pt x="1" y="3498"/>
                  </a:cubicBezTo>
                  <a:lnTo>
                    <a:pt x="2553" y="141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0" name="Google Shape;15540;p83"/>
            <p:cNvSpPr/>
            <p:nvPr/>
          </p:nvSpPr>
          <p:spPr>
            <a:xfrm>
              <a:off x="-10661825" y="3355650"/>
              <a:ext cx="148100" cy="64625"/>
            </a:xfrm>
            <a:custGeom>
              <a:avLst/>
              <a:gdLst/>
              <a:ahLst/>
              <a:cxnLst/>
              <a:rect l="l" t="t" r="r" b="b"/>
              <a:pathLst>
                <a:path w="5924" h="2585" extrusionOk="0">
                  <a:moveTo>
                    <a:pt x="2994" y="1"/>
                  </a:moveTo>
                  <a:lnTo>
                    <a:pt x="1" y="2364"/>
                  </a:lnTo>
                  <a:cubicBezTo>
                    <a:pt x="221" y="2521"/>
                    <a:pt x="410" y="2584"/>
                    <a:pt x="694" y="2584"/>
                  </a:cubicBezTo>
                  <a:lnTo>
                    <a:pt x="5231" y="2584"/>
                  </a:lnTo>
                  <a:cubicBezTo>
                    <a:pt x="5483" y="2584"/>
                    <a:pt x="5735" y="2521"/>
                    <a:pt x="5924" y="23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1" name="Google Shape;15541;p83"/>
            <p:cNvSpPr/>
            <p:nvPr/>
          </p:nvSpPr>
          <p:spPr>
            <a:xfrm>
              <a:off x="-10670475" y="343285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221"/>
                    <a:pt x="5986" y="315"/>
                    <a:pt x="5577" y="315"/>
                  </a:cubicBezTo>
                  <a:lnTo>
                    <a:pt x="1040" y="315"/>
                  </a:lnTo>
                  <a:cubicBezTo>
                    <a:pt x="630" y="315"/>
                    <a:pt x="284" y="221"/>
                    <a:pt x="0" y="0"/>
                  </a:cubicBezTo>
                  <a:lnTo>
                    <a:pt x="0" y="0"/>
                  </a:lnTo>
                  <a:cubicBezTo>
                    <a:pt x="0" y="1481"/>
                    <a:pt x="221" y="2930"/>
                    <a:pt x="630" y="4064"/>
                  </a:cubicBezTo>
                  <a:cubicBezTo>
                    <a:pt x="914" y="4821"/>
                    <a:pt x="1607" y="5325"/>
                    <a:pt x="2395" y="5325"/>
                  </a:cubicBezTo>
                  <a:lnTo>
                    <a:pt x="3970" y="5325"/>
                  </a:lnTo>
                  <a:cubicBezTo>
                    <a:pt x="4915" y="5325"/>
                    <a:pt x="5671" y="4852"/>
                    <a:pt x="5955" y="4064"/>
                  </a:cubicBezTo>
                  <a:cubicBezTo>
                    <a:pt x="6364" y="2930"/>
                    <a:pt x="6585" y="1481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2" name="Google Shape;15542;p83"/>
            <p:cNvSpPr/>
            <p:nvPr/>
          </p:nvSpPr>
          <p:spPr>
            <a:xfrm>
              <a:off x="-10638175" y="3254850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85" y="0"/>
                  </a:moveTo>
                  <a:cubicBezTo>
                    <a:pt x="1229" y="0"/>
                    <a:pt x="567" y="504"/>
                    <a:pt x="0" y="1355"/>
                  </a:cubicBezTo>
                  <a:lnTo>
                    <a:pt x="1985" y="2993"/>
                  </a:lnTo>
                  <a:lnTo>
                    <a:pt x="3938" y="1355"/>
                  </a:lnTo>
                  <a:cubicBezTo>
                    <a:pt x="3403" y="504"/>
                    <a:pt x="2709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3" name="Google Shape;15543;p83"/>
          <p:cNvGrpSpPr/>
          <p:nvPr/>
        </p:nvGrpSpPr>
        <p:grpSpPr>
          <a:xfrm>
            <a:off x="6191762" y="2739455"/>
            <a:ext cx="356096" cy="354469"/>
            <a:chOff x="-9089725" y="3180200"/>
            <a:chExt cx="353550" cy="351900"/>
          </a:xfrm>
        </p:grpSpPr>
        <p:sp>
          <p:nvSpPr>
            <p:cNvPr id="15544" name="Google Shape;15544;p83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5" name="Google Shape;15545;p83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6" name="Google Shape;15546;p83"/>
          <p:cNvGrpSpPr/>
          <p:nvPr/>
        </p:nvGrpSpPr>
        <p:grpSpPr>
          <a:xfrm>
            <a:off x="7083760" y="1819260"/>
            <a:ext cx="358588" cy="357642"/>
            <a:chOff x="7083760" y="1971660"/>
            <a:chExt cx="358588" cy="357642"/>
          </a:xfrm>
        </p:grpSpPr>
        <p:sp>
          <p:nvSpPr>
            <p:cNvPr id="15547" name="Google Shape;15547;p83"/>
            <p:cNvSpPr/>
            <p:nvPr/>
          </p:nvSpPr>
          <p:spPr>
            <a:xfrm>
              <a:off x="7354268" y="1973246"/>
              <a:ext cx="87299" cy="80760"/>
            </a:xfrm>
            <a:custGeom>
              <a:avLst/>
              <a:gdLst/>
              <a:ahLst/>
              <a:cxnLst/>
              <a:rect l="l" t="t" r="r" b="b"/>
              <a:pathLst>
                <a:path w="3467" h="3207" extrusionOk="0">
                  <a:moveTo>
                    <a:pt x="3025" y="1"/>
                  </a:moveTo>
                  <a:cubicBezTo>
                    <a:pt x="2923" y="1"/>
                    <a:pt x="2821" y="40"/>
                    <a:pt x="2742" y="119"/>
                  </a:cubicBezTo>
                  <a:lnTo>
                    <a:pt x="1" y="2955"/>
                  </a:lnTo>
                  <a:cubicBezTo>
                    <a:pt x="316" y="3018"/>
                    <a:pt x="631" y="3112"/>
                    <a:pt x="914" y="3207"/>
                  </a:cubicBezTo>
                  <a:lnTo>
                    <a:pt x="3309" y="749"/>
                  </a:lnTo>
                  <a:cubicBezTo>
                    <a:pt x="3466" y="529"/>
                    <a:pt x="3466" y="277"/>
                    <a:pt x="3309" y="119"/>
                  </a:cubicBezTo>
                  <a:cubicBezTo>
                    <a:pt x="3230" y="40"/>
                    <a:pt x="3128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8" name="Google Shape;15548;p83"/>
            <p:cNvSpPr/>
            <p:nvPr/>
          </p:nvSpPr>
          <p:spPr>
            <a:xfrm>
              <a:off x="7212278" y="2099990"/>
              <a:ext cx="19867" cy="19869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9" name="Google Shape;15549;p83"/>
            <p:cNvSpPr/>
            <p:nvPr/>
          </p:nvSpPr>
          <p:spPr>
            <a:xfrm>
              <a:off x="7083760" y="1971660"/>
              <a:ext cx="356221" cy="210878"/>
            </a:xfrm>
            <a:custGeom>
              <a:avLst/>
              <a:gdLst/>
              <a:ahLst/>
              <a:cxnLst/>
              <a:rect l="l" t="t" r="r" b="b"/>
              <a:pathLst>
                <a:path w="14147" h="8374" extrusionOk="0">
                  <a:moveTo>
                    <a:pt x="457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7"/>
                    <a:pt x="1" y="560"/>
                    <a:pt x="158" y="718"/>
                  </a:cubicBezTo>
                  <a:lnTo>
                    <a:pt x="2553" y="3207"/>
                  </a:lnTo>
                  <a:cubicBezTo>
                    <a:pt x="1103" y="3679"/>
                    <a:pt x="32" y="4435"/>
                    <a:pt x="32" y="5443"/>
                  </a:cubicBezTo>
                  <a:cubicBezTo>
                    <a:pt x="32" y="7334"/>
                    <a:pt x="3718" y="8373"/>
                    <a:pt x="7089" y="8373"/>
                  </a:cubicBezTo>
                  <a:cubicBezTo>
                    <a:pt x="10523" y="8373"/>
                    <a:pt x="14146" y="7334"/>
                    <a:pt x="14146" y="5443"/>
                  </a:cubicBezTo>
                  <a:cubicBezTo>
                    <a:pt x="14146" y="4467"/>
                    <a:pt x="13075" y="3679"/>
                    <a:pt x="11626" y="3207"/>
                  </a:cubicBezTo>
                  <a:lnTo>
                    <a:pt x="9893" y="4971"/>
                  </a:lnTo>
                  <a:cubicBezTo>
                    <a:pt x="10019" y="5160"/>
                    <a:pt x="10051" y="5317"/>
                    <a:pt x="10051" y="5475"/>
                  </a:cubicBezTo>
                  <a:cubicBezTo>
                    <a:pt x="10051" y="6168"/>
                    <a:pt x="9484" y="6704"/>
                    <a:pt x="8791" y="6704"/>
                  </a:cubicBezTo>
                  <a:cubicBezTo>
                    <a:pt x="8129" y="6704"/>
                    <a:pt x="7530" y="6168"/>
                    <a:pt x="7530" y="5475"/>
                  </a:cubicBezTo>
                  <a:cubicBezTo>
                    <a:pt x="7530" y="4813"/>
                    <a:pt x="8066" y="4278"/>
                    <a:pt x="8791" y="4278"/>
                  </a:cubicBezTo>
                  <a:cubicBezTo>
                    <a:pt x="8980" y="4278"/>
                    <a:pt x="9232" y="4341"/>
                    <a:pt x="9389" y="4404"/>
                  </a:cubicBezTo>
                  <a:lnTo>
                    <a:pt x="10744" y="2986"/>
                  </a:lnTo>
                  <a:cubicBezTo>
                    <a:pt x="9641" y="2734"/>
                    <a:pt x="8349" y="2608"/>
                    <a:pt x="7121" y="2608"/>
                  </a:cubicBezTo>
                  <a:cubicBezTo>
                    <a:pt x="5861" y="2608"/>
                    <a:pt x="4600" y="2765"/>
                    <a:pt x="3498" y="2986"/>
                  </a:cubicBezTo>
                  <a:lnTo>
                    <a:pt x="4884" y="4404"/>
                  </a:lnTo>
                  <a:cubicBezTo>
                    <a:pt x="5073" y="4341"/>
                    <a:pt x="5293" y="4278"/>
                    <a:pt x="5482" y="4278"/>
                  </a:cubicBezTo>
                  <a:cubicBezTo>
                    <a:pt x="6144" y="4278"/>
                    <a:pt x="6743" y="4813"/>
                    <a:pt x="6743" y="5475"/>
                  </a:cubicBezTo>
                  <a:cubicBezTo>
                    <a:pt x="6743" y="6168"/>
                    <a:pt x="6176" y="6704"/>
                    <a:pt x="5482" y="6704"/>
                  </a:cubicBezTo>
                  <a:cubicBezTo>
                    <a:pt x="4821" y="6704"/>
                    <a:pt x="4222" y="6168"/>
                    <a:pt x="4222" y="5475"/>
                  </a:cubicBezTo>
                  <a:cubicBezTo>
                    <a:pt x="4222" y="5317"/>
                    <a:pt x="4254" y="5160"/>
                    <a:pt x="4285" y="5002"/>
                  </a:cubicBezTo>
                  <a:lnTo>
                    <a:pt x="2553" y="3238"/>
                  </a:lnTo>
                  <a:cubicBezTo>
                    <a:pt x="2836" y="3112"/>
                    <a:pt x="3151" y="3049"/>
                    <a:pt x="3466" y="2955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0" name="Google Shape;15550;p83"/>
            <p:cNvSpPr/>
            <p:nvPr/>
          </p:nvSpPr>
          <p:spPr>
            <a:xfrm>
              <a:off x="7295574" y="2099990"/>
              <a:ext cx="19867" cy="19869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1" name="Google Shape;15551;p83"/>
            <p:cNvSpPr/>
            <p:nvPr/>
          </p:nvSpPr>
          <p:spPr>
            <a:xfrm>
              <a:off x="7121131" y="2184880"/>
              <a:ext cx="68238" cy="69856"/>
            </a:xfrm>
            <a:custGeom>
              <a:avLst/>
              <a:gdLst/>
              <a:ahLst/>
              <a:cxnLst/>
              <a:rect l="l" t="t" r="r" b="b"/>
              <a:pathLst>
                <a:path w="2710" h="2774" extrusionOk="0">
                  <a:moveTo>
                    <a:pt x="1261" y="1"/>
                  </a:moveTo>
                  <a:lnTo>
                    <a:pt x="0" y="1639"/>
                  </a:lnTo>
                  <a:cubicBezTo>
                    <a:pt x="756" y="2112"/>
                    <a:pt x="1702" y="2490"/>
                    <a:pt x="2710" y="2773"/>
                  </a:cubicBezTo>
                  <a:lnTo>
                    <a:pt x="1859" y="221"/>
                  </a:lnTo>
                  <a:cubicBezTo>
                    <a:pt x="1639" y="158"/>
                    <a:pt x="1450" y="95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2" name="Google Shape;15552;p83"/>
            <p:cNvSpPr/>
            <p:nvPr/>
          </p:nvSpPr>
          <p:spPr>
            <a:xfrm>
              <a:off x="7188883" y="2195985"/>
              <a:ext cx="47641" cy="55578"/>
            </a:xfrm>
            <a:custGeom>
              <a:avLst/>
              <a:gdLst/>
              <a:ahLst/>
              <a:cxnLst/>
              <a:rect l="l" t="t" r="r" b="b"/>
              <a:pathLst>
                <a:path w="1892" h="2207" extrusionOk="0">
                  <a:moveTo>
                    <a:pt x="1" y="1"/>
                  </a:moveTo>
                  <a:lnTo>
                    <a:pt x="694" y="2206"/>
                  </a:lnTo>
                  <a:lnTo>
                    <a:pt x="1891" y="221"/>
                  </a:lnTo>
                  <a:cubicBezTo>
                    <a:pt x="1229" y="190"/>
                    <a:pt x="599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3" name="Google Shape;15553;p83"/>
            <p:cNvSpPr/>
            <p:nvPr/>
          </p:nvSpPr>
          <p:spPr>
            <a:xfrm>
              <a:off x="7400297" y="2129352"/>
              <a:ext cx="42051" cy="84135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4" name="Google Shape;15554;p83"/>
            <p:cNvSpPr/>
            <p:nvPr/>
          </p:nvSpPr>
          <p:spPr>
            <a:xfrm>
              <a:off x="7225961" y="2203137"/>
              <a:ext cx="84907" cy="62704"/>
            </a:xfrm>
            <a:custGeom>
              <a:avLst/>
              <a:gdLst/>
              <a:ahLst/>
              <a:cxnLst/>
              <a:rect l="l" t="t" r="r" b="b"/>
              <a:pathLst>
                <a:path w="3372" h="2490" extrusionOk="0">
                  <a:moveTo>
                    <a:pt x="1419" y="0"/>
                  </a:moveTo>
                  <a:lnTo>
                    <a:pt x="1" y="2363"/>
                  </a:lnTo>
                  <a:cubicBezTo>
                    <a:pt x="537" y="2426"/>
                    <a:pt x="1104" y="2489"/>
                    <a:pt x="1671" y="2489"/>
                  </a:cubicBezTo>
                  <a:cubicBezTo>
                    <a:pt x="2269" y="2489"/>
                    <a:pt x="2836" y="2426"/>
                    <a:pt x="3372" y="2363"/>
                  </a:cubicBezTo>
                  <a:lnTo>
                    <a:pt x="19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5" name="Google Shape;15555;p83"/>
            <p:cNvSpPr/>
            <p:nvPr/>
          </p:nvSpPr>
          <p:spPr>
            <a:xfrm>
              <a:off x="7298289" y="2195985"/>
              <a:ext cx="47615" cy="55578"/>
            </a:xfrm>
            <a:custGeom>
              <a:avLst/>
              <a:gdLst/>
              <a:ahLst/>
              <a:cxnLst/>
              <a:rect l="l" t="t" r="r" b="b"/>
              <a:pathLst>
                <a:path w="1891" h="2207" extrusionOk="0">
                  <a:moveTo>
                    <a:pt x="1891" y="1"/>
                  </a:moveTo>
                  <a:cubicBezTo>
                    <a:pt x="1292" y="127"/>
                    <a:pt x="631" y="190"/>
                    <a:pt x="0" y="253"/>
                  </a:cubicBezTo>
                  <a:lnTo>
                    <a:pt x="1198" y="220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6" name="Google Shape;15556;p83"/>
            <p:cNvSpPr/>
            <p:nvPr/>
          </p:nvSpPr>
          <p:spPr>
            <a:xfrm>
              <a:off x="7086152" y="2230913"/>
              <a:ext cx="354610" cy="98388"/>
            </a:xfrm>
            <a:custGeom>
              <a:avLst/>
              <a:gdLst/>
              <a:ahLst/>
              <a:cxnLst/>
              <a:rect l="l" t="t" r="r" b="b"/>
              <a:pathLst>
                <a:path w="14083" h="3907" extrusionOk="0">
                  <a:moveTo>
                    <a:pt x="0" y="0"/>
                  </a:moveTo>
                  <a:lnTo>
                    <a:pt x="0" y="977"/>
                  </a:lnTo>
                  <a:cubicBezTo>
                    <a:pt x="0" y="2867"/>
                    <a:pt x="3655" y="3907"/>
                    <a:pt x="7057" y="3907"/>
                  </a:cubicBezTo>
                  <a:cubicBezTo>
                    <a:pt x="10460" y="3907"/>
                    <a:pt x="14083" y="2867"/>
                    <a:pt x="14083" y="977"/>
                  </a:cubicBezTo>
                  <a:lnTo>
                    <a:pt x="14083" y="32"/>
                  </a:lnTo>
                  <a:cubicBezTo>
                    <a:pt x="12508" y="1386"/>
                    <a:pt x="9956" y="2237"/>
                    <a:pt x="7057" y="2237"/>
                  </a:cubicBezTo>
                  <a:cubicBezTo>
                    <a:pt x="4568" y="2205"/>
                    <a:pt x="1796" y="157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7" name="Google Shape;15557;p83"/>
            <p:cNvSpPr/>
            <p:nvPr/>
          </p:nvSpPr>
          <p:spPr>
            <a:xfrm>
              <a:off x="7345419" y="2186466"/>
              <a:ext cx="67457" cy="69050"/>
            </a:xfrm>
            <a:custGeom>
              <a:avLst/>
              <a:gdLst/>
              <a:ahLst/>
              <a:cxnLst/>
              <a:rect l="l" t="t" r="r" b="b"/>
              <a:pathLst>
                <a:path w="2679" h="2742" extrusionOk="0">
                  <a:moveTo>
                    <a:pt x="1449" y="1"/>
                  </a:moveTo>
                  <a:cubicBezTo>
                    <a:pt x="1260" y="32"/>
                    <a:pt x="1071" y="95"/>
                    <a:pt x="851" y="158"/>
                  </a:cubicBezTo>
                  <a:lnTo>
                    <a:pt x="0" y="2742"/>
                  </a:lnTo>
                  <a:cubicBezTo>
                    <a:pt x="1008" y="2458"/>
                    <a:pt x="1922" y="2080"/>
                    <a:pt x="2678" y="1608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8" name="Google Shape;15558;p83"/>
            <p:cNvSpPr/>
            <p:nvPr/>
          </p:nvSpPr>
          <p:spPr>
            <a:xfrm flipH="1">
              <a:off x="7088602" y="2134638"/>
              <a:ext cx="47123" cy="84126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59" name="Google Shape;15559;p83"/>
          <p:cNvSpPr txBox="1"/>
          <p:nvPr/>
        </p:nvSpPr>
        <p:spPr>
          <a:xfrm>
            <a:off x="849675" y="715200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50"/>
                </a:solidFill>
              </a:rPr>
              <a:t>Creative Process Icons</a:t>
            </a:r>
            <a:endParaRPr sz="2400" dirty="0">
              <a:solidFill>
                <a:srgbClr val="00B050"/>
              </a:solidFill>
            </a:endParaRPr>
          </a:p>
        </p:txBody>
      </p:sp>
      <p:sp>
        <p:nvSpPr>
          <p:cNvPr id="15560" name="Google Shape;15560;p83"/>
          <p:cNvSpPr txBox="1"/>
          <p:nvPr/>
        </p:nvSpPr>
        <p:spPr>
          <a:xfrm>
            <a:off x="4858400" y="715200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B050"/>
                </a:solidFill>
              </a:rPr>
              <a:t>Performing Arts Icons</a:t>
            </a:r>
            <a:endParaRPr sz="24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777058" y="4397806"/>
            <a:ext cx="5383899" cy="745694"/>
          </a:xfrm>
          <a:prstGeom prst="ellipse">
            <a:avLst/>
          </a:prstGeom>
          <a:solidFill>
            <a:srgbClr val="FF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6630950" y="694263"/>
            <a:ext cx="2284839" cy="1281618"/>
            <a:chOff x="8070434" y="1530415"/>
            <a:chExt cx="2925465" cy="17088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rgbClr val="056768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rgbClr val="056768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30415"/>
              <a:ext cx="2925465" cy="538609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r>
                <a:rPr lang="en-US" altLang="ko-KR" sz="2025" b="1" dirty="0">
                  <a:solidFill>
                    <a:srgbClr val="056768"/>
                  </a:solidFill>
                  <a:cs typeface="Arial" pitchFamily="34" charset="0"/>
                </a:rPr>
                <a:t>Contents Here</a:t>
              </a:r>
              <a:endParaRPr lang="ko-KR" altLang="en-US" sz="2025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352940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6630950" y="419899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5197" y="307003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700" b="1" dirty="0">
                <a:solidFill>
                  <a:srgbClr val="056768"/>
                </a:solidFill>
              </a:rPr>
              <a:t>Simple Portfolio Presentation Designed</a:t>
            </a:r>
            <a:endParaRPr lang="ko-KR" altLang="en-US" sz="2700" dirty="0">
              <a:solidFill>
                <a:srgbClr val="056768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85982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6630950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59" y="1234598"/>
            <a:ext cx="3744482" cy="37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4827" y="587835"/>
            <a:ext cx="7709100" cy="471900"/>
          </a:xfrm>
        </p:spPr>
        <p:txBody>
          <a:bodyPr/>
          <a:lstStyle/>
          <a:p>
            <a:r>
              <a:rPr lang="en-US" sz="4400" dirty="0">
                <a:solidFill>
                  <a:srgbClr val="92D050"/>
                </a:solidFill>
              </a:rPr>
              <a:t>Infographic Style</a:t>
            </a:r>
            <a:br>
              <a:rPr lang="en-US" sz="4400" dirty="0">
                <a:solidFill>
                  <a:srgbClr val="92D050"/>
                </a:solidFill>
              </a:rPr>
            </a:br>
            <a:endParaRPr lang="es-AR" sz="4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AE75B81-DF1A-4E81-AEFE-3CBB5772F76A}"/>
              </a:ext>
            </a:extLst>
          </p:cNvPr>
          <p:cNvSpPr/>
          <p:nvPr/>
        </p:nvSpPr>
        <p:spPr>
          <a:xfrm>
            <a:off x="4990221" y="3420739"/>
            <a:ext cx="51361" cy="124733"/>
          </a:xfrm>
          <a:custGeom>
            <a:avLst/>
            <a:gdLst>
              <a:gd name="connsiteX0" fmla="*/ 8572 w 66675"/>
              <a:gd name="connsiteY0" fmla="*/ 0 h 161925"/>
              <a:gd name="connsiteX1" fmla="*/ 66675 w 66675"/>
              <a:gd name="connsiteY1" fmla="*/ 165735 h 161925"/>
              <a:gd name="connsiteX2" fmla="*/ 0 w 66675"/>
              <a:gd name="connsiteY2" fmla="*/ 8572 h 161925"/>
              <a:gd name="connsiteX3" fmla="*/ 8572 w 66675"/>
              <a:gd name="connsiteY3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161925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C6C6C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  <p:grpSp>
        <p:nvGrpSpPr>
          <p:cNvPr id="12" name="Grupo 11"/>
          <p:cNvGrpSpPr/>
          <p:nvPr/>
        </p:nvGrpSpPr>
        <p:grpSpPr>
          <a:xfrm>
            <a:off x="474709" y="1236881"/>
            <a:ext cx="8437241" cy="3231711"/>
            <a:chOff x="817892" y="1740198"/>
            <a:chExt cx="10530707" cy="443985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A092AB6-4A69-458D-91B0-68C4B1305185}"/>
                </a:ext>
              </a:extLst>
            </p:cNvPr>
            <p:cNvGrpSpPr/>
            <p:nvPr/>
          </p:nvGrpSpPr>
          <p:grpSpPr>
            <a:xfrm>
              <a:off x="8252599" y="1740198"/>
              <a:ext cx="3096000" cy="1114994"/>
              <a:chOff x="910640" y="2964102"/>
              <a:chExt cx="1527408" cy="278877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A013F14-ED46-4F39-8DE8-805EE9A52EEE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10C4AC6-A974-42E8-9B9E-814EF57042D8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22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036E707-0E22-4AC5-875F-BE6D28BC9907}"/>
                </a:ext>
              </a:extLst>
            </p:cNvPr>
            <p:cNvGrpSpPr/>
            <p:nvPr/>
          </p:nvGrpSpPr>
          <p:grpSpPr>
            <a:xfrm>
              <a:off x="8252599" y="3394932"/>
              <a:ext cx="3096000" cy="1114994"/>
              <a:chOff x="910640" y="2964102"/>
              <a:chExt cx="1527408" cy="278877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A9C9922-9B18-44D1-B74F-298A63EE25A2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29831CF-D7A5-41B1-B8D2-CF2596CF5389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22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1A85F9A9-FEC6-450F-B17F-68662441B412}"/>
                </a:ext>
              </a:extLst>
            </p:cNvPr>
            <p:cNvGrpSpPr/>
            <p:nvPr/>
          </p:nvGrpSpPr>
          <p:grpSpPr>
            <a:xfrm>
              <a:off x="8252599" y="5065057"/>
              <a:ext cx="3096000" cy="1114994"/>
              <a:chOff x="910640" y="2964102"/>
              <a:chExt cx="1527408" cy="278878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A5A1CF4-C6E7-4323-9854-F4676FCF2B9B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0C0271D-7293-4213-BB59-F04CEC6BE8B1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2220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AB436A7-6E23-4F47-8B9F-1AFF98C7F78A}"/>
                </a:ext>
              </a:extLst>
            </p:cNvPr>
            <p:cNvGrpSpPr/>
            <p:nvPr/>
          </p:nvGrpSpPr>
          <p:grpSpPr>
            <a:xfrm>
              <a:off x="817892" y="1740198"/>
              <a:ext cx="3096000" cy="1114994"/>
              <a:chOff x="910640" y="2964102"/>
              <a:chExt cx="1527408" cy="278878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D0142DD-CC7A-4CDE-84F7-66A387F4EB1F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7D1A9D7-FFCF-43C2-82A0-0F6C395093FF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222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562C9EA-22D1-4115-B74C-0F3EFFFEA05C}"/>
                </a:ext>
              </a:extLst>
            </p:cNvPr>
            <p:cNvGrpSpPr/>
            <p:nvPr/>
          </p:nvGrpSpPr>
          <p:grpSpPr>
            <a:xfrm>
              <a:off x="817892" y="3402628"/>
              <a:ext cx="3096000" cy="1114994"/>
              <a:chOff x="910640" y="2964102"/>
              <a:chExt cx="1527408" cy="278877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1CA503B6-74C7-4B07-8296-BDB67DA2078C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E0E15DC-4A7F-43AB-9312-4CC99E221E45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22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AEEB6C4B-D9D1-49D4-8E79-8D92140891F9}"/>
                </a:ext>
              </a:extLst>
            </p:cNvPr>
            <p:cNvGrpSpPr/>
            <p:nvPr/>
          </p:nvGrpSpPr>
          <p:grpSpPr>
            <a:xfrm>
              <a:off x="817892" y="5065056"/>
              <a:ext cx="3096000" cy="1114995"/>
              <a:chOff x="910640" y="2964102"/>
              <a:chExt cx="1527408" cy="278878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531645B0-F41C-4610-B392-CAEB44AB7E91}"/>
                  </a:ext>
                </a:extLst>
              </p:cNvPr>
              <p:cNvSpPr txBox="1"/>
              <p:nvPr/>
            </p:nvSpPr>
            <p:spPr>
              <a:xfrm>
                <a:off x="910640" y="2964102"/>
                <a:ext cx="1527408" cy="7931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3018FF0-44AB-47CC-8F5B-6D713A85ABB2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2220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bg1">
                        <a:lumMod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182" y="1685680"/>
            <a:ext cx="2584295" cy="31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5238045" y="4260003"/>
            <a:ext cx="3793066" cy="6999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98" name="Google Shape;5498;p39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CONTENU DE CE MODÈLE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" name="Google Shape;5575;p42"/>
          <p:cNvSpPr txBox="1">
            <a:spLocks/>
          </p:cNvSpPr>
          <p:nvPr/>
        </p:nvSpPr>
        <p:spPr>
          <a:xfrm>
            <a:off x="1240214" y="1450995"/>
            <a:ext cx="40905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fr-FR" smtClean="0"/>
              <a:t>Vous pouvez donner ici une brève description du sujet dont vous souhaitez parler. Par exemple, si vous voulez parler de Mercure, vous pouvez dire que c'est la plus petite planète</a:t>
            </a:r>
            <a:endParaRPr lang="fr-FR" dirty="0"/>
          </a:p>
        </p:txBody>
      </p:sp>
      <p:sp>
        <p:nvSpPr>
          <p:cNvPr id="10" name="Google Shape;5575;p42"/>
          <p:cNvSpPr txBox="1">
            <a:spLocks/>
          </p:cNvSpPr>
          <p:nvPr/>
        </p:nvSpPr>
        <p:spPr>
          <a:xfrm>
            <a:off x="1240214" y="2503983"/>
            <a:ext cx="40905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fr-FR" smtClean="0"/>
              <a:t>Vous pouvez donner ici une brève description du sujet dont vous souhaitez parler. Par exemple, si vous voulez parler de Mercure, vous pouvez dire que c'est la plus petite planète</a:t>
            </a:r>
            <a:endParaRPr lang="fr-FR" dirty="0"/>
          </a:p>
        </p:txBody>
      </p:sp>
      <p:sp>
        <p:nvSpPr>
          <p:cNvPr id="11" name="Google Shape;5575;p42"/>
          <p:cNvSpPr txBox="1">
            <a:spLocks/>
          </p:cNvSpPr>
          <p:nvPr/>
        </p:nvSpPr>
        <p:spPr>
          <a:xfrm>
            <a:off x="1240214" y="3556971"/>
            <a:ext cx="40905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fr-FR" smtClean="0"/>
              <a:t>Vous pouvez donner ici une brève description du sujet dont vous souhaitez parler. Par exemple, si vous voulez parler de Mercure, vous pouvez dire que c'est la plus petite planète</a:t>
            </a:r>
            <a:endParaRPr lang="fr-F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980" y="1931271"/>
            <a:ext cx="2868750" cy="2722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2"/>
          <p:cNvSpPr txBox="1">
            <a:spLocks/>
          </p:cNvSpPr>
          <p:nvPr/>
        </p:nvSpPr>
        <p:spPr>
          <a:xfrm>
            <a:off x="638109" y="435773"/>
            <a:ext cx="4427935" cy="862013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>
                    <a:lumMod val="10000"/>
                  </a:schemeClr>
                </a:solidFill>
                <a:ea typeface="맑은 고딕" pitchFamily="50" charset="-127"/>
              </a:rPr>
              <a:t>FREE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>
                    <a:lumMod val="10000"/>
                  </a:schemeClr>
                </a:solidFill>
                <a:ea typeface="맑은 고딕" pitchFamily="50" charset="-127"/>
              </a:rPr>
              <a:t>TEMPLATES</a:t>
            </a:r>
            <a:endParaRPr lang="en-US" altLang="ko-KR" sz="3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638109" y="2328009"/>
            <a:ext cx="27908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3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621575" y="1741126"/>
            <a:ext cx="2790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rgbClr val="056768"/>
                </a:solidFill>
                <a:cs typeface="Arial" pitchFamily="34" charset="0"/>
              </a:rPr>
              <a:t>You can simply impress. </a:t>
            </a:r>
          </a:p>
        </p:txBody>
      </p:sp>
      <p:sp>
        <p:nvSpPr>
          <p:cNvPr id="54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621574" y="3414505"/>
            <a:ext cx="27908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10" y="1899456"/>
            <a:ext cx="900000" cy="3105000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3983414" y="2328009"/>
            <a:ext cx="27908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3966879" y="3414505"/>
            <a:ext cx="27908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5590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ive Team Meeting by Slidesgo">
  <a:themeElements>
    <a:clrScheme name="Simple Light">
      <a:dk1>
        <a:srgbClr val="3B3B3B"/>
      </a:dk1>
      <a:lt1>
        <a:srgbClr val="F3F3F3"/>
      </a:lt1>
      <a:dk2>
        <a:srgbClr val="FF7000"/>
      </a:dk2>
      <a:lt2>
        <a:srgbClr val="FF9A3F"/>
      </a:lt2>
      <a:accent1>
        <a:srgbClr val="CCCCC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7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3606</Words>
  <Application>Microsoft Office PowerPoint</Application>
  <PresentationFormat>Presentación en pantalla (16:9)</PresentationFormat>
  <Paragraphs>372</Paragraphs>
  <Slides>52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67" baseType="lpstr">
      <vt:lpstr>맑은 고딕</vt:lpstr>
      <vt:lpstr>Patua One</vt:lpstr>
      <vt:lpstr>Proxima Nova</vt:lpstr>
      <vt:lpstr>Paytone One</vt:lpstr>
      <vt:lpstr>Arial</vt:lpstr>
      <vt:lpstr>Asap</vt:lpstr>
      <vt:lpstr>Anaheim</vt:lpstr>
      <vt:lpstr>Cardo</vt:lpstr>
      <vt:lpstr>Bebas Neue</vt:lpstr>
      <vt:lpstr>Proxima Nova Semibold</vt:lpstr>
      <vt:lpstr>HY견명조</vt:lpstr>
      <vt:lpstr>Wingdings</vt:lpstr>
      <vt:lpstr>FZShuTi</vt:lpstr>
      <vt:lpstr>Productive Team Meeting by Slidesgo</vt:lpstr>
      <vt:lpstr>Slidesgo Final Pages</vt:lpstr>
      <vt:lpstr>ETHNIC Free Template</vt:lpstr>
      <vt:lpstr>Presentación de PowerPoint</vt:lpstr>
      <vt:lpstr>Presentación de PowerPoint</vt:lpstr>
      <vt:lpstr>Free Template</vt:lpstr>
      <vt:lpstr>Free Template</vt:lpstr>
      <vt:lpstr>Presentación de PowerPoint</vt:lpstr>
      <vt:lpstr>Infographic Style </vt:lpstr>
      <vt:lpstr>CONTENU DE CE MODÈLE</vt:lpstr>
      <vt:lpstr>Presentación de PowerPoint</vt:lpstr>
      <vt:lpstr>Free Template</vt:lpstr>
      <vt:lpstr>Presentación de PowerPoint</vt:lpstr>
      <vt:lpstr>Free Template</vt:lpstr>
      <vt:lpstr>Presentación de PowerPoint</vt:lpstr>
      <vt:lpstr>OBJECTIFS DE LA RÉUNION</vt:lpstr>
      <vt:lpstr>AGENDA</vt:lpstr>
      <vt:lpstr>INTRODUCTION</vt:lpstr>
      <vt:lpstr>CALENDRIER DU PROJET</vt:lpstr>
      <vt:lpstr>OUAH !</vt:lpstr>
      <vt:lpstr>CALENDRIER DU PROJET</vt:lpstr>
      <vt:lpstr>NOS TÂCHES</vt:lpstr>
      <vt:lpstr>Presentación de PowerPoint</vt:lpstr>
      <vt:lpstr>Presentación de PowerPoint</vt:lpstr>
      <vt:lpstr>ÉTAPES DU PROJET</vt:lpstr>
      <vt:lpstr>Free Template</vt:lpstr>
      <vt:lpstr>TABLEAU DE BORD DES KPI</vt:lpstr>
      <vt:lpstr>Presentación de PowerPoint</vt:lpstr>
      <vt:lpstr>UNE IMAGE RENFORCE TOUJOURS LE CONCEPT</vt:lpstr>
      <vt:lpstr>Programme</vt:lpstr>
      <vt:lpstr>NOS PROCHAINES CONFÉRENCES</vt:lpstr>
      <vt:lpstr>Presentación de PowerPoint</vt:lpstr>
      <vt:lpstr>QUATRE COLONNES</vt:lpstr>
      <vt:lpstr>MOTS GÉNIAUX</vt:lpstr>
      <vt:lpstr>INFO IMPORTANTE</vt:lpstr>
      <vt:lpstr>LE TITRE DE LA DIAPOSITIVE VA ICI !</vt:lpstr>
      <vt:lpstr>COMMENT NOUS TRAVAILLONS</vt:lpstr>
      <vt:lpstr>OBJECTIFS</vt:lpstr>
      <vt:lpstr>300K</vt:lpstr>
      <vt:lpstr>10K</vt:lpstr>
      <vt:lpstr>Free Template</vt:lpstr>
      <vt:lpstr>-Quelqu'un de Célèbre</vt:lpstr>
      <vt:lpstr>ÉVÉNEMENTS À VENIR</vt:lpstr>
      <vt:lpstr>Free Template</vt:lpstr>
      <vt:lpstr>NOS MOYENS DE CONTACT</vt:lpstr>
      <vt:lpstr>TY !</vt:lpstr>
      <vt:lpstr>www.plantillaspower-point.com</vt:lpstr>
      <vt:lpstr>RESSOURCES</vt:lpstr>
      <vt:lpstr>RESSOURCES</vt:lpstr>
      <vt:lpstr>RESSOURCES</vt:lpstr>
      <vt:lpstr>ICON PACK : RÉUNION D'AFFAIRES</vt:lpstr>
      <vt:lpstr>...and our sets of editable icons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D'ÉQUIPE PRODUCTIVE</dc:title>
  <dc:creator>Sr GRYM</dc:creator>
  <cp:lastModifiedBy>ADMIN</cp:lastModifiedBy>
  <cp:revision>33</cp:revision>
  <dcterms:modified xsi:type="dcterms:W3CDTF">2022-01-29T16:23:39Z</dcterms:modified>
</cp:coreProperties>
</file>